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2"/>
  </p:notesMasterIdLst>
  <p:handoutMasterIdLst>
    <p:handoutMasterId r:id="rId13"/>
  </p:handoutMasterIdLst>
  <p:sldIdLst>
    <p:sldId id="952" r:id="rId5"/>
    <p:sldId id="982" r:id="rId6"/>
    <p:sldId id="981" r:id="rId7"/>
    <p:sldId id="979" r:id="rId8"/>
    <p:sldId id="978" r:id="rId9"/>
    <p:sldId id="980" r:id="rId10"/>
    <p:sldId id="26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18EC8A-D0EE-4A64-B33D-26F250694AC3}" v="1" dt="2025-05-23T17:45:17.2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36" autoAdjust="0"/>
    <p:restoredTop sz="96190" autoAdjust="0"/>
  </p:normalViewPr>
  <p:slideViewPr>
    <p:cSldViewPr snapToGrid="0">
      <p:cViewPr varScale="1">
        <p:scale>
          <a:sx n="79" d="100"/>
          <a:sy n="79" d="100"/>
        </p:scale>
        <p:origin x="643" y="77"/>
      </p:cViewPr>
      <p:guideLst/>
    </p:cSldViewPr>
  </p:slideViewPr>
  <p:outlineViewPr>
    <p:cViewPr>
      <p:scale>
        <a:sx n="33" d="100"/>
        <a:sy n="33" d="100"/>
      </p:scale>
      <p:origin x="0" y="-12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kken, Nathan" userId="910761b4-d3dd-41a5-8446-feac3a8d7042" providerId="ADAL" clId="{9818EC8A-D0EE-4A64-B33D-26F250694AC3}"/>
    <pc:docChg chg="custSel addSld delSld modSld">
      <pc:chgData name="Bakken, Nathan" userId="910761b4-d3dd-41a5-8446-feac3a8d7042" providerId="ADAL" clId="{9818EC8A-D0EE-4A64-B33D-26F250694AC3}" dt="2025-05-23T17:47:26.496" v="593" actId="404"/>
      <pc:docMkLst>
        <pc:docMk/>
      </pc:docMkLst>
      <pc:sldChg chg="del">
        <pc:chgData name="Bakken, Nathan" userId="910761b4-d3dd-41a5-8446-feac3a8d7042" providerId="ADAL" clId="{9818EC8A-D0EE-4A64-B33D-26F250694AC3}" dt="2025-05-23T17:45:21.015" v="450" actId="47"/>
        <pc:sldMkLst>
          <pc:docMk/>
          <pc:sldMk cId="4229327763" sldId="977"/>
        </pc:sldMkLst>
      </pc:sldChg>
      <pc:sldChg chg="modSp mod">
        <pc:chgData name="Bakken, Nathan" userId="910761b4-d3dd-41a5-8446-feac3a8d7042" providerId="ADAL" clId="{9818EC8A-D0EE-4A64-B33D-26F250694AC3}" dt="2025-05-23T17:47:26.496" v="593" actId="404"/>
        <pc:sldMkLst>
          <pc:docMk/>
          <pc:sldMk cId="1456831222" sldId="979"/>
        </pc:sldMkLst>
        <pc:spChg chg="mod">
          <ac:chgData name="Bakken, Nathan" userId="910761b4-d3dd-41a5-8446-feac3a8d7042" providerId="ADAL" clId="{9818EC8A-D0EE-4A64-B33D-26F250694AC3}" dt="2025-05-23T17:46:07.642" v="502" actId="20577"/>
          <ac:spMkLst>
            <pc:docMk/>
            <pc:sldMk cId="1456831222" sldId="979"/>
            <ac:spMk id="6" creationId="{9BEC241E-DAB0-7D8E-8814-925D4895E84E}"/>
          </ac:spMkLst>
        </pc:spChg>
        <pc:spChg chg="mod">
          <ac:chgData name="Bakken, Nathan" userId="910761b4-d3dd-41a5-8446-feac3a8d7042" providerId="ADAL" clId="{9818EC8A-D0EE-4A64-B33D-26F250694AC3}" dt="2025-05-23T17:47:26.496" v="593" actId="404"/>
          <ac:spMkLst>
            <pc:docMk/>
            <pc:sldMk cId="1456831222" sldId="979"/>
            <ac:spMk id="7" creationId="{DC5533C5-7C4E-5E6F-FD89-2D8A77CFD82F}"/>
          </ac:spMkLst>
        </pc:spChg>
      </pc:sldChg>
      <pc:sldChg chg="addSp delSp modSp new mod modClrScheme chgLayout">
        <pc:chgData name="Bakken, Nathan" userId="910761b4-d3dd-41a5-8446-feac3a8d7042" providerId="ADAL" clId="{9818EC8A-D0EE-4A64-B33D-26F250694AC3}" dt="2025-05-23T16:49:09.780" v="448" actId="20577"/>
        <pc:sldMkLst>
          <pc:docMk/>
          <pc:sldMk cId="4162090602" sldId="981"/>
        </pc:sldMkLst>
        <pc:spChg chg="del mod ord">
          <ac:chgData name="Bakken, Nathan" userId="910761b4-d3dd-41a5-8446-feac3a8d7042" providerId="ADAL" clId="{9818EC8A-D0EE-4A64-B33D-26F250694AC3}" dt="2025-05-23T16:39:32.123" v="1" actId="700"/>
          <ac:spMkLst>
            <pc:docMk/>
            <pc:sldMk cId="4162090602" sldId="981"/>
            <ac:spMk id="2" creationId="{7DC1099C-2B0A-01E4-62E4-FCC7C0F9480B}"/>
          </ac:spMkLst>
        </pc:spChg>
        <pc:spChg chg="del mod ord">
          <ac:chgData name="Bakken, Nathan" userId="910761b4-d3dd-41a5-8446-feac3a8d7042" providerId="ADAL" clId="{9818EC8A-D0EE-4A64-B33D-26F250694AC3}" dt="2025-05-23T16:39:32.123" v="1" actId="700"/>
          <ac:spMkLst>
            <pc:docMk/>
            <pc:sldMk cId="4162090602" sldId="981"/>
            <ac:spMk id="3" creationId="{1539E6B5-747D-CA0E-4DF7-0CD037FB4E7B}"/>
          </ac:spMkLst>
        </pc:spChg>
        <pc:spChg chg="del">
          <ac:chgData name="Bakken, Nathan" userId="910761b4-d3dd-41a5-8446-feac3a8d7042" providerId="ADAL" clId="{9818EC8A-D0EE-4A64-B33D-26F250694AC3}" dt="2025-05-23T16:39:32.123" v="1" actId="700"/>
          <ac:spMkLst>
            <pc:docMk/>
            <pc:sldMk cId="4162090602" sldId="981"/>
            <ac:spMk id="4" creationId="{A404B0BE-6A56-1A72-87A7-8089027372C9}"/>
          </ac:spMkLst>
        </pc:spChg>
        <pc:spChg chg="mod ord">
          <ac:chgData name="Bakken, Nathan" userId="910761b4-d3dd-41a5-8446-feac3a8d7042" providerId="ADAL" clId="{9818EC8A-D0EE-4A64-B33D-26F250694AC3}" dt="2025-05-23T16:39:32.123" v="1" actId="700"/>
          <ac:spMkLst>
            <pc:docMk/>
            <pc:sldMk cId="4162090602" sldId="981"/>
            <ac:spMk id="5" creationId="{0140E213-FA59-6AD7-1109-D111D32ABF10}"/>
          </ac:spMkLst>
        </pc:spChg>
        <pc:spChg chg="add mod ord">
          <ac:chgData name="Bakken, Nathan" userId="910761b4-d3dd-41a5-8446-feac3a8d7042" providerId="ADAL" clId="{9818EC8A-D0EE-4A64-B33D-26F250694AC3}" dt="2025-05-23T16:49:09.780" v="448" actId="20577"/>
          <ac:spMkLst>
            <pc:docMk/>
            <pc:sldMk cId="4162090602" sldId="981"/>
            <ac:spMk id="6" creationId="{2A4E50E5-9566-7AF2-37E5-7675F0C1E074}"/>
          </ac:spMkLst>
        </pc:spChg>
        <pc:spChg chg="add mod ord">
          <ac:chgData name="Bakken, Nathan" userId="910761b4-d3dd-41a5-8446-feac3a8d7042" providerId="ADAL" clId="{9818EC8A-D0EE-4A64-B33D-26F250694AC3}" dt="2025-05-23T16:48:25.993" v="438" actId="20577"/>
          <ac:spMkLst>
            <pc:docMk/>
            <pc:sldMk cId="4162090602" sldId="981"/>
            <ac:spMk id="7" creationId="{9494D8FE-E56C-40A5-94EE-1B5A5D8A8795}"/>
          </ac:spMkLst>
        </pc:spChg>
      </pc:sldChg>
      <pc:sldChg chg="add">
        <pc:chgData name="Bakken, Nathan" userId="910761b4-d3dd-41a5-8446-feac3a8d7042" providerId="ADAL" clId="{9818EC8A-D0EE-4A64-B33D-26F250694AC3}" dt="2025-05-23T17:45:17.231" v="449"/>
        <pc:sldMkLst>
          <pc:docMk/>
          <pc:sldMk cId="1362389887" sldId="98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5/23/2025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5/23/2025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E1EDF-F216-1DAA-0EFB-FA90CC4ED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218FFB-4FC8-D701-7FD9-E6234C4C9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8385F5-867B-762C-E71A-3D7B8550E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Mention: There are inconsistences across different routes, most prevalent is many ways to represent Mall of America.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750DF-7825-4ED3-DFDA-554B9A017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28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 err="1"/>
              <a:t>firstname.lastname@metrotransit.org</a:t>
            </a:r>
            <a:endParaRPr lang="en-US" dirty="0"/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5/23/2025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Bus Overhead Sign Guidelines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Nathan Bakken | Transit Info Data Coordinator</a:t>
            </a:r>
          </a:p>
        </p:txBody>
      </p:sp>
      <p:pic>
        <p:nvPicPr>
          <p:cNvPr id="7" name="Graphic 8" descr="Metro Transit logo">
            <a:extLst>
              <a:ext uri="{FF2B5EF4-FFF2-40B4-BE49-F238E27FC236}">
                <a16:creationId xmlns:a16="http://schemas.microsoft.com/office/drawing/2014/main" id="{5170F0BA-B1EE-4045-9A1B-60E12C8310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18D92-F467-444E-B6FB-110FFB84E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AF5A329-CE8A-66EF-A0E7-01082892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667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Background of Project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AA8944-ABC2-2477-3860-EC91B3C22DB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199" y="2086708"/>
            <a:ext cx="6236208" cy="4114800"/>
          </a:xfrm>
        </p:spPr>
        <p:txBody>
          <a:bodyPr>
            <a:normAutofit/>
          </a:bodyPr>
          <a:lstStyle/>
          <a:p>
            <a:r>
              <a:rPr lang="en-US" dirty="0"/>
              <a:t>Purpose: Develop standards for what is displayed on bus overhead signs (Destination/Streets Traveled On), abbreviations, symbols and font sizes.</a:t>
            </a:r>
          </a:p>
          <a:p>
            <a:r>
              <a:rPr lang="en-US" dirty="0"/>
              <a:t>Currently there are inconsistencies</a:t>
            </a:r>
          </a:p>
        </p:txBody>
      </p:sp>
      <p:pic>
        <p:nvPicPr>
          <p:cNvPr id="3" name="Content Placeholder 2" descr="Picture of Metro Transit Bus with an overhead sign that says &quot;GOLD ST PAUL&quot;">
            <a:extLst>
              <a:ext uri="{FF2B5EF4-FFF2-40B4-BE49-F238E27FC236}">
                <a16:creationId xmlns:a16="http://schemas.microsoft.com/office/drawing/2014/main" id="{1CC61BA2-F2ED-5863-FEF4-4996ADFBB5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373" r="11737" b="-1"/>
          <a:stretch>
            <a:fillRect/>
          </a:stretch>
        </p:blipFill>
        <p:spPr>
          <a:xfrm>
            <a:off x="7323972" y="1839692"/>
            <a:ext cx="4535424" cy="4114800"/>
          </a:xfrm>
          <a:prstGeom prst="rect">
            <a:avLst/>
          </a:prstGeom>
          <a:noFill/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5BB10A29-296A-1AC4-56CF-CD02897365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8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4E50E5-9566-7AF2-37E5-7675F0C1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Guidelines So Far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94D8FE-E56C-40A5-94EE-1B5A5D8A8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default for number of rotating panels will be 2, 3 can be used if space constraints.</a:t>
            </a:r>
          </a:p>
          <a:p>
            <a:r>
              <a:rPr lang="en-US" dirty="0"/>
              <a:t>Street abbreviations will follow the United States Postal Service standards.</a:t>
            </a:r>
          </a:p>
          <a:p>
            <a:r>
              <a:rPr lang="en-US" dirty="0"/>
              <a:t>The word “Rapid” and “Limited Stop” will be removed, “Express” will remain.</a:t>
            </a:r>
          </a:p>
          <a:p>
            <a:r>
              <a:rPr lang="en-US" dirty="0"/>
              <a:t>Streets traveled on will be listed first, followed by end destination.</a:t>
            </a:r>
          </a:p>
          <a:p>
            <a:r>
              <a:rPr lang="en-US" dirty="0"/>
              <a:t>Downtown will be replaced with DTWN MPLS or DTWN ST PAUL.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40E213-FA59-6AD7-1109-D111D32AB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9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EC241E-DAB0-7D8E-8814-925D4895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for TAAC Feedback	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C5533C5-7C4E-5E6F-FD89-2D8A77CFD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Should the word “Line” be included for the lettered Bus Rapid Transit routes?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7E873-3E9E-2674-7705-B449B3CA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83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6BB67D-8136-5B4D-7C70-8748DC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1: Include “Line”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B8B4D4-670E-F1FD-679C-6344D4184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 descr="Overhead Sign on Front of Bus, with the word &quot;Line&quot; included.">
            <a:extLst>
              <a:ext uri="{FF2B5EF4-FFF2-40B4-BE49-F238E27FC236}">
                <a16:creationId xmlns:a16="http://schemas.microsoft.com/office/drawing/2014/main" id="{0312493A-2B12-1316-33C1-6B2201EFC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37" y="1868250"/>
            <a:ext cx="9487523" cy="138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Overhead Sign on Side of Bus, with the word line included.">
            <a:extLst>
              <a:ext uri="{FF2B5EF4-FFF2-40B4-BE49-F238E27FC236}">
                <a16:creationId xmlns:a16="http://schemas.microsoft.com/office/drawing/2014/main" id="{8E2F3D64-97DA-A037-5CF5-F355245BE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4" y="3339522"/>
            <a:ext cx="10001250" cy="130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Overhead Sign on back of the bus, with the word line included.">
            <a:extLst>
              <a:ext uri="{FF2B5EF4-FFF2-40B4-BE49-F238E27FC236}">
                <a16:creationId xmlns:a16="http://schemas.microsoft.com/office/drawing/2014/main" id="{701C1A5A-FE31-9216-5618-2AC2390CA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793" y="4745643"/>
            <a:ext cx="3842409" cy="1610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900674-B04B-B08D-907C-B281AF0BEA7B}"/>
              </a:ext>
            </a:extLst>
          </p:cNvPr>
          <p:cNvSpPr txBox="1"/>
          <p:nvPr/>
        </p:nvSpPr>
        <p:spPr>
          <a:xfrm>
            <a:off x="265117" y="2562174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Front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46A0E-C33E-9E8D-F19C-B0B952642E53}"/>
              </a:ext>
            </a:extLst>
          </p:cNvPr>
          <p:cNvSpPr txBox="1"/>
          <p:nvPr/>
        </p:nvSpPr>
        <p:spPr>
          <a:xfrm>
            <a:off x="187011" y="3883498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Side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095FAF-0F84-717D-B1DB-7F21D821BD81}"/>
              </a:ext>
            </a:extLst>
          </p:cNvPr>
          <p:cNvSpPr txBox="1"/>
          <p:nvPr/>
        </p:nvSpPr>
        <p:spPr>
          <a:xfrm>
            <a:off x="3087673" y="5258608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Back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59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911E-6961-43BA-0F88-A26C38A8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A95398-A9A1-BF57-4796-163734B1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2: Exclude “Line”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88DBF-A1D5-6519-841B-9551B61F3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61FD08-061D-F053-BB44-2B091B1069BF}"/>
              </a:ext>
            </a:extLst>
          </p:cNvPr>
          <p:cNvSpPr txBox="1"/>
          <p:nvPr/>
        </p:nvSpPr>
        <p:spPr>
          <a:xfrm>
            <a:off x="265117" y="2562174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Front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7A5B52-8C52-8ECF-C5FC-A901A6A8FDDB}"/>
              </a:ext>
            </a:extLst>
          </p:cNvPr>
          <p:cNvSpPr txBox="1"/>
          <p:nvPr/>
        </p:nvSpPr>
        <p:spPr>
          <a:xfrm>
            <a:off x="187011" y="3883498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Side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98EC15-CC2C-C5AD-D804-0D3F511B0F5C}"/>
              </a:ext>
            </a:extLst>
          </p:cNvPr>
          <p:cNvSpPr txBox="1"/>
          <p:nvPr/>
        </p:nvSpPr>
        <p:spPr>
          <a:xfrm>
            <a:off x="3087673" y="5258608"/>
            <a:ext cx="1087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tx2"/>
                </a:solidFill>
              </a:rPr>
              <a:t>Back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051" name="Picture 3" descr="Overhead sign on Front of the Bus, with the word Line excluded.">
            <a:extLst>
              <a:ext uri="{FF2B5EF4-FFF2-40B4-BE49-F238E27FC236}">
                <a16:creationId xmlns:a16="http://schemas.microsoft.com/office/drawing/2014/main" id="{40CB21EF-0016-15A5-D8E8-392FF7B71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37" y="1825625"/>
            <a:ext cx="9633411" cy="138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Overhead sign on the side of the bus, with the word line excluded.">
            <a:extLst>
              <a:ext uri="{FF2B5EF4-FFF2-40B4-BE49-F238E27FC236}">
                <a16:creationId xmlns:a16="http://schemas.microsoft.com/office/drawing/2014/main" id="{FA6020B2-1A8F-CF03-62FE-96CE2CB77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12" y="3388360"/>
            <a:ext cx="10001250" cy="1295708"/>
          </a:xfrm>
          <a:prstGeom prst="rect">
            <a:avLst/>
          </a:prstGeom>
        </p:spPr>
      </p:pic>
      <p:pic>
        <p:nvPicPr>
          <p:cNvPr id="3" name="Picture 2" descr="Overhead sign on the back of the bus, with the word line excluded.">
            <a:extLst>
              <a:ext uri="{FF2B5EF4-FFF2-40B4-BE49-F238E27FC236}">
                <a16:creationId xmlns:a16="http://schemas.microsoft.com/office/drawing/2014/main" id="{CF1716FD-3766-56D6-A0D0-A5AED6AB7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118" y="4863904"/>
            <a:ext cx="3727763" cy="157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83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Nathan Bakken</a:t>
            </a:r>
          </a:p>
          <a:p>
            <a:r>
              <a:rPr lang="en-US" sz="2800" i="1" dirty="0"/>
              <a:t>nathan.bakken@metrotransit.org</a:t>
            </a:r>
          </a:p>
          <a:p>
            <a:r>
              <a:rPr lang="en-US" sz="2800" dirty="0"/>
              <a:t>612-349-7414</a:t>
            </a:r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Tenorite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T-Presentation  -  Read-Only" id="{DCD73F18-62E1-4791-9CD5-5A7014E06E83}" vid="{71E4D58A-DB7B-4860-BE66-E571335276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BED4953185D4494FB699BC57C8909" ma:contentTypeVersion="11" ma:contentTypeDescription="Create a new document." ma:contentTypeScope="" ma:versionID="16d06bb0e41a56018da80778c570709a">
  <xsd:schema xmlns:xsd="http://www.w3.org/2001/XMLSchema" xmlns:xs="http://www.w3.org/2001/XMLSchema" xmlns:p="http://schemas.microsoft.com/office/2006/metadata/properties" xmlns:ns2="962adcfb-85f3-40de-a590-6513ded792f5" xmlns:ns3="153d070c-618c-4659-9950-3ff4cc4c0885" targetNamespace="http://schemas.microsoft.com/office/2006/metadata/properties" ma:root="true" ma:fieldsID="998b271cee52e2b7d5d1a89851cf5dad" ns2:_="" ns3:_="">
    <xsd:import namespace="962adcfb-85f3-40de-a590-6513ded792f5"/>
    <xsd:import namespace="153d070c-618c-4659-9950-3ff4cc4c08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Owner" minOccurs="0"/>
                <xsd:element ref="ns2:Division" minOccurs="0"/>
                <xsd:element ref="ns2:Department" minOccurs="0"/>
                <xsd:element ref="ns2:Description_x002f_Purpose" minOccurs="0"/>
                <xsd:element ref="ns2:App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adcfb-85f3-40de-a590-6513ded79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Owner" ma:index="10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vision" ma:index="11" nillable="true" ma:displayName="Division" ma:default="-" ma:format="Dropdown" ma:internalName="Division">
      <xsd:simpleType>
        <xsd:restriction base="dms:Choice">
          <xsd:enumeration value="-"/>
          <xsd:enumeration value="CD"/>
          <xsd:enumeration value="ES"/>
          <xsd:enumeration value="MC"/>
          <xsd:enumeration value="MTS"/>
          <xsd:enumeration value="MT"/>
        </xsd:restriction>
      </xsd:simpleType>
    </xsd:element>
    <xsd:element name="Department" ma:index="12" nillable="true" ma:displayName="Department" ma:internalName="Department">
      <xsd:simpleType>
        <xsd:restriction base="dms:Text">
          <xsd:maxLength value="255"/>
        </xsd:restriction>
      </xsd:simpleType>
    </xsd:element>
    <xsd:element name="Description_x002f_Purpose" ma:index="13" nillable="true" ma:displayName="Description/Purpose" ma:format="Dropdown" ma:internalName="Description_x002f_Purpose">
      <xsd:simpleType>
        <xsd:restriction base="dms:Note">
          <xsd:maxLength value="255"/>
        </xsd:restriction>
      </xsd:simpleType>
    </xsd:element>
    <xsd:element name="App" ma:index="14" nillable="true" ma:displayName="Council Templates" ma:default="Word" ma:description="Report Template" ma:format="Dropdown" ma:internalName="App">
      <xsd:simpleType>
        <xsd:restriction base="dms:Choice">
          <xsd:enumeration value="Word"/>
          <xsd:enumeration value="PowerPoint"/>
          <xsd:enumeration value="Excel"/>
          <xsd:enumeration value="Division"/>
          <xsd:enumeration value="Folder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d070c-618c-4659-9950-3ff4cc4c0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partment xmlns="962adcfb-85f3-40de-a590-6513ded792f5">Creative Services</Department>
    <Division xmlns="962adcfb-85f3-40de-a590-6513ded792f5">MT</Division>
    <Description_x002f_Purpose xmlns="962adcfb-85f3-40de-a590-6513ded792f5">Presentation template for Metro Transit</Description_x002f_Purpose>
    <App xmlns="962adcfb-85f3-40de-a590-6513ded792f5">PowerPoint</App>
    <Owner xmlns="962adcfb-85f3-40de-a590-6513ded792f5">
      <UserInfo>
        <DisplayName>Feiner, Sharon</DisplayName>
        <AccountId>17</AccountId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9FBF6FD6-7591-4975-9DCB-41178DBF58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2adcfb-85f3-40de-a590-6513ded792f5"/>
    <ds:schemaRef ds:uri="153d070c-618c-4659-9950-3ff4cc4c08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962adcfb-85f3-40de-a590-6513ded792f5"/>
    <ds:schemaRef ds:uri="http://purl.org/dc/elements/1.1/"/>
    <ds:schemaRef ds:uri="http://schemas.microsoft.com/office/2006/metadata/properties"/>
    <ds:schemaRef ds:uri="http://schemas.microsoft.com/office/infopath/2007/PartnerControls"/>
    <ds:schemaRef ds:uri="153d070c-618c-4659-9950-3ff4cc4c088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205</Words>
  <Application>Microsoft Office PowerPoint</Application>
  <PresentationFormat>Widescreen</PresentationFormat>
  <Paragraphs>34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System Font Regular</vt:lpstr>
      <vt:lpstr>Tenorite</vt:lpstr>
      <vt:lpstr>Metro Transit</vt:lpstr>
      <vt:lpstr>Bus Overhead Sign Guidelines</vt:lpstr>
      <vt:lpstr>Background of Project</vt:lpstr>
      <vt:lpstr>Proposed Guidelines So Far</vt:lpstr>
      <vt:lpstr>Request for TAAC Feedback </vt:lpstr>
      <vt:lpstr>Option 1: Include “Line”</vt:lpstr>
      <vt:lpstr>Option 2: Exclude “Line”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Logo</dc:title>
  <dc:subject/>
  <dc:creator>Janz, Leah</dc:creator>
  <cp:keywords/>
  <dc:description/>
  <cp:lastModifiedBy>Bakken, Nathan</cp:lastModifiedBy>
  <cp:revision>6</cp:revision>
  <cp:lastPrinted>2017-03-14T16:27:36Z</cp:lastPrinted>
  <dcterms:created xsi:type="dcterms:W3CDTF">2022-03-02T20:54:36Z</dcterms:created>
  <dcterms:modified xsi:type="dcterms:W3CDTF">2025-05-23T17:47:31Z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0x010100CDEBED4953185D4494FB699BC57C8909</vt:lpwstr>
  </property>
</Properties>
</file>