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4"/>
  </p:sldMasterIdLst>
  <p:notesMasterIdLst>
    <p:notesMasterId r:id="rId24"/>
  </p:notesMasterIdLst>
  <p:handoutMasterIdLst>
    <p:handoutMasterId r:id="rId25"/>
  </p:handoutMasterIdLst>
  <p:sldIdLst>
    <p:sldId id="952" r:id="rId5"/>
    <p:sldId id="986" r:id="rId6"/>
    <p:sldId id="1009" r:id="rId7"/>
    <p:sldId id="263" r:id="rId8"/>
    <p:sldId id="987" r:id="rId9"/>
    <p:sldId id="992" r:id="rId10"/>
    <p:sldId id="988" r:id="rId11"/>
    <p:sldId id="989" r:id="rId12"/>
    <p:sldId id="998" r:id="rId13"/>
    <p:sldId id="996" r:id="rId14"/>
    <p:sldId id="1000" r:id="rId15"/>
    <p:sldId id="1007" r:id="rId16"/>
    <p:sldId id="1001" r:id="rId17"/>
    <p:sldId id="991" r:id="rId18"/>
    <p:sldId id="972" r:id="rId19"/>
    <p:sldId id="993" r:id="rId20"/>
    <p:sldId id="994" r:id="rId21"/>
    <p:sldId id="1008" r:id="rId22"/>
    <p:sldId id="268" r:id="rId2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z, Leah" initials="JL" lastIdx="1" clrIdx="0">
    <p:extLst>
      <p:ext uri="{19B8F6BF-5375-455C-9EA6-DF929625EA0E}">
        <p15:presenceInfo xmlns:p15="http://schemas.microsoft.com/office/powerpoint/2012/main" userId="S::leah.janz@metrotransit.org::a1774303-522a-4c45-9d90-dd9943175d9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D1FF"/>
    <a:srgbClr val="D6EDFF"/>
    <a:srgbClr val="003865"/>
    <a:srgbClr val="78BE21"/>
    <a:srgbClr val="000000"/>
    <a:srgbClr val="E8E8E8"/>
    <a:srgbClr val="0D0D0D"/>
    <a:srgbClr val="B20738"/>
    <a:srgbClr val="00A3E2"/>
    <a:srgbClr val="2C2C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75146C-B9A1-404B-B504-4007F705CC60}" v="207" dt="2025-05-06T18:00:52.1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160EDD-A902-4AA2-87BE-E3868BC53EFE}" type="doc">
      <dgm:prSet loTypeId="urn:microsoft.com/office/officeart/2005/8/layout/orgChart1" loCatId="hierarchy" qsTypeId="urn:microsoft.com/office/officeart/2005/8/quickstyle/3d1" qsCatId="3D" csTypeId="urn:microsoft.com/office/officeart/2005/8/colors/accent1_2" csCatId="accent1" phldr="1"/>
      <dgm:spPr/>
      <dgm:t>
        <a:bodyPr/>
        <a:lstStyle/>
        <a:p>
          <a:endParaRPr lang="en-US"/>
        </a:p>
      </dgm:t>
    </dgm:pt>
    <dgm:pt modelId="{07CC797E-03CC-4930-A112-90969D419BF6}">
      <dgm:prSet phldrT="[Text]" custT="1"/>
      <dgm:spPr/>
      <dgm:t>
        <a:bodyPr/>
        <a:lstStyle/>
        <a:p>
          <a:r>
            <a:rPr lang="en-US" sz="4400" baseline="0" dirty="0"/>
            <a:t>Metropolitan Council</a:t>
          </a:r>
        </a:p>
      </dgm:t>
    </dgm:pt>
    <dgm:pt modelId="{45AE9C0E-B1A4-49B5-881E-5796365E6084}" type="parTrans" cxnId="{4A94087C-AB31-40A2-AA8C-8434E79711C9}">
      <dgm:prSet/>
      <dgm:spPr/>
      <dgm:t>
        <a:bodyPr/>
        <a:lstStyle/>
        <a:p>
          <a:endParaRPr lang="en-US"/>
        </a:p>
      </dgm:t>
    </dgm:pt>
    <dgm:pt modelId="{9479DCD2-C858-4FFC-B315-B716BFF388D8}" type="sibTrans" cxnId="{4A94087C-AB31-40A2-AA8C-8434E79711C9}">
      <dgm:prSet/>
      <dgm:spPr/>
      <dgm:t>
        <a:bodyPr/>
        <a:lstStyle/>
        <a:p>
          <a:endParaRPr lang="en-US"/>
        </a:p>
      </dgm:t>
    </dgm:pt>
    <dgm:pt modelId="{D5128573-2186-40AC-A0AC-54EE555C4DBA}" type="asst">
      <dgm:prSet phldrT="[Text]" custT="1"/>
      <dgm:spPr/>
      <dgm:t>
        <a:bodyPr/>
        <a:lstStyle/>
        <a:p>
          <a:r>
            <a:rPr lang="en-US" sz="1800" b="1" dirty="0"/>
            <a:t>Metropolitan Transportation Services </a:t>
          </a:r>
        </a:p>
        <a:p>
          <a:r>
            <a:rPr lang="en-US" sz="1800" dirty="0"/>
            <a:t>(Contracted Services)</a:t>
          </a:r>
        </a:p>
      </dgm:t>
    </dgm:pt>
    <dgm:pt modelId="{9B8DB722-D142-4E3C-BB57-C4A99ADB522D}" type="parTrans" cxnId="{BC882C34-8D39-4B9D-9EAC-423910FBDD8D}">
      <dgm:prSet/>
      <dgm:spPr/>
      <dgm:t>
        <a:bodyPr/>
        <a:lstStyle/>
        <a:p>
          <a:endParaRPr lang="en-US"/>
        </a:p>
      </dgm:t>
    </dgm:pt>
    <dgm:pt modelId="{3C9D7647-BC8D-489E-8A59-480674155F24}" type="sibTrans" cxnId="{BC882C34-8D39-4B9D-9EAC-423910FBDD8D}">
      <dgm:prSet/>
      <dgm:spPr/>
      <dgm:t>
        <a:bodyPr/>
        <a:lstStyle/>
        <a:p>
          <a:endParaRPr lang="en-US"/>
        </a:p>
      </dgm:t>
    </dgm:pt>
    <dgm:pt modelId="{055B5FC0-19E0-429D-8A4A-6B93F02A2972}" type="asst">
      <dgm:prSet custT="1"/>
      <dgm:spPr/>
      <dgm:t>
        <a:bodyPr/>
        <a:lstStyle/>
        <a:p>
          <a:r>
            <a:rPr lang="en-US" sz="1800" b="1" dirty="0"/>
            <a:t>Metro Transit</a:t>
          </a:r>
        </a:p>
        <a:p>
          <a:r>
            <a:rPr lang="en-US" sz="1800" dirty="0"/>
            <a:t> (Directly Operated)</a:t>
          </a:r>
        </a:p>
      </dgm:t>
    </dgm:pt>
    <dgm:pt modelId="{78D810C2-B476-4FFA-AB7A-8F0E387E10BA}" type="parTrans" cxnId="{7FF1D90B-7F03-4403-AFFD-56AEE796FE71}">
      <dgm:prSet/>
      <dgm:spPr/>
      <dgm:t>
        <a:bodyPr/>
        <a:lstStyle/>
        <a:p>
          <a:endParaRPr lang="en-US"/>
        </a:p>
      </dgm:t>
    </dgm:pt>
    <dgm:pt modelId="{6CBAD79A-4707-4F57-A3C2-463CE2165498}" type="sibTrans" cxnId="{7FF1D90B-7F03-4403-AFFD-56AEE796FE71}">
      <dgm:prSet/>
      <dgm:spPr/>
      <dgm:t>
        <a:bodyPr/>
        <a:lstStyle/>
        <a:p>
          <a:endParaRPr lang="en-US"/>
        </a:p>
      </dgm:t>
    </dgm:pt>
    <dgm:pt modelId="{8CBA3DB1-C964-4C3D-824A-B1AD92FCEA47}">
      <dgm:prSet custT="1"/>
      <dgm:spPr/>
      <dgm:t>
        <a:bodyPr/>
        <a:lstStyle/>
        <a:p>
          <a:r>
            <a:rPr lang="en-US" sz="1600" dirty="0"/>
            <a:t>Commuter Rail</a:t>
          </a:r>
        </a:p>
      </dgm:t>
    </dgm:pt>
    <dgm:pt modelId="{E327A027-DE8F-4F08-90B2-734CD5D2B42D}" type="parTrans" cxnId="{F8B1234C-F18C-4A58-AEE0-3E16A18667BC}">
      <dgm:prSet/>
      <dgm:spPr/>
      <dgm:t>
        <a:bodyPr/>
        <a:lstStyle/>
        <a:p>
          <a:endParaRPr lang="en-US"/>
        </a:p>
      </dgm:t>
    </dgm:pt>
    <dgm:pt modelId="{A0CE2EE6-013A-42C4-AC6F-FA700735987E}" type="sibTrans" cxnId="{F8B1234C-F18C-4A58-AEE0-3E16A18667BC}">
      <dgm:prSet/>
      <dgm:spPr/>
      <dgm:t>
        <a:bodyPr/>
        <a:lstStyle/>
        <a:p>
          <a:endParaRPr lang="en-US"/>
        </a:p>
      </dgm:t>
    </dgm:pt>
    <dgm:pt modelId="{EBCEEBE1-FF02-47DD-9C4B-3D98879A8989}">
      <dgm:prSet/>
      <dgm:spPr/>
      <dgm:t>
        <a:bodyPr/>
        <a:lstStyle/>
        <a:p>
          <a:r>
            <a:rPr lang="en-US" dirty="0"/>
            <a:t>Fixed Route Bus</a:t>
          </a:r>
        </a:p>
      </dgm:t>
    </dgm:pt>
    <dgm:pt modelId="{BBB920C1-205E-42AD-9F97-CB7C2536782D}" type="parTrans" cxnId="{A6E082DC-6136-4757-9CAA-087E4D5C777B}">
      <dgm:prSet/>
      <dgm:spPr/>
      <dgm:t>
        <a:bodyPr/>
        <a:lstStyle/>
        <a:p>
          <a:endParaRPr lang="en-US"/>
        </a:p>
      </dgm:t>
    </dgm:pt>
    <dgm:pt modelId="{D4AFA3F9-0006-4AC5-A31F-9E78BECCA8E3}" type="sibTrans" cxnId="{A6E082DC-6136-4757-9CAA-087E4D5C777B}">
      <dgm:prSet/>
      <dgm:spPr/>
      <dgm:t>
        <a:bodyPr/>
        <a:lstStyle/>
        <a:p>
          <a:endParaRPr lang="en-US"/>
        </a:p>
      </dgm:t>
    </dgm:pt>
    <dgm:pt modelId="{F9544B75-99C0-4703-8D66-E640541F4913}">
      <dgm:prSet/>
      <dgm:spPr/>
      <dgm:t>
        <a:bodyPr/>
        <a:lstStyle/>
        <a:p>
          <a:r>
            <a:rPr lang="en-US" dirty="0"/>
            <a:t>Light Rail</a:t>
          </a:r>
        </a:p>
      </dgm:t>
    </dgm:pt>
    <dgm:pt modelId="{9A4B989A-17A6-4A4A-AF78-EFFF1F590978}" type="parTrans" cxnId="{13965323-557F-4502-9D08-DBEFE97DFF06}">
      <dgm:prSet/>
      <dgm:spPr/>
      <dgm:t>
        <a:bodyPr/>
        <a:lstStyle/>
        <a:p>
          <a:endParaRPr lang="en-US"/>
        </a:p>
      </dgm:t>
    </dgm:pt>
    <dgm:pt modelId="{C6C121E1-D833-48FC-ADBB-C9D6507BC2F6}" type="sibTrans" cxnId="{13965323-557F-4502-9D08-DBEFE97DFF06}">
      <dgm:prSet/>
      <dgm:spPr/>
      <dgm:t>
        <a:bodyPr/>
        <a:lstStyle/>
        <a:p>
          <a:endParaRPr lang="en-US"/>
        </a:p>
      </dgm:t>
    </dgm:pt>
    <dgm:pt modelId="{CB7AECFA-B83E-4139-BCA1-D88AA6B2A8D0}">
      <dgm:prSet/>
      <dgm:spPr/>
      <dgm:t>
        <a:bodyPr/>
        <a:lstStyle/>
        <a:p>
          <a:r>
            <a:rPr lang="en-US" dirty="0"/>
            <a:t>Metro Move</a:t>
          </a:r>
        </a:p>
      </dgm:t>
    </dgm:pt>
    <dgm:pt modelId="{B3B01011-2BDB-4276-A187-3A01B3FEF900}" type="parTrans" cxnId="{E015A85B-0749-4FD1-8DCA-697C5E52F2AD}">
      <dgm:prSet/>
      <dgm:spPr/>
      <dgm:t>
        <a:bodyPr/>
        <a:lstStyle/>
        <a:p>
          <a:endParaRPr lang="en-US"/>
        </a:p>
      </dgm:t>
    </dgm:pt>
    <dgm:pt modelId="{30836F96-C5EE-4D08-A848-52891069E9D4}" type="sibTrans" cxnId="{E015A85B-0749-4FD1-8DCA-697C5E52F2AD}">
      <dgm:prSet/>
      <dgm:spPr/>
      <dgm:t>
        <a:bodyPr/>
        <a:lstStyle/>
        <a:p>
          <a:endParaRPr lang="en-US"/>
        </a:p>
      </dgm:t>
    </dgm:pt>
    <dgm:pt modelId="{3AD13DBF-1876-4463-A56C-5DA77B77CB7E}">
      <dgm:prSet/>
      <dgm:spPr/>
      <dgm:t>
        <a:bodyPr/>
        <a:lstStyle/>
        <a:p>
          <a:r>
            <a:rPr lang="en-US" dirty="0"/>
            <a:t>Fixed Route Bus</a:t>
          </a:r>
        </a:p>
      </dgm:t>
    </dgm:pt>
    <dgm:pt modelId="{32A0225F-361B-499E-9819-2993B15D297D}" type="parTrans" cxnId="{44080D44-DD6A-458B-81F4-4012C87CF5A7}">
      <dgm:prSet/>
      <dgm:spPr/>
      <dgm:t>
        <a:bodyPr/>
        <a:lstStyle/>
        <a:p>
          <a:endParaRPr lang="en-US"/>
        </a:p>
      </dgm:t>
    </dgm:pt>
    <dgm:pt modelId="{798CC660-CF4A-4C35-8B16-15058AA28C0A}" type="sibTrans" cxnId="{44080D44-DD6A-458B-81F4-4012C87CF5A7}">
      <dgm:prSet/>
      <dgm:spPr/>
      <dgm:t>
        <a:bodyPr/>
        <a:lstStyle/>
        <a:p>
          <a:endParaRPr lang="en-US"/>
        </a:p>
      </dgm:t>
    </dgm:pt>
    <dgm:pt modelId="{1A87695A-BC04-48C1-ADF6-08E1C83B0184}">
      <dgm:prSet/>
      <dgm:spPr/>
      <dgm:t>
        <a:bodyPr/>
        <a:lstStyle/>
        <a:p>
          <a:r>
            <a:rPr lang="en-US" dirty="0"/>
            <a:t>Van Pool</a:t>
          </a:r>
        </a:p>
      </dgm:t>
    </dgm:pt>
    <dgm:pt modelId="{DEB045F6-4CCE-4A03-B528-1D02BF80C7E8}" type="sibTrans" cxnId="{9F5BE2FA-0654-46D1-9921-281E74D1F548}">
      <dgm:prSet/>
      <dgm:spPr/>
      <dgm:t>
        <a:bodyPr/>
        <a:lstStyle/>
        <a:p>
          <a:endParaRPr lang="en-US"/>
        </a:p>
      </dgm:t>
    </dgm:pt>
    <dgm:pt modelId="{30152453-BFB3-4993-AD44-69C84F40FCAB}" type="parTrans" cxnId="{9F5BE2FA-0654-46D1-9921-281E74D1F548}">
      <dgm:prSet/>
      <dgm:spPr/>
      <dgm:t>
        <a:bodyPr/>
        <a:lstStyle/>
        <a:p>
          <a:endParaRPr lang="en-US"/>
        </a:p>
      </dgm:t>
    </dgm:pt>
    <dgm:pt modelId="{8B75C3A3-D272-418E-80FC-4E6AB55D7816}">
      <dgm:prSet custT="1"/>
      <dgm:spPr/>
      <dgm:t>
        <a:bodyPr/>
        <a:lstStyle/>
        <a:p>
          <a:r>
            <a:rPr lang="en-US" sz="1800" b="1">
              <a:solidFill>
                <a:srgbClr val="FFFF00"/>
              </a:solidFill>
            </a:rPr>
            <a:t>Metro Mobility</a:t>
          </a:r>
          <a:endParaRPr lang="en-US" sz="1800" b="1" dirty="0">
            <a:solidFill>
              <a:srgbClr val="FFFF00"/>
            </a:solidFill>
          </a:endParaRPr>
        </a:p>
      </dgm:t>
    </dgm:pt>
    <dgm:pt modelId="{989F4359-ECEF-4491-9404-38295616B2B7}" type="sibTrans" cxnId="{C338F7D3-8125-406F-A765-900F8FDE5EBC}">
      <dgm:prSet/>
      <dgm:spPr/>
      <dgm:t>
        <a:bodyPr/>
        <a:lstStyle/>
        <a:p>
          <a:endParaRPr lang="en-US"/>
        </a:p>
      </dgm:t>
    </dgm:pt>
    <dgm:pt modelId="{F70969EB-365C-4CA3-9F50-AD870DEDD7B9}" type="parTrans" cxnId="{C338F7D3-8125-406F-A765-900F8FDE5EBC}">
      <dgm:prSet/>
      <dgm:spPr/>
      <dgm:t>
        <a:bodyPr/>
        <a:lstStyle/>
        <a:p>
          <a:endParaRPr lang="en-US"/>
        </a:p>
      </dgm:t>
    </dgm:pt>
    <dgm:pt modelId="{492D3A3E-E5D0-4C96-A3C3-A5E5115C152A}">
      <dgm:prSet/>
      <dgm:spPr/>
      <dgm:t>
        <a:bodyPr/>
        <a:lstStyle/>
        <a:p>
          <a:r>
            <a:rPr lang="en-US" dirty="0"/>
            <a:t>Transit Link</a:t>
          </a:r>
        </a:p>
      </dgm:t>
    </dgm:pt>
    <dgm:pt modelId="{EBDC3992-B484-42E3-B61C-CFC1BAB87F39}" type="sibTrans" cxnId="{4A9C5ED7-1127-4680-9631-D23223AB0402}">
      <dgm:prSet/>
      <dgm:spPr/>
      <dgm:t>
        <a:bodyPr/>
        <a:lstStyle/>
        <a:p>
          <a:endParaRPr lang="en-US"/>
        </a:p>
      </dgm:t>
    </dgm:pt>
    <dgm:pt modelId="{DF6CFF4F-66BA-491F-88BB-A63C9F0364C2}" type="parTrans" cxnId="{4A9C5ED7-1127-4680-9631-D23223AB0402}">
      <dgm:prSet/>
      <dgm:spPr/>
      <dgm:t>
        <a:bodyPr/>
        <a:lstStyle/>
        <a:p>
          <a:endParaRPr lang="en-US"/>
        </a:p>
      </dgm:t>
    </dgm:pt>
    <dgm:pt modelId="{60947188-9244-451C-9A5C-0AF1CBB5E0C1}">
      <dgm:prSet/>
      <dgm:spPr/>
      <dgm:t>
        <a:bodyPr/>
        <a:lstStyle/>
        <a:p>
          <a:r>
            <a:rPr lang="en-US" dirty="0"/>
            <a:t>Metro Micro</a:t>
          </a:r>
        </a:p>
      </dgm:t>
    </dgm:pt>
    <dgm:pt modelId="{10952B5A-37F1-4576-A74A-66CD4410F9DE}" type="parTrans" cxnId="{DBF7867B-2B28-4F17-840E-5A280A0E708C}">
      <dgm:prSet/>
      <dgm:spPr/>
      <dgm:t>
        <a:bodyPr/>
        <a:lstStyle/>
        <a:p>
          <a:endParaRPr lang="en-US"/>
        </a:p>
      </dgm:t>
    </dgm:pt>
    <dgm:pt modelId="{FA3EC3E0-02D1-4847-B8B2-9427DA88A3FF}" type="sibTrans" cxnId="{DBF7867B-2B28-4F17-840E-5A280A0E708C}">
      <dgm:prSet/>
      <dgm:spPr/>
      <dgm:t>
        <a:bodyPr/>
        <a:lstStyle/>
        <a:p>
          <a:endParaRPr lang="en-US"/>
        </a:p>
      </dgm:t>
    </dgm:pt>
    <dgm:pt modelId="{0C7DC942-A332-4050-B84B-AB5BB46331A1}" type="pres">
      <dgm:prSet presAssocID="{98160EDD-A902-4AA2-87BE-E3868BC53EFE}" presName="hierChild1" presStyleCnt="0">
        <dgm:presLayoutVars>
          <dgm:orgChart val="1"/>
          <dgm:chPref val="1"/>
          <dgm:dir/>
          <dgm:animOne val="branch"/>
          <dgm:animLvl val="lvl"/>
          <dgm:resizeHandles/>
        </dgm:presLayoutVars>
      </dgm:prSet>
      <dgm:spPr/>
    </dgm:pt>
    <dgm:pt modelId="{6D790454-D3C4-4A88-84AA-A7DDFDDA10C4}" type="pres">
      <dgm:prSet presAssocID="{07CC797E-03CC-4930-A112-90969D419BF6}" presName="hierRoot1" presStyleCnt="0">
        <dgm:presLayoutVars>
          <dgm:hierBranch val="init"/>
        </dgm:presLayoutVars>
      </dgm:prSet>
      <dgm:spPr/>
    </dgm:pt>
    <dgm:pt modelId="{EA68B2BA-9574-4A3D-AA1F-137DFAD5CD9B}" type="pres">
      <dgm:prSet presAssocID="{07CC797E-03CC-4930-A112-90969D419BF6}" presName="rootComposite1" presStyleCnt="0"/>
      <dgm:spPr/>
    </dgm:pt>
    <dgm:pt modelId="{6ABBD6DE-A2A3-4BCF-90BB-0A85D6154F80}" type="pres">
      <dgm:prSet presAssocID="{07CC797E-03CC-4930-A112-90969D419BF6}" presName="rootText1" presStyleLbl="node0" presStyleIdx="0" presStyleCnt="1" custScaleX="2000000" custScaleY="453905" custLinFactX="-200000" custLinFactY="-25328" custLinFactNeighborX="-265892" custLinFactNeighborY="-100000">
        <dgm:presLayoutVars>
          <dgm:chPref val="3"/>
        </dgm:presLayoutVars>
      </dgm:prSet>
      <dgm:spPr/>
    </dgm:pt>
    <dgm:pt modelId="{13E1C271-578C-4FC8-9872-DA0AEA31C585}" type="pres">
      <dgm:prSet presAssocID="{07CC797E-03CC-4930-A112-90969D419BF6}" presName="rootConnector1" presStyleLbl="node1" presStyleIdx="0" presStyleCnt="0"/>
      <dgm:spPr/>
    </dgm:pt>
    <dgm:pt modelId="{A9961F50-A8E4-418A-9EBB-90592340CB2C}" type="pres">
      <dgm:prSet presAssocID="{07CC797E-03CC-4930-A112-90969D419BF6}" presName="hierChild2" presStyleCnt="0"/>
      <dgm:spPr/>
    </dgm:pt>
    <dgm:pt modelId="{52F02502-6614-4C03-8462-A923B59F8A18}" type="pres">
      <dgm:prSet presAssocID="{07CC797E-03CC-4930-A112-90969D419BF6}" presName="hierChild3" presStyleCnt="0"/>
      <dgm:spPr/>
    </dgm:pt>
    <dgm:pt modelId="{40501836-2CFD-46CB-AB8A-4AE579C15F77}" type="pres">
      <dgm:prSet presAssocID="{9B8DB722-D142-4E3C-BB57-C4A99ADB522D}" presName="Name111" presStyleLbl="parChTrans1D2" presStyleIdx="0" presStyleCnt="2"/>
      <dgm:spPr/>
    </dgm:pt>
    <dgm:pt modelId="{26658809-FFAD-4581-9461-CEEC46FB82F5}" type="pres">
      <dgm:prSet presAssocID="{D5128573-2186-40AC-A0AC-54EE555C4DBA}" presName="hierRoot3" presStyleCnt="0">
        <dgm:presLayoutVars>
          <dgm:hierBranch val="init"/>
        </dgm:presLayoutVars>
      </dgm:prSet>
      <dgm:spPr/>
    </dgm:pt>
    <dgm:pt modelId="{F1983F2E-AE68-430E-A6DF-03643A3999BC}" type="pres">
      <dgm:prSet presAssocID="{D5128573-2186-40AC-A0AC-54EE555C4DBA}" presName="rootComposite3" presStyleCnt="0"/>
      <dgm:spPr/>
    </dgm:pt>
    <dgm:pt modelId="{547CFF91-2289-42CA-92AD-5095A9A294EA}" type="pres">
      <dgm:prSet presAssocID="{D5128573-2186-40AC-A0AC-54EE555C4DBA}" presName="rootText3" presStyleLbl="asst1" presStyleIdx="0" presStyleCnt="2" custScaleX="1048059" custScaleY="553140" custLinFactX="-200000" custLinFactNeighborX="-288313" custLinFactNeighborY="-34021">
        <dgm:presLayoutVars>
          <dgm:chPref val="3"/>
        </dgm:presLayoutVars>
      </dgm:prSet>
      <dgm:spPr/>
    </dgm:pt>
    <dgm:pt modelId="{697A1EF2-A9BE-4EF6-A3C5-0EC71D070D27}" type="pres">
      <dgm:prSet presAssocID="{D5128573-2186-40AC-A0AC-54EE555C4DBA}" presName="rootConnector3" presStyleLbl="asst1" presStyleIdx="0" presStyleCnt="2"/>
      <dgm:spPr/>
    </dgm:pt>
    <dgm:pt modelId="{4B17228A-AF2B-449F-8FEB-4142928BDF83}" type="pres">
      <dgm:prSet presAssocID="{D5128573-2186-40AC-A0AC-54EE555C4DBA}" presName="hierChild6" presStyleCnt="0"/>
      <dgm:spPr/>
    </dgm:pt>
    <dgm:pt modelId="{A6DFF52B-33B7-4405-A779-66CE6572527D}" type="pres">
      <dgm:prSet presAssocID="{F70969EB-365C-4CA3-9F50-AD870DEDD7B9}" presName="Name37" presStyleLbl="parChTrans1D3" presStyleIdx="0" presStyleCnt="8"/>
      <dgm:spPr/>
    </dgm:pt>
    <dgm:pt modelId="{9A069E8D-1F5A-4F02-A263-F02D674E3C81}" type="pres">
      <dgm:prSet presAssocID="{8B75C3A3-D272-418E-80FC-4E6AB55D7816}" presName="hierRoot2" presStyleCnt="0">
        <dgm:presLayoutVars>
          <dgm:hierBranch val="init"/>
        </dgm:presLayoutVars>
      </dgm:prSet>
      <dgm:spPr/>
    </dgm:pt>
    <dgm:pt modelId="{00AE7AB3-6FB8-4937-8F5F-3576B315E636}" type="pres">
      <dgm:prSet presAssocID="{8B75C3A3-D272-418E-80FC-4E6AB55D7816}" presName="rootComposite" presStyleCnt="0"/>
      <dgm:spPr/>
    </dgm:pt>
    <dgm:pt modelId="{8F1CDF4D-0162-468B-8F74-4FDFA5603B89}" type="pres">
      <dgm:prSet presAssocID="{8B75C3A3-D272-418E-80FC-4E6AB55D7816}" presName="rootText" presStyleLbl="node3" presStyleIdx="0" presStyleCnt="8" custScaleX="357974" custScaleY="462910" custLinFactNeighborX="-53228" custLinFactNeighborY="35188">
        <dgm:presLayoutVars>
          <dgm:chPref val="3"/>
        </dgm:presLayoutVars>
      </dgm:prSet>
      <dgm:spPr/>
    </dgm:pt>
    <dgm:pt modelId="{706BA39E-B490-41A8-931C-91A08B0165E5}" type="pres">
      <dgm:prSet presAssocID="{8B75C3A3-D272-418E-80FC-4E6AB55D7816}" presName="rootConnector" presStyleLbl="node3" presStyleIdx="0" presStyleCnt="8"/>
      <dgm:spPr/>
    </dgm:pt>
    <dgm:pt modelId="{457BABC6-00D1-4252-A873-6598D2D56C95}" type="pres">
      <dgm:prSet presAssocID="{8B75C3A3-D272-418E-80FC-4E6AB55D7816}" presName="hierChild4" presStyleCnt="0"/>
      <dgm:spPr/>
    </dgm:pt>
    <dgm:pt modelId="{12F60192-7077-430A-8A49-B63893EDA688}" type="pres">
      <dgm:prSet presAssocID="{8B75C3A3-D272-418E-80FC-4E6AB55D7816}" presName="hierChild5" presStyleCnt="0"/>
      <dgm:spPr/>
    </dgm:pt>
    <dgm:pt modelId="{C59EF784-EBD2-4E68-822A-CA24F246217A}" type="pres">
      <dgm:prSet presAssocID="{DF6CFF4F-66BA-491F-88BB-A63C9F0364C2}" presName="Name37" presStyleLbl="parChTrans1D3" presStyleIdx="1" presStyleCnt="8"/>
      <dgm:spPr/>
    </dgm:pt>
    <dgm:pt modelId="{AE3725C2-3F12-4A07-887A-AA911F4879B6}" type="pres">
      <dgm:prSet presAssocID="{492D3A3E-E5D0-4C96-A3C3-A5E5115C152A}" presName="hierRoot2" presStyleCnt="0">
        <dgm:presLayoutVars>
          <dgm:hierBranch val="init"/>
        </dgm:presLayoutVars>
      </dgm:prSet>
      <dgm:spPr/>
    </dgm:pt>
    <dgm:pt modelId="{399A01C6-CE31-428C-B496-9BFED67F9231}" type="pres">
      <dgm:prSet presAssocID="{492D3A3E-E5D0-4C96-A3C3-A5E5115C152A}" presName="rootComposite" presStyleCnt="0"/>
      <dgm:spPr/>
    </dgm:pt>
    <dgm:pt modelId="{04066CCA-B7D1-4DD4-B754-1B741E869CEC}" type="pres">
      <dgm:prSet presAssocID="{492D3A3E-E5D0-4C96-A3C3-A5E5115C152A}" presName="rootText" presStyleLbl="node3" presStyleIdx="1" presStyleCnt="8" custFlipVert="0" custScaleX="359479" custScaleY="160182" custLinFactNeighborX="16765" custLinFactNeighborY="35185">
        <dgm:presLayoutVars>
          <dgm:chPref val="3"/>
        </dgm:presLayoutVars>
      </dgm:prSet>
      <dgm:spPr/>
    </dgm:pt>
    <dgm:pt modelId="{FF566B64-6CF1-4B5E-AEB4-C47446916A0F}" type="pres">
      <dgm:prSet presAssocID="{492D3A3E-E5D0-4C96-A3C3-A5E5115C152A}" presName="rootConnector" presStyleLbl="node3" presStyleIdx="1" presStyleCnt="8"/>
      <dgm:spPr/>
    </dgm:pt>
    <dgm:pt modelId="{5D534991-86B5-4D1F-A808-A1F922DED015}" type="pres">
      <dgm:prSet presAssocID="{492D3A3E-E5D0-4C96-A3C3-A5E5115C152A}" presName="hierChild4" presStyleCnt="0"/>
      <dgm:spPr/>
    </dgm:pt>
    <dgm:pt modelId="{CADAA3F7-7E8C-41DC-8574-F3410ECC90DD}" type="pres">
      <dgm:prSet presAssocID="{492D3A3E-E5D0-4C96-A3C3-A5E5115C152A}" presName="hierChild5" presStyleCnt="0"/>
      <dgm:spPr/>
    </dgm:pt>
    <dgm:pt modelId="{E61F7453-FED0-46A8-BB5E-06F4816F0A29}" type="pres">
      <dgm:prSet presAssocID="{B3B01011-2BDB-4276-A187-3A01B3FEF900}" presName="Name37" presStyleLbl="parChTrans1D3" presStyleIdx="2" presStyleCnt="8"/>
      <dgm:spPr/>
    </dgm:pt>
    <dgm:pt modelId="{A5D2E708-2A80-4DCE-A36E-FDFEDB1E78AD}" type="pres">
      <dgm:prSet presAssocID="{CB7AECFA-B83E-4139-BCA1-D88AA6B2A8D0}" presName="hierRoot2" presStyleCnt="0">
        <dgm:presLayoutVars>
          <dgm:hierBranch val="init"/>
        </dgm:presLayoutVars>
      </dgm:prSet>
      <dgm:spPr/>
    </dgm:pt>
    <dgm:pt modelId="{7A94F213-C4FF-492F-85F7-5DDDDB47E249}" type="pres">
      <dgm:prSet presAssocID="{CB7AECFA-B83E-4139-BCA1-D88AA6B2A8D0}" presName="rootComposite" presStyleCnt="0"/>
      <dgm:spPr/>
    </dgm:pt>
    <dgm:pt modelId="{FE508485-1AFE-4EE7-8891-B60BB5A91D16}" type="pres">
      <dgm:prSet presAssocID="{CB7AECFA-B83E-4139-BCA1-D88AA6B2A8D0}" presName="rootText" presStyleLbl="node3" presStyleIdx="2" presStyleCnt="8" custScaleX="360355" custScaleY="156648" custLinFactNeighborX="44207" custLinFactNeighborY="45958">
        <dgm:presLayoutVars>
          <dgm:chPref val="3"/>
        </dgm:presLayoutVars>
      </dgm:prSet>
      <dgm:spPr/>
    </dgm:pt>
    <dgm:pt modelId="{2FA178E9-F8C9-4F22-8330-430AE7A7C825}" type="pres">
      <dgm:prSet presAssocID="{CB7AECFA-B83E-4139-BCA1-D88AA6B2A8D0}" presName="rootConnector" presStyleLbl="node3" presStyleIdx="2" presStyleCnt="8"/>
      <dgm:spPr/>
    </dgm:pt>
    <dgm:pt modelId="{5C42267D-1878-49BF-A140-15AB151F5A80}" type="pres">
      <dgm:prSet presAssocID="{CB7AECFA-B83E-4139-BCA1-D88AA6B2A8D0}" presName="hierChild4" presStyleCnt="0"/>
      <dgm:spPr/>
    </dgm:pt>
    <dgm:pt modelId="{2D9CEF69-B25D-4E00-A922-9B0C74FE452C}" type="pres">
      <dgm:prSet presAssocID="{CB7AECFA-B83E-4139-BCA1-D88AA6B2A8D0}" presName="hierChild5" presStyleCnt="0"/>
      <dgm:spPr/>
    </dgm:pt>
    <dgm:pt modelId="{188440C5-0C64-4782-9B18-2FF73280AD3A}" type="pres">
      <dgm:prSet presAssocID="{30152453-BFB3-4993-AD44-69C84F40FCAB}" presName="Name37" presStyleLbl="parChTrans1D3" presStyleIdx="3" presStyleCnt="8"/>
      <dgm:spPr/>
    </dgm:pt>
    <dgm:pt modelId="{FA844BB9-73BF-4B4B-906B-4AFB2A7F2818}" type="pres">
      <dgm:prSet presAssocID="{1A87695A-BC04-48C1-ADF6-08E1C83B0184}" presName="hierRoot2" presStyleCnt="0">
        <dgm:presLayoutVars>
          <dgm:hierBranch val="init"/>
        </dgm:presLayoutVars>
      </dgm:prSet>
      <dgm:spPr/>
    </dgm:pt>
    <dgm:pt modelId="{5B6B9369-F68D-4C94-80F3-334503EEE734}" type="pres">
      <dgm:prSet presAssocID="{1A87695A-BC04-48C1-ADF6-08E1C83B0184}" presName="rootComposite" presStyleCnt="0"/>
      <dgm:spPr/>
    </dgm:pt>
    <dgm:pt modelId="{52C6C943-9322-4EE1-A3AD-730781D86F1C}" type="pres">
      <dgm:prSet presAssocID="{1A87695A-BC04-48C1-ADF6-08E1C83B0184}" presName="rootText" presStyleLbl="node3" presStyleIdx="3" presStyleCnt="8" custScaleX="359479" custScaleY="158787" custLinFactY="-100000" custLinFactNeighborX="-46013" custLinFactNeighborY="-143836">
        <dgm:presLayoutVars>
          <dgm:chPref val="3"/>
        </dgm:presLayoutVars>
      </dgm:prSet>
      <dgm:spPr/>
    </dgm:pt>
    <dgm:pt modelId="{10AB9BFE-D7BE-4240-AF31-50B29FF5E8E4}" type="pres">
      <dgm:prSet presAssocID="{1A87695A-BC04-48C1-ADF6-08E1C83B0184}" presName="rootConnector" presStyleLbl="node3" presStyleIdx="3" presStyleCnt="8"/>
      <dgm:spPr/>
    </dgm:pt>
    <dgm:pt modelId="{D53D8D39-8A29-46A1-A69C-52DB2377425E}" type="pres">
      <dgm:prSet presAssocID="{1A87695A-BC04-48C1-ADF6-08E1C83B0184}" presName="hierChild4" presStyleCnt="0"/>
      <dgm:spPr/>
    </dgm:pt>
    <dgm:pt modelId="{1672929E-1D5E-4855-A963-986E4372AA51}" type="pres">
      <dgm:prSet presAssocID="{1A87695A-BC04-48C1-ADF6-08E1C83B0184}" presName="hierChild5" presStyleCnt="0"/>
      <dgm:spPr/>
    </dgm:pt>
    <dgm:pt modelId="{882225F6-4254-4BC9-9352-D6DC690A9A72}" type="pres">
      <dgm:prSet presAssocID="{32A0225F-361B-499E-9819-2993B15D297D}" presName="Name37" presStyleLbl="parChTrans1D3" presStyleIdx="4" presStyleCnt="8"/>
      <dgm:spPr/>
    </dgm:pt>
    <dgm:pt modelId="{77AC6EC6-FE4B-4BC0-A8CD-053710FD2BB5}" type="pres">
      <dgm:prSet presAssocID="{3AD13DBF-1876-4463-A56C-5DA77B77CB7E}" presName="hierRoot2" presStyleCnt="0">
        <dgm:presLayoutVars>
          <dgm:hierBranch val="init"/>
        </dgm:presLayoutVars>
      </dgm:prSet>
      <dgm:spPr/>
    </dgm:pt>
    <dgm:pt modelId="{02E6FB97-1256-4162-A933-F9E9EDA9B107}" type="pres">
      <dgm:prSet presAssocID="{3AD13DBF-1876-4463-A56C-5DA77B77CB7E}" presName="rootComposite" presStyleCnt="0"/>
      <dgm:spPr/>
    </dgm:pt>
    <dgm:pt modelId="{972036B1-D6B4-45D6-B889-9D6683F74FCD}" type="pres">
      <dgm:prSet presAssocID="{3AD13DBF-1876-4463-A56C-5DA77B77CB7E}" presName="rootText" presStyleLbl="node3" presStyleIdx="4" presStyleCnt="8" custScaleX="359479" custScaleY="336816" custLinFactX="-117765" custLinFactNeighborX="-200000" custLinFactNeighborY="40296">
        <dgm:presLayoutVars>
          <dgm:chPref val="3"/>
        </dgm:presLayoutVars>
      </dgm:prSet>
      <dgm:spPr/>
    </dgm:pt>
    <dgm:pt modelId="{7D4EEBD7-4E97-494A-8C96-EC741D52D690}" type="pres">
      <dgm:prSet presAssocID="{3AD13DBF-1876-4463-A56C-5DA77B77CB7E}" presName="rootConnector" presStyleLbl="node3" presStyleIdx="4" presStyleCnt="8"/>
      <dgm:spPr/>
    </dgm:pt>
    <dgm:pt modelId="{2BA3E9B0-120B-4D48-91E7-DAD472C7B6EF}" type="pres">
      <dgm:prSet presAssocID="{3AD13DBF-1876-4463-A56C-5DA77B77CB7E}" presName="hierChild4" presStyleCnt="0"/>
      <dgm:spPr/>
    </dgm:pt>
    <dgm:pt modelId="{4AE9862A-F280-4A04-B574-D7C62354AACC}" type="pres">
      <dgm:prSet presAssocID="{10952B5A-37F1-4576-A74A-66CD4410F9DE}" presName="Name37" presStyleLbl="parChTrans1D4" presStyleIdx="0" presStyleCnt="1"/>
      <dgm:spPr/>
    </dgm:pt>
    <dgm:pt modelId="{D9B7E5AB-3665-442D-A638-05D93CD5E851}" type="pres">
      <dgm:prSet presAssocID="{60947188-9244-451C-9A5C-0AF1CBB5E0C1}" presName="hierRoot2" presStyleCnt="0">
        <dgm:presLayoutVars>
          <dgm:hierBranch val="init"/>
        </dgm:presLayoutVars>
      </dgm:prSet>
      <dgm:spPr/>
    </dgm:pt>
    <dgm:pt modelId="{99C02A25-DCC9-4438-B496-FAB5402E2D81}" type="pres">
      <dgm:prSet presAssocID="{60947188-9244-451C-9A5C-0AF1CBB5E0C1}" presName="rootComposite" presStyleCnt="0"/>
      <dgm:spPr/>
    </dgm:pt>
    <dgm:pt modelId="{6ECA7C62-516A-4850-8579-D663B3311783}" type="pres">
      <dgm:prSet presAssocID="{60947188-9244-451C-9A5C-0AF1CBB5E0C1}" presName="rootText" presStyleLbl="node4" presStyleIdx="0" presStyleCnt="1" custScaleX="359479" custScaleY="156954" custLinFactX="-200000" custLinFactNeighborX="-207635" custLinFactNeighborY="57060">
        <dgm:presLayoutVars>
          <dgm:chPref val="3"/>
        </dgm:presLayoutVars>
      </dgm:prSet>
      <dgm:spPr/>
    </dgm:pt>
    <dgm:pt modelId="{3EBF27CC-5104-4FEA-8CB5-8A07C067ECE1}" type="pres">
      <dgm:prSet presAssocID="{60947188-9244-451C-9A5C-0AF1CBB5E0C1}" presName="rootConnector" presStyleLbl="node4" presStyleIdx="0" presStyleCnt="1"/>
      <dgm:spPr/>
    </dgm:pt>
    <dgm:pt modelId="{BF3B601B-D521-48D4-A029-A05B8D7FE3CF}" type="pres">
      <dgm:prSet presAssocID="{60947188-9244-451C-9A5C-0AF1CBB5E0C1}" presName="hierChild4" presStyleCnt="0"/>
      <dgm:spPr/>
    </dgm:pt>
    <dgm:pt modelId="{9994A9A0-E213-490C-A8A0-1175756A0AAE}" type="pres">
      <dgm:prSet presAssocID="{60947188-9244-451C-9A5C-0AF1CBB5E0C1}" presName="hierChild5" presStyleCnt="0"/>
      <dgm:spPr/>
    </dgm:pt>
    <dgm:pt modelId="{9703F6C8-1860-496E-83DC-136563855B4C}" type="pres">
      <dgm:prSet presAssocID="{3AD13DBF-1876-4463-A56C-5DA77B77CB7E}" presName="hierChild5" presStyleCnt="0"/>
      <dgm:spPr/>
    </dgm:pt>
    <dgm:pt modelId="{E9468EC4-2C11-4813-B01F-09669733998D}" type="pres">
      <dgm:prSet presAssocID="{D5128573-2186-40AC-A0AC-54EE555C4DBA}" presName="hierChild7" presStyleCnt="0"/>
      <dgm:spPr/>
    </dgm:pt>
    <dgm:pt modelId="{F75AD07F-6B0C-4194-8D7F-E23813118B8E}" type="pres">
      <dgm:prSet presAssocID="{78D810C2-B476-4FFA-AB7A-8F0E387E10BA}" presName="Name111" presStyleLbl="parChTrans1D2" presStyleIdx="1" presStyleCnt="2"/>
      <dgm:spPr/>
    </dgm:pt>
    <dgm:pt modelId="{248A1433-6B45-4B4D-8371-602733D185EC}" type="pres">
      <dgm:prSet presAssocID="{055B5FC0-19E0-429D-8A4A-6B93F02A2972}" presName="hierRoot3" presStyleCnt="0">
        <dgm:presLayoutVars>
          <dgm:hierBranch val="init"/>
        </dgm:presLayoutVars>
      </dgm:prSet>
      <dgm:spPr/>
    </dgm:pt>
    <dgm:pt modelId="{23288A7F-BFB0-493E-A0D1-5FCA76A0D767}" type="pres">
      <dgm:prSet presAssocID="{055B5FC0-19E0-429D-8A4A-6B93F02A2972}" presName="rootComposite3" presStyleCnt="0"/>
      <dgm:spPr/>
    </dgm:pt>
    <dgm:pt modelId="{C22C3DE8-537A-4FA5-866C-A95F664A2611}" type="pres">
      <dgm:prSet presAssocID="{055B5FC0-19E0-429D-8A4A-6B93F02A2972}" presName="rootText3" presStyleLbl="asst1" presStyleIdx="1" presStyleCnt="2" custScaleX="1111464" custScaleY="580350" custLinFactNeighborX="-2135" custLinFactNeighborY="-57979">
        <dgm:presLayoutVars>
          <dgm:chPref val="3"/>
        </dgm:presLayoutVars>
      </dgm:prSet>
      <dgm:spPr/>
    </dgm:pt>
    <dgm:pt modelId="{7D063EAC-C363-4558-B9FC-FA8C524E9182}" type="pres">
      <dgm:prSet presAssocID="{055B5FC0-19E0-429D-8A4A-6B93F02A2972}" presName="rootConnector3" presStyleLbl="asst1" presStyleIdx="1" presStyleCnt="2"/>
      <dgm:spPr/>
    </dgm:pt>
    <dgm:pt modelId="{0D777710-02CE-4B77-9332-BDFF6FEDDF7E}" type="pres">
      <dgm:prSet presAssocID="{055B5FC0-19E0-429D-8A4A-6B93F02A2972}" presName="hierChild6" presStyleCnt="0"/>
      <dgm:spPr/>
    </dgm:pt>
    <dgm:pt modelId="{09E4E84B-4AC0-45B9-A4B0-04646B013F07}" type="pres">
      <dgm:prSet presAssocID="{E327A027-DE8F-4F08-90B2-734CD5D2B42D}" presName="Name37" presStyleLbl="parChTrans1D3" presStyleIdx="5" presStyleCnt="8"/>
      <dgm:spPr/>
    </dgm:pt>
    <dgm:pt modelId="{FC9D9509-2159-4D52-AC28-27621DA742A6}" type="pres">
      <dgm:prSet presAssocID="{8CBA3DB1-C964-4C3D-824A-B1AD92FCEA47}" presName="hierRoot2" presStyleCnt="0">
        <dgm:presLayoutVars>
          <dgm:hierBranch val="init"/>
        </dgm:presLayoutVars>
      </dgm:prSet>
      <dgm:spPr/>
    </dgm:pt>
    <dgm:pt modelId="{A2C1C213-71C5-432D-AB7B-6BEBD09CC54A}" type="pres">
      <dgm:prSet presAssocID="{8CBA3DB1-C964-4C3D-824A-B1AD92FCEA47}" presName="rootComposite" presStyleCnt="0"/>
      <dgm:spPr/>
    </dgm:pt>
    <dgm:pt modelId="{A21E97BE-7904-4E22-A587-C606FEB90190}" type="pres">
      <dgm:prSet presAssocID="{8CBA3DB1-C964-4C3D-824A-B1AD92FCEA47}" presName="rootText" presStyleLbl="node3" presStyleIdx="5" presStyleCnt="8" custScaleX="397850" custScaleY="215118" custLinFactX="-300000" custLinFactY="199642" custLinFactNeighborX="-368965" custLinFactNeighborY="200000">
        <dgm:presLayoutVars>
          <dgm:chPref val="3"/>
        </dgm:presLayoutVars>
      </dgm:prSet>
      <dgm:spPr/>
    </dgm:pt>
    <dgm:pt modelId="{424312EC-BEC3-468C-AC66-7442D9195501}" type="pres">
      <dgm:prSet presAssocID="{8CBA3DB1-C964-4C3D-824A-B1AD92FCEA47}" presName="rootConnector" presStyleLbl="node3" presStyleIdx="5" presStyleCnt="8"/>
      <dgm:spPr/>
    </dgm:pt>
    <dgm:pt modelId="{6D9799CB-AE81-4EA5-B9F2-C46660ADCDD7}" type="pres">
      <dgm:prSet presAssocID="{8CBA3DB1-C964-4C3D-824A-B1AD92FCEA47}" presName="hierChild4" presStyleCnt="0"/>
      <dgm:spPr/>
    </dgm:pt>
    <dgm:pt modelId="{F436E51D-188E-4C6A-8F0E-E7A0A8117BE0}" type="pres">
      <dgm:prSet presAssocID="{8CBA3DB1-C964-4C3D-824A-B1AD92FCEA47}" presName="hierChild5" presStyleCnt="0"/>
      <dgm:spPr/>
    </dgm:pt>
    <dgm:pt modelId="{48E1D304-9C47-4F38-8D98-F8DDAA3987E2}" type="pres">
      <dgm:prSet presAssocID="{BBB920C1-205E-42AD-9F97-CB7C2536782D}" presName="Name37" presStyleLbl="parChTrans1D3" presStyleIdx="6" presStyleCnt="8"/>
      <dgm:spPr/>
    </dgm:pt>
    <dgm:pt modelId="{457D5B1E-7404-4FEF-96A1-FCF7C60F01EE}" type="pres">
      <dgm:prSet presAssocID="{EBCEEBE1-FF02-47DD-9C4B-3D98879A8989}" presName="hierRoot2" presStyleCnt="0">
        <dgm:presLayoutVars>
          <dgm:hierBranch val="init"/>
        </dgm:presLayoutVars>
      </dgm:prSet>
      <dgm:spPr/>
    </dgm:pt>
    <dgm:pt modelId="{8F8A07D2-172A-4AFC-926F-EB6EA88F875D}" type="pres">
      <dgm:prSet presAssocID="{EBCEEBE1-FF02-47DD-9C4B-3D98879A8989}" presName="rootComposite" presStyleCnt="0"/>
      <dgm:spPr/>
    </dgm:pt>
    <dgm:pt modelId="{ABFA8F4F-BB97-4AB2-AA5D-E2558BA70A72}" type="pres">
      <dgm:prSet presAssocID="{EBCEEBE1-FF02-47DD-9C4B-3D98879A8989}" presName="rootText" presStyleLbl="node3" presStyleIdx="6" presStyleCnt="8" custScaleX="413735" custScaleY="220448" custLinFactX="-300000" custLinFactY="-77873" custLinFactNeighborX="-385090" custLinFactNeighborY="-100000">
        <dgm:presLayoutVars>
          <dgm:chPref val="3"/>
        </dgm:presLayoutVars>
      </dgm:prSet>
      <dgm:spPr/>
    </dgm:pt>
    <dgm:pt modelId="{A0A49A5D-488A-48AB-BA17-CB4A1358F367}" type="pres">
      <dgm:prSet presAssocID="{EBCEEBE1-FF02-47DD-9C4B-3D98879A8989}" presName="rootConnector" presStyleLbl="node3" presStyleIdx="6" presStyleCnt="8"/>
      <dgm:spPr/>
    </dgm:pt>
    <dgm:pt modelId="{CC359C08-009D-45E1-A248-9891F1BE6CD5}" type="pres">
      <dgm:prSet presAssocID="{EBCEEBE1-FF02-47DD-9C4B-3D98879A8989}" presName="hierChild4" presStyleCnt="0"/>
      <dgm:spPr/>
    </dgm:pt>
    <dgm:pt modelId="{D2D971ED-3970-4F89-A9A5-DD1A9A836FB9}" type="pres">
      <dgm:prSet presAssocID="{EBCEEBE1-FF02-47DD-9C4B-3D98879A8989}" presName="hierChild5" presStyleCnt="0"/>
      <dgm:spPr/>
    </dgm:pt>
    <dgm:pt modelId="{DC799F50-B885-4D19-8238-6DB9218E31BE}" type="pres">
      <dgm:prSet presAssocID="{9A4B989A-17A6-4A4A-AF78-EFFF1F590978}" presName="Name37" presStyleLbl="parChTrans1D3" presStyleIdx="7" presStyleCnt="8"/>
      <dgm:spPr/>
    </dgm:pt>
    <dgm:pt modelId="{4AF7AD98-9351-4A63-93B6-E7CF368C683F}" type="pres">
      <dgm:prSet presAssocID="{F9544B75-99C0-4703-8D66-E640541F4913}" presName="hierRoot2" presStyleCnt="0">
        <dgm:presLayoutVars>
          <dgm:hierBranch val="init"/>
        </dgm:presLayoutVars>
      </dgm:prSet>
      <dgm:spPr/>
    </dgm:pt>
    <dgm:pt modelId="{9B2DB2BC-10EC-4DBF-8D80-554FABE1BEAA}" type="pres">
      <dgm:prSet presAssocID="{F9544B75-99C0-4703-8D66-E640541F4913}" presName="rootComposite" presStyleCnt="0"/>
      <dgm:spPr/>
    </dgm:pt>
    <dgm:pt modelId="{83817065-65A7-4B4F-A525-55D5BE0CB024}" type="pres">
      <dgm:prSet presAssocID="{F9544B75-99C0-4703-8D66-E640541F4913}" presName="rootText" presStyleLbl="node3" presStyleIdx="7" presStyleCnt="8" custScaleX="407374" custScaleY="215384" custLinFactX="-38446" custLinFactY="-200000" custLinFactNeighborX="-100000" custLinFactNeighborY="-250117">
        <dgm:presLayoutVars>
          <dgm:chPref val="3"/>
        </dgm:presLayoutVars>
      </dgm:prSet>
      <dgm:spPr/>
    </dgm:pt>
    <dgm:pt modelId="{43DF95D5-259C-4473-B4CE-0461785271C7}" type="pres">
      <dgm:prSet presAssocID="{F9544B75-99C0-4703-8D66-E640541F4913}" presName="rootConnector" presStyleLbl="node3" presStyleIdx="7" presStyleCnt="8"/>
      <dgm:spPr/>
    </dgm:pt>
    <dgm:pt modelId="{6CE44E89-D792-411E-912E-4FEA2162522C}" type="pres">
      <dgm:prSet presAssocID="{F9544B75-99C0-4703-8D66-E640541F4913}" presName="hierChild4" presStyleCnt="0"/>
      <dgm:spPr/>
    </dgm:pt>
    <dgm:pt modelId="{7EFBB2C4-CF9B-4E41-83BF-A47C696301F3}" type="pres">
      <dgm:prSet presAssocID="{F9544B75-99C0-4703-8D66-E640541F4913}" presName="hierChild5" presStyleCnt="0"/>
      <dgm:spPr/>
    </dgm:pt>
    <dgm:pt modelId="{6CDD6B24-3255-448B-9475-2B5C98B50CEA}" type="pres">
      <dgm:prSet presAssocID="{055B5FC0-19E0-429D-8A4A-6B93F02A2972}" presName="hierChild7" presStyleCnt="0"/>
      <dgm:spPr/>
    </dgm:pt>
  </dgm:ptLst>
  <dgm:cxnLst>
    <dgm:cxn modelId="{25CCE30A-AB5D-4571-9D4E-25A5F5D4DD8E}" type="presOf" srcId="{8B75C3A3-D272-418E-80FC-4E6AB55D7816}" destId="{706BA39E-B490-41A8-931C-91A08B0165E5}" srcOrd="1" destOrd="0" presId="urn:microsoft.com/office/officeart/2005/8/layout/orgChart1"/>
    <dgm:cxn modelId="{7FF1D90B-7F03-4403-AFFD-56AEE796FE71}" srcId="{07CC797E-03CC-4930-A112-90969D419BF6}" destId="{055B5FC0-19E0-429D-8A4A-6B93F02A2972}" srcOrd="1" destOrd="0" parTransId="{78D810C2-B476-4FFA-AB7A-8F0E387E10BA}" sibTransId="{6CBAD79A-4707-4F57-A3C2-463CE2165498}"/>
    <dgm:cxn modelId="{1849EC16-8291-49D4-88C0-5B6C6B9F926C}" type="presOf" srcId="{30152453-BFB3-4993-AD44-69C84F40FCAB}" destId="{188440C5-0C64-4782-9B18-2FF73280AD3A}" srcOrd="0" destOrd="0" presId="urn:microsoft.com/office/officeart/2005/8/layout/orgChart1"/>
    <dgm:cxn modelId="{53032321-4DCD-4882-91EC-A63D43A1054A}" type="presOf" srcId="{98160EDD-A902-4AA2-87BE-E3868BC53EFE}" destId="{0C7DC942-A332-4050-B84B-AB5BB46331A1}" srcOrd="0" destOrd="0" presId="urn:microsoft.com/office/officeart/2005/8/layout/orgChart1"/>
    <dgm:cxn modelId="{13965323-557F-4502-9D08-DBEFE97DFF06}" srcId="{055B5FC0-19E0-429D-8A4A-6B93F02A2972}" destId="{F9544B75-99C0-4703-8D66-E640541F4913}" srcOrd="2" destOrd="0" parTransId="{9A4B989A-17A6-4A4A-AF78-EFFF1F590978}" sibTransId="{C6C121E1-D833-48FC-ADBB-C9D6507BC2F6}"/>
    <dgm:cxn modelId="{228FC029-3270-45CE-9A41-7CE86D03B437}" type="presOf" srcId="{78D810C2-B476-4FFA-AB7A-8F0E387E10BA}" destId="{F75AD07F-6B0C-4194-8D7F-E23813118B8E}" srcOrd="0" destOrd="0" presId="urn:microsoft.com/office/officeart/2005/8/layout/orgChart1"/>
    <dgm:cxn modelId="{48A75E2A-8718-466C-8542-5DA070167CA5}" type="presOf" srcId="{055B5FC0-19E0-429D-8A4A-6B93F02A2972}" destId="{C22C3DE8-537A-4FA5-866C-A95F664A2611}" srcOrd="0" destOrd="0" presId="urn:microsoft.com/office/officeart/2005/8/layout/orgChart1"/>
    <dgm:cxn modelId="{AF81622C-7699-47E0-ADF6-509546FA4A43}" type="presOf" srcId="{492D3A3E-E5D0-4C96-A3C3-A5E5115C152A}" destId="{FF566B64-6CF1-4B5E-AEB4-C47446916A0F}" srcOrd="1" destOrd="0" presId="urn:microsoft.com/office/officeart/2005/8/layout/orgChart1"/>
    <dgm:cxn modelId="{9F612D2F-B541-4761-9F54-606D8C6C2C85}" type="presOf" srcId="{BBB920C1-205E-42AD-9F97-CB7C2536782D}" destId="{48E1D304-9C47-4F38-8D98-F8DDAA3987E2}" srcOrd="0" destOrd="0" presId="urn:microsoft.com/office/officeart/2005/8/layout/orgChart1"/>
    <dgm:cxn modelId="{E0895D32-B580-40BC-9A36-2BAC53468E98}" type="presOf" srcId="{9A4B989A-17A6-4A4A-AF78-EFFF1F590978}" destId="{DC799F50-B885-4D19-8238-6DB9218E31BE}" srcOrd="0" destOrd="0" presId="urn:microsoft.com/office/officeart/2005/8/layout/orgChart1"/>
    <dgm:cxn modelId="{BC882C34-8D39-4B9D-9EAC-423910FBDD8D}" srcId="{07CC797E-03CC-4930-A112-90969D419BF6}" destId="{D5128573-2186-40AC-A0AC-54EE555C4DBA}" srcOrd="0" destOrd="0" parTransId="{9B8DB722-D142-4E3C-BB57-C4A99ADB522D}" sibTransId="{3C9D7647-BC8D-489E-8A59-480674155F24}"/>
    <dgm:cxn modelId="{3DE01C3E-6530-418F-97EC-CDDBA6FE7A7C}" type="presOf" srcId="{D5128573-2186-40AC-A0AC-54EE555C4DBA}" destId="{697A1EF2-A9BE-4EF6-A3C5-0EC71D070D27}" srcOrd="1" destOrd="0" presId="urn:microsoft.com/office/officeart/2005/8/layout/orgChart1"/>
    <dgm:cxn modelId="{2FC78140-3BC3-4567-B570-95CA26F28C65}" type="presOf" srcId="{32A0225F-361B-499E-9819-2993B15D297D}" destId="{882225F6-4254-4BC9-9352-D6DC690A9A72}" srcOrd="0" destOrd="0" presId="urn:microsoft.com/office/officeart/2005/8/layout/orgChart1"/>
    <dgm:cxn modelId="{E015A85B-0749-4FD1-8DCA-697C5E52F2AD}" srcId="{D5128573-2186-40AC-A0AC-54EE555C4DBA}" destId="{CB7AECFA-B83E-4139-BCA1-D88AA6B2A8D0}" srcOrd="2" destOrd="0" parTransId="{B3B01011-2BDB-4276-A187-3A01B3FEF900}" sibTransId="{30836F96-C5EE-4D08-A848-52891069E9D4}"/>
    <dgm:cxn modelId="{484BD65F-ADE8-4359-A08E-505AB661C073}" type="presOf" srcId="{1A87695A-BC04-48C1-ADF6-08E1C83B0184}" destId="{52C6C943-9322-4EE1-A3AD-730781D86F1C}" srcOrd="0" destOrd="0" presId="urn:microsoft.com/office/officeart/2005/8/layout/orgChart1"/>
    <dgm:cxn modelId="{F1766261-AC4F-4447-8C63-DBE26C212C7F}" type="presOf" srcId="{EBCEEBE1-FF02-47DD-9C4B-3D98879A8989}" destId="{ABFA8F4F-BB97-4AB2-AA5D-E2558BA70A72}" srcOrd="0" destOrd="0" presId="urn:microsoft.com/office/officeart/2005/8/layout/orgChart1"/>
    <dgm:cxn modelId="{068BB541-61A5-43FF-A4DB-58A3C72597E0}" type="presOf" srcId="{055B5FC0-19E0-429D-8A4A-6B93F02A2972}" destId="{7D063EAC-C363-4558-B9FC-FA8C524E9182}" srcOrd="1" destOrd="0" presId="urn:microsoft.com/office/officeart/2005/8/layout/orgChart1"/>
    <dgm:cxn modelId="{52C42E63-C618-4870-A9E1-7CA309ED4C55}" type="presOf" srcId="{60947188-9244-451C-9A5C-0AF1CBB5E0C1}" destId="{3EBF27CC-5104-4FEA-8CB5-8A07C067ECE1}" srcOrd="1" destOrd="0" presId="urn:microsoft.com/office/officeart/2005/8/layout/orgChart1"/>
    <dgm:cxn modelId="{44080D44-DD6A-458B-81F4-4012C87CF5A7}" srcId="{D5128573-2186-40AC-A0AC-54EE555C4DBA}" destId="{3AD13DBF-1876-4463-A56C-5DA77B77CB7E}" srcOrd="4" destOrd="0" parTransId="{32A0225F-361B-499E-9819-2993B15D297D}" sibTransId="{798CC660-CF4A-4C35-8B16-15058AA28C0A}"/>
    <dgm:cxn modelId="{4C24C845-F9B8-44DA-AF11-89B508E2DA32}" type="presOf" srcId="{9B8DB722-D142-4E3C-BB57-C4A99ADB522D}" destId="{40501836-2CFD-46CB-AB8A-4AE579C15F77}" srcOrd="0" destOrd="0" presId="urn:microsoft.com/office/officeart/2005/8/layout/orgChart1"/>
    <dgm:cxn modelId="{F8B1234C-F18C-4A58-AEE0-3E16A18667BC}" srcId="{055B5FC0-19E0-429D-8A4A-6B93F02A2972}" destId="{8CBA3DB1-C964-4C3D-824A-B1AD92FCEA47}" srcOrd="0" destOrd="0" parTransId="{E327A027-DE8F-4F08-90B2-734CD5D2B42D}" sibTransId="{A0CE2EE6-013A-42C4-AC6F-FA700735987E}"/>
    <dgm:cxn modelId="{1109C26C-0EFE-4822-858B-6BAB1D7606B7}" type="presOf" srcId="{07CC797E-03CC-4930-A112-90969D419BF6}" destId="{13E1C271-578C-4FC8-9872-DA0AEA31C585}" srcOrd="1" destOrd="0" presId="urn:microsoft.com/office/officeart/2005/8/layout/orgChart1"/>
    <dgm:cxn modelId="{CF292570-A94D-4584-A677-20DB7EBCDF27}" type="presOf" srcId="{CB7AECFA-B83E-4139-BCA1-D88AA6B2A8D0}" destId="{2FA178E9-F8C9-4F22-8330-430AE7A7C825}" srcOrd="1" destOrd="0" presId="urn:microsoft.com/office/officeart/2005/8/layout/orgChart1"/>
    <dgm:cxn modelId="{E8659850-11A1-4567-99A4-ADE8F09D5C4C}" type="presOf" srcId="{10952B5A-37F1-4576-A74A-66CD4410F9DE}" destId="{4AE9862A-F280-4A04-B574-D7C62354AACC}" srcOrd="0" destOrd="0" presId="urn:microsoft.com/office/officeart/2005/8/layout/orgChart1"/>
    <dgm:cxn modelId="{D0655C55-FC7A-4C61-B3D0-967F08A74D42}" type="presOf" srcId="{8B75C3A3-D272-418E-80FC-4E6AB55D7816}" destId="{8F1CDF4D-0162-468B-8F74-4FDFA5603B89}" srcOrd="0" destOrd="0" presId="urn:microsoft.com/office/officeart/2005/8/layout/orgChart1"/>
    <dgm:cxn modelId="{10CF0077-3EAF-4A20-A9D0-F2CB67A02E05}" type="presOf" srcId="{60947188-9244-451C-9A5C-0AF1CBB5E0C1}" destId="{6ECA7C62-516A-4850-8579-D663B3311783}" srcOrd="0" destOrd="0" presId="urn:microsoft.com/office/officeart/2005/8/layout/orgChart1"/>
    <dgm:cxn modelId="{DBF7867B-2B28-4F17-840E-5A280A0E708C}" srcId="{3AD13DBF-1876-4463-A56C-5DA77B77CB7E}" destId="{60947188-9244-451C-9A5C-0AF1CBB5E0C1}" srcOrd="0" destOrd="0" parTransId="{10952B5A-37F1-4576-A74A-66CD4410F9DE}" sibTransId="{FA3EC3E0-02D1-4847-B8B2-9427DA88A3FF}"/>
    <dgm:cxn modelId="{4A94087C-AB31-40A2-AA8C-8434E79711C9}" srcId="{98160EDD-A902-4AA2-87BE-E3868BC53EFE}" destId="{07CC797E-03CC-4930-A112-90969D419BF6}" srcOrd="0" destOrd="0" parTransId="{45AE9C0E-B1A4-49B5-881E-5796365E6084}" sibTransId="{9479DCD2-C858-4FFC-B315-B716BFF388D8}"/>
    <dgm:cxn modelId="{63CCF97F-ABCF-4695-B199-48661A6271AE}" type="presOf" srcId="{07CC797E-03CC-4930-A112-90969D419BF6}" destId="{6ABBD6DE-A2A3-4BCF-90BB-0A85D6154F80}" srcOrd="0" destOrd="0" presId="urn:microsoft.com/office/officeart/2005/8/layout/orgChart1"/>
    <dgm:cxn modelId="{554B1A82-CFA8-452B-839E-26E758E46FA6}" type="presOf" srcId="{8CBA3DB1-C964-4C3D-824A-B1AD92FCEA47}" destId="{424312EC-BEC3-468C-AC66-7442D9195501}" srcOrd="1" destOrd="0" presId="urn:microsoft.com/office/officeart/2005/8/layout/orgChart1"/>
    <dgm:cxn modelId="{DAB9E98A-30D8-40A3-A87B-C30571D3B4C7}" type="presOf" srcId="{1A87695A-BC04-48C1-ADF6-08E1C83B0184}" destId="{10AB9BFE-D7BE-4240-AF31-50B29FF5E8E4}" srcOrd="1" destOrd="0" presId="urn:microsoft.com/office/officeart/2005/8/layout/orgChart1"/>
    <dgm:cxn modelId="{A38E3E94-24C7-4D56-8753-CAEB16C073DA}" type="presOf" srcId="{8CBA3DB1-C964-4C3D-824A-B1AD92FCEA47}" destId="{A21E97BE-7904-4E22-A587-C606FEB90190}" srcOrd="0" destOrd="0" presId="urn:microsoft.com/office/officeart/2005/8/layout/orgChart1"/>
    <dgm:cxn modelId="{ACD6E599-5C77-4EC8-82BA-9D377571F52C}" type="presOf" srcId="{D5128573-2186-40AC-A0AC-54EE555C4DBA}" destId="{547CFF91-2289-42CA-92AD-5095A9A294EA}" srcOrd="0" destOrd="0" presId="urn:microsoft.com/office/officeart/2005/8/layout/orgChart1"/>
    <dgm:cxn modelId="{F3623DA5-500A-4FC6-83F2-9CBE04D7696A}" type="presOf" srcId="{F9544B75-99C0-4703-8D66-E640541F4913}" destId="{83817065-65A7-4B4F-A525-55D5BE0CB024}" srcOrd="0" destOrd="0" presId="urn:microsoft.com/office/officeart/2005/8/layout/orgChart1"/>
    <dgm:cxn modelId="{0EB092B1-3BB1-4206-984B-24F791AA40DE}" type="presOf" srcId="{3AD13DBF-1876-4463-A56C-5DA77B77CB7E}" destId="{7D4EEBD7-4E97-494A-8C96-EC741D52D690}" srcOrd="1" destOrd="0" presId="urn:microsoft.com/office/officeart/2005/8/layout/orgChart1"/>
    <dgm:cxn modelId="{2644EAB1-655D-4F1A-8CF6-DC6CA4310598}" type="presOf" srcId="{B3B01011-2BDB-4276-A187-3A01B3FEF900}" destId="{E61F7453-FED0-46A8-BB5E-06F4816F0A29}" srcOrd="0" destOrd="0" presId="urn:microsoft.com/office/officeart/2005/8/layout/orgChart1"/>
    <dgm:cxn modelId="{5D894EB3-FE12-463A-9EB5-4912EA6479E5}" type="presOf" srcId="{492D3A3E-E5D0-4C96-A3C3-A5E5115C152A}" destId="{04066CCA-B7D1-4DD4-B754-1B741E869CEC}" srcOrd="0" destOrd="0" presId="urn:microsoft.com/office/officeart/2005/8/layout/orgChart1"/>
    <dgm:cxn modelId="{8A0AA6C3-2D45-4F18-A8ED-B5740E09A1CA}" type="presOf" srcId="{F9544B75-99C0-4703-8D66-E640541F4913}" destId="{43DF95D5-259C-4473-B4CE-0461785271C7}" srcOrd="1" destOrd="0" presId="urn:microsoft.com/office/officeart/2005/8/layout/orgChart1"/>
    <dgm:cxn modelId="{22F3BACA-3E39-4238-828C-B21522CDA53F}" type="presOf" srcId="{F70969EB-365C-4CA3-9F50-AD870DEDD7B9}" destId="{A6DFF52B-33B7-4405-A779-66CE6572527D}" srcOrd="0" destOrd="0" presId="urn:microsoft.com/office/officeart/2005/8/layout/orgChart1"/>
    <dgm:cxn modelId="{C338F7D3-8125-406F-A765-900F8FDE5EBC}" srcId="{D5128573-2186-40AC-A0AC-54EE555C4DBA}" destId="{8B75C3A3-D272-418E-80FC-4E6AB55D7816}" srcOrd="0" destOrd="0" parTransId="{F70969EB-365C-4CA3-9F50-AD870DEDD7B9}" sibTransId="{989F4359-ECEF-4491-9404-38295616B2B7}"/>
    <dgm:cxn modelId="{4A9C5ED7-1127-4680-9631-D23223AB0402}" srcId="{D5128573-2186-40AC-A0AC-54EE555C4DBA}" destId="{492D3A3E-E5D0-4C96-A3C3-A5E5115C152A}" srcOrd="1" destOrd="0" parTransId="{DF6CFF4F-66BA-491F-88BB-A63C9F0364C2}" sibTransId="{EBDC3992-B484-42E3-B61C-CFC1BAB87F39}"/>
    <dgm:cxn modelId="{155ED8D7-7D93-4F5F-80D3-6C2197A7F208}" type="presOf" srcId="{E327A027-DE8F-4F08-90B2-734CD5D2B42D}" destId="{09E4E84B-4AC0-45B9-A4B0-04646B013F07}" srcOrd="0" destOrd="0" presId="urn:microsoft.com/office/officeart/2005/8/layout/orgChart1"/>
    <dgm:cxn modelId="{0E780EDC-172B-4525-BBD8-13CDAD193359}" type="presOf" srcId="{3AD13DBF-1876-4463-A56C-5DA77B77CB7E}" destId="{972036B1-D6B4-45D6-B889-9D6683F74FCD}" srcOrd="0" destOrd="0" presId="urn:microsoft.com/office/officeart/2005/8/layout/orgChart1"/>
    <dgm:cxn modelId="{A6E082DC-6136-4757-9CAA-087E4D5C777B}" srcId="{055B5FC0-19E0-429D-8A4A-6B93F02A2972}" destId="{EBCEEBE1-FF02-47DD-9C4B-3D98879A8989}" srcOrd="1" destOrd="0" parTransId="{BBB920C1-205E-42AD-9F97-CB7C2536782D}" sibTransId="{D4AFA3F9-0006-4AC5-A31F-9E78BECCA8E3}"/>
    <dgm:cxn modelId="{1ADE2CEE-BE93-4930-B37A-B4FBEDD16FDA}" type="presOf" srcId="{CB7AECFA-B83E-4139-BCA1-D88AA6B2A8D0}" destId="{FE508485-1AFE-4EE7-8891-B60BB5A91D16}" srcOrd="0" destOrd="0" presId="urn:microsoft.com/office/officeart/2005/8/layout/orgChart1"/>
    <dgm:cxn modelId="{3D3BFEEE-0C72-40B1-BEB3-93F003E4E6CB}" type="presOf" srcId="{DF6CFF4F-66BA-491F-88BB-A63C9F0364C2}" destId="{C59EF784-EBD2-4E68-822A-CA24F246217A}" srcOrd="0" destOrd="0" presId="urn:microsoft.com/office/officeart/2005/8/layout/orgChart1"/>
    <dgm:cxn modelId="{5C6AA3F8-055B-4C6F-9B44-7642ECD6D092}" type="presOf" srcId="{EBCEEBE1-FF02-47DD-9C4B-3D98879A8989}" destId="{A0A49A5D-488A-48AB-BA17-CB4A1358F367}" srcOrd="1" destOrd="0" presId="urn:microsoft.com/office/officeart/2005/8/layout/orgChart1"/>
    <dgm:cxn modelId="{9F5BE2FA-0654-46D1-9921-281E74D1F548}" srcId="{D5128573-2186-40AC-A0AC-54EE555C4DBA}" destId="{1A87695A-BC04-48C1-ADF6-08E1C83B0184}" srcOrd="3" destOrd="0" parTransId="{30152453-BFB3-4993-AD44-69C84F40FCAB}" sibTransId="{DEB045F6-4CCE-4A03-B528-1D02BF80C7E8}"/>
    <dgm:cxn modelId="{BC079A8F-0021-4768-BF0D-798A4F683DA6}" type="presParOf" srcId="{0C7DC942-A332-4050-B84B-AB5BB46331A1}" destId="{6D790454-D3C4-4A88-84AA-A7DDFDDA10C4}" srcOrd="0" destOrd="0" presId="urn:microsoft.com/office/officeart/2005/8/layout/orgChart1"/>
    <dgm:cxn modelId="{710EFDED-227F-4306-9E39-46F752CF60F3}" type="presParOf" srcId="{6D790454-D3C4-4A88-84AA-A7DDFDDA10C4}" destId="{EA68B2BA-9574-4A3D-AA1F-137DFAD5CD9B}" srcOrd="0" destOrd="0" presId="urn:microsoft.com/office/officeart/2005/8/layout/orgChart1"/>
    <dgm:cxn modelId="{EAB44735-8733-40E1-8616-44C29038BA32}" type="presParOf" srcId="{EA68B2BA-9574-4A3D-AA1F-137DFAD5CD9B}" destId="{6ABBD6DE-A2A3-4BCF-90BB-0A85D6154F80}" srcOrd="0" destOrd="0" presId="urn:microsoft.com/office/officeart/2005/8/layout/orgChart1"/>
    <dgm:cxn modelId="{71B6D0CE-8211-4BD6-9037-D232EEC3C332}" type="presParOf" srcId="{EA68B2BA-9574-4A3D-AA1F-137DFAD5CD9B}" destId="{13E1C271-578C-4FC8-9872-DA0AEA31C585}" srcOrd="1" destOrd="0" presId="urn:microsoft.com/office/officeart/2005/8/layout/orgChart1"/>
    <dgm:cxn modelId="{42AD92F0-FDD7-4D39-A1C9-886AABF8F957}" type="presParOf" srcId="{6D790454-D3C4-4A88-84AA-A7DDFDDA10C4}" destId="{A9961F50-A8E4-418A-9EBB-90592340CB2C}" srcOrd="1" destOrd="0" presId="urn:microsoft.com/office/officeart/2005/8/layout/orgChart1"/>
    <dgm:cxn modelId="{6B639DE4-6615-4BD6-BE46-5E37275C5F5A}" type="presParOf" srcId="{6D790454-D3C4-4A88-84AA-A7DDFDDA10C4}" destId="{52F02502-6614-4C03-8462-A923B59F8A18}" srcOrd="2" destOrd="0" presId="urn:microsoft.com/office/officeart/2005/8/layout/orgChart1"/>
    <dgm:cxn modelId="{FDC7D6EC-B104-48C5-85ED-D62475B1C4EF}" type="presParOf" srcId="{52F02502-6614-4C03-8462-A923B59F8A18}" destId="{40501836-2CFD-46CB-AB8A-4AE579C15F77}" srcOrd="0" destOrd="0" presId="urn:microsoft.com/office/officeart/2005/8/layout/orgChart1"/>
    <dgm:cxn modelId="{C89F377C-2D22-40CF-A7EB-22386496D4DB}" type="presParOf" srcId="{52F02502-6614-4C03-8462-A923B59F8A18}" destId="{26658809-FFAD-4581-9461-CEEC46FB82F5}" srcOrd="1" destOrd="0" presId="urn:microsoft.com/office/officeart/2005/8/layout/orgChart1"/>
    <dgm:cxn modelId="{5CB5F413-401C-45A5-8672-A5D242251454}" type="presParOf" srcId="{26658809-FFAD-4581-9461-CEEC46FB82F5}" destId="{F1983F2E-AE68-430E-A6DF-03643A3999BC}" srcOrd="0" destOrd="0" presId="urn:microsoft.com/office/officeart/2005/8/layout/orgChart1"/>
    <dgm:cxn modelId="{E59AB122-2D33-41B8-BC7F-1ABD0158B008}" type="presParOf" srcId="{F1983F2E-AE68-430E-A6DF-03643A3999BC}" destId="{547CFF91-2289-42CA-92AD-5095A9A294EA}" srcOrd="0" destOrd="0" presId="urn:microsoft.com/office/officeart/2005/8/layout/orgChart1"/>
    <dgm:cxn modelId="{BEE295A2-8386-4743-80A4-8AF08A1A1244}" type="presParOf" srcId="{F1983F2E-AE68-430E-A6DF-03643A3999BC}" destId="{697A1EF2-A9BE-4EF6-A3C5-0EC71D070D27}" srcOrd="1" destOrd="0" presId="urn:microsoft.com/office/officeart/2005/8/layout/orgChart1"/>
    <dgm:cxn modelId="{1CE6471F-41D1-4F2F-A8AE-D74262494137}" type="presParOf" srcId="{26658809-FFAD-4581-9461-CEEC46FB82F5}" destId="{4B17228A-AF2B-449F-8FEB-4142928BDF83}" srcOrd="1" destOrd="0" presId="urn:microsoft.com/office/officeart/2005/8/layout/orgChart1"/>
    <dgm:cxn modelId="{4961D3C3-A916-4EFC-9C4B-4A664DD40A08}" type="presParOf" srcId="{4B17228A-AF2B-449F-8FEB-4142928BDF83}" destId="{A6DFF52B-33B7-4405-A779-66CE6572527D}" srcOrd="0" destOrd="0" presId="urn:microsoft.com/office/officeart/2005/8/layout/orgChart1"/>
    <dgm:cxn modelId="{43F1AE34-6D7A-4AAC-ACE7-12227492C9AE}" type="presParOf" srcId="{4B17228A-AF2B-449F-8FEB-4142928BDF83}" destId="{9A069E8D-1F5A-4F02-A263-F02D674E3C81}" srcOrd="1" destOrd="0" presId="urn:microsoft.com/office/officeart/2005/8/layout/orgChart1"/>
    <dgm:cxn modelId="{87EBFDD1-7489-4B3B-8762-09BCBFC0F3D2}" type="presParOf" srcId="{9A069E8D-1F5A-4F02-A263-F02D674E3C81}" destId="{00AE7AB3-6FB8-4937-8F5F-3576B315E636}" srcOrd="0" destOrd="0" presId="urn:microsoft.com/office/officeart/2005/8/layout/orgChart1"/>
    <dgm:cxn modelId="{D6475211-BDB8-4F32-8EFC-C77D179AD765}" type="presParOf" srcId="{00AE7AB3-6FB8-4937-8F5F-3576B315E636}" destId="{8F1CDF4D-0162-468B-8F74-4FDFA5603B89}" srcOrd="0" destOrd="0" presId="urn:microsoft.com/office/officeart/2005/8/layout/orgChart1"/>
    <dgm:cxn modelId="{29529DBA-1EA8-40FA-BB02-E21F0FB78924}" type="presParOf" srcId="{00AE7AB3-6FB8-4937-8F5F-3576B315E636}" destId="{706BA39E-B490-41A8-931C-91A08B0165E5}" srcOrd="1" destOrd="0" presId="urn:microsoft.com/office/officeart/2005/8/layout/orgChart1"/>
    <dgm:cxn modelId="{C18FD9AA-9E87-4A6C-A49A-B1E091207838}" type="presParOf" srcId="{9A069E8D-1F5A-4F02-A263-F02D674E3C81}" destId="{457BABC6-00D1-4252-A873-6598D2D56C95}" srcOrd="1" destOrd="0" presId="urn:microsoft.com/office/officeart/2005/8/layout/orgChart1"/>
    <dgm:cxn modelId="{0738B5BA-0571-4E58-9A38-0E09A637D665}" type="presParOf" srcId="{9A069E8D-1F5A-4F02-A263-F02D674E3C81}" destId="{12F60192-7077-430A-8A49-B63893EDA688}" srcOrd="2" destOrd="0" presId="urn:microsoft.com/office/officeart/2005/8/layout/orgChart1"/>
    <dgm:cxn modelId="{DD92688E-EAE0-48D6-A240-F3147DC31194}" type="presParOf" srcId="{4B17228A-AF2B-449F-8FEB-4142928BDF83}" destId="{C59EF784-EBD2-4E68-822A-CA24F246217A}" srcOrd="2" destOrd="0" presId="urn:microsoft.com/office/officeart/2005/8/layout/orgChart1"/>
    <dgm:cxn modelId="{19A9CA4B-50F9-4114-84DA-55147F736283}" type="presParOf" srcId="{4B17228A-AF2B-449F-8FEB-4142928BDF83}" destId="{AE3725C2-3F12-4A07-887A-AA911F4879B6}" srcOrd="3" destOrd="0" presId="urn:microsoft.com/office/officeart/2005/8/layout/orgChart1"/>
    <dgm:cxn modelId="{3F2A79F7-7299-4F64-A400-7288F40B7746}" type="presParOf" srcId="{AE3725C2-3F12-4A07-887A-AA911F4879B6}" destId="{399A01C6-CE31-428C-B496-9BFED67F9231}" srcOrd="0" destOrd="0" presId="urn:microsoft.com/office/officeart/2005/8/layout/orgChart1"/>
    <dgm:cxn modelId="{BA450561-3B97-424F-AABF-4326F5B32002}" type="presParOf" srcId="{399A01C6-CE31-428C-B496-9BFED67F9231}" destId="{04066CCA-B7D1-4DD4-B754-1B741E869CEC}" srcOrd="0" destOrd="0" presId="urn:microsoft.com/office/officeart/2005/8/layout/orgChart1"/>
    <dgm:cxn modelId="{36F56441-A7DE-4FA8-A116-2E66F2755609}" type="presParOf" srcId="{399A01C6-CE31-428C-B496-9BFED67F9231}" destId="{FF566B64-6CF1-4B5E-AEB4-C47446916A0F}" srcOrd="1" destOrd="0" presId="urn:microsoft.com/office/officeart/2005/8/layout/orgChart1"/>
    <dgm:cxn modelId="{870E98A6-D6E3-4AAF-802E-C546DDD158F8}" type="presParOf" srcId="{AE3725C2-3F12-4A07-887A-AA911F4879B6}" destId="{5D534991-86B5-4D1F-A808-A1F922DED015}" srcOrd="1" destOrd="0" presId="urn:microsoft.com/office/officeart/2005/8/layout/orgChart1"/>
    <dgm:cxn modelId="{B60BE1FF-60BB-432D-A654-6A5E25A1D4CE}" type="presParOf" srcId="{AE3725C2-3F12-4A07-887A-AA911F4879B6}" destId="{CADAA3F7-7E8C-41DC-8574-F3410ECC90DD}" srcOrd="2" destOrd="0" presId="urn:microsoft.com/office/officeart/2005/8/layout/orgChart1"/>
    <dgm:cxn modelId="{1DDFD6CF-6F43-405D-B183-A41357C09E10}" type="presParOf" srcId="{4B17228A-AF2B-449F-8FEB-4142928BDF83}" destId="{E61F7453-FED0-46A8-BB5E-06F4816F0A29}" srcOrd="4" destOrd="0" presId="urn:microsoft.com/office/officeart/2005/8/layout/orgChart1"/>
    <dgm:cxn modelId="{EE5FB7B4-77F8-40E6-B9E9-1597E258BA92}" type="presParOf" srcId="{4B17228A-AF2B-449F-8FEB-4142928BDF83}" destId="{A5D2E708-2A80-4DCE-A36E-FDFEDB1E78AD}" srcOrd="5" destOrd="0" presId="urn:microsoft.com/office/officeart/2005/8/layout/orgChart1"/>
    <dgm:cxn modelId="{FB691A2D-3A57-4F34-A73C-1601D1F04699}" type="presParOf" srcId="{A5D2E708-2A80-4DCE-A36E-FDFEDB1E78AD}" destId="{7A94F213-C4FF-492F-85F7-5DDDDB47E249}" srcOrd="0" destOrd="0" presId="urn:microsoft.com/office/officeart/2005/8/layout/orgChart1"/>
    <dgm:cxn modelId="{9F59F1B4-2778-4978-B3CA-D4176302AA81}" type="presParOf" srcId="{7A94F213-C4FF-492F-85F7-5DDDDB47E249}" destId="{FE508485-1AFE-4EE7-8891-B60BB5A91D16}" srcOrd="0" destOrd="0" presId="urn:microsoft.com/office/officeart/2005/8/layout/orgChart1"/>
    <dgm:cxn modelId="{C0DFAA77-EF63-49C8-8B44-E28FEE2CFC90}" type="presParOf" srcId="{7A94F213-C4FF-492F-85F7-5DDDDB47E249}" destId="{2FA178E9-F8C9-4F22-8330-430AE7A7C825}" srcOrd="1" destOrd="0" presId="urn:microsoft.com/office/officeart/2005/8/layout/orgChart1"/>
    <dgm:cxn modelId="{0221621B-0B50-4408-8E73-BB9162C1DE03}" type="presParOf" srcId="{A5D2E708-2A80-4DCE-A36E-FDFEDB1E78AD}" destId="{5C42267D-1878-49BF-A140-15AB151F5A80}" srcOrd="1" destOrd="0" presId="urn:microsoft.com/office/officeart/2005/8/layout/orgChart1"/>
    <dgm:cxn modelId="{BF703A84-40D2-4D94-80DF-C6690B198501}" type="presParOf" srcId="{A5D2E708-2A80-4DCE-A36E-FDFEDB1E78AD}" destId="{2D9CEF69-B25D-4E00-A922-9B0C74FE452C}" srcOrd="2" destOrd="0" presId="urn:microsoft.com/office/officeart/2005/8/layout/orgChart1"/>
    <dgm:cxn modelId="{FF71DF86-175D-468C-91C7-206F73A04F8F}" type="presParOf" srcId="{4B17228A-AF2B-449F-8FEB-4142928BDF83}" destId="{188440C5-0C64-4782-9B18-2FF73280AD3A}" srcOrd="6" destOrd="0" presId="urn:microsoft.com/office/officeart/2005/8/layout/orgChart1"/>
    <dgm:cxn modelId="{23038B27-922A-40BA-B947-00FAEB6F1E28}" type="presParOf" srcId="{4B17228A-AF2B-449F-8FEB-4142928BDF83}" destId="{FA844BB9-73BF-4B4B-906B-4AFB2A7F2818}" srcOrd="7" destOrd="0" presId="urn:microsoft.com/office/officeart/2005/8/layout/orgChart1"/>
    <dgm:cxn modelId="{0EB3856E-5FBE-45BC-95F0-9C097E61A24B}" type="presParOf" srcId="{FA844BB9-73BF-4B4B-906B-4AFB2A7F2818}" destId="{5B6B9369-F68D-4C94-80F3-334503EEE734}" srcOrd="0" destOrd="0" presId="urn:microsoft.com/office/officeart/2005/8/layout/orgChart1"/>
    <dgm:cxn modelId="{A71E26AF-57A3-4395-945F-B32AFA9BE58F}" type="presParOf" srcId="{5B6B9369-F68D-4C94-80F3-334503EEE734}" destId="{52C6C943-9322-4EE1-A3AD-730781D86F1C}" srcOrd="0" destOrd="0" presId="urn:microsoft.com/office/officeart/2005/8/layout/orgChart1"/>
    <dgm:cxn modelId="{96054845-DE8A-46AB-ACB2-A176DD58340D}" type="presParOf" srcId="{5B6B9369-F68D-4C94-80F3-334503EEE734}" destId="{10AB9BFE-D7BE-4240-AF31-50B29FF5E8E4}" srcOrd="1" destOrd="0" presId="urn:microsoft.com/office/officeart/2005/8/layout/orgChart1"/>
    <dgm:cxn modelId="{71303720-9A5B-4D89-8A61-30B9AE5AF283}" type="presParOf" srcId="{FA844BB9-73BF-4B4B-906B-4AFB2A7F2818}" destId="{D53D8D39-8A29-46A1-A69C-52DB2377425E}" srcOrd="1" destOrd="0" presId="urn:microsoft.com/office/officeart/2005/8/layout/orgChart1"/>
    <dgm:cxn modelId="{D1B0A87F-B924-4729-92DD-477BA1BB937A}" type="presParOf" srcId="{FA844BB9-73BF-4B4B-906B-4AFB2A7F2818}" destId="{1672929E-1D5E-4855-A963-986E4372AA51}" srcOrd="2" destOrd="0" presId="urn:microsoft.com/office/officeart/2005/8/layout/orgChart1"/>
    <dgm:cxn modelId="{3DE86AD7-CAC8-4721-9065-27610AE02E92}" type="presParOf" srcId="{4B17228A-AF2B-449F-8FEB-4142928BDF83}" destId="{882225F6-4254-4BC9-9352-D6DC690A9A72}" srcOrd="8" destOrd="0" presId="urn:microsoft.com/office/officeart/2005/8/layout/orgChart1"/>
    <dgm:cxn modelId="{0A5C2196-B1A0-4701-A2BE-85CE836DF2FE}" type="presParOf" srcId="{4B17228A-AF2B-449F-8FEB-4142928BDF83}" destId="{77AC6EC6-FE4B-4BC0-A8CD-053710FD2BB5}" srcOrd="9" destOrd="0" presId="urn:microsoft.com/office/officeart/2005/8/layout/orgChart1"/>
    <dgm:cxn modelId="{8A2D4A93-CCC0-458D-A436-EC93A92C29A5}" type="presParOf" srcId="{77AC6EC6-FE4B-4BC0-A8CD-053710FD2BB5}" destId="{02E6FB97-1256-4162-A933-F9E9EDA9B107}" srcOrd="0" destOrd="0" presId="urn:microsoft.com/office/officeart/2005/8/layout/orgChart1"/>
    <dgm:cxn modelId="{78359F9E-11C8-4D1B-816C-9A1295CEF1C4}" type="presParOf" srcId="{02E6FB97-1256-4162-A933-F9E9EDA9B107}" destId="{972036B1-D6B4-45D6-B889-9D6683F74FCD}" srcOrd="0" destOrd="0" presId="urn:microsoft.com/office/officeart/2005/8/layout/orgChart1"/>
    <dgm:cxn modelId="{1F549D49-78D2-4388-A445-CE2E423CC481}" type="presParOf" srcId="{02E6FB97-1256-4162-A933-F9E9EDA9B107}" destId="{7D4EEBD7-4E97-494A-8C96-EC741D52D690}" srcOrd="1" destOrd="0" presId="urn:microsoft.com/office/officeart/2005/8/layout/orgChart1"/>
    <dgm:cxn modelId="{DE5FC2B8-933D-4F79-A1B1-0432FF227C76}" type="presParOf" srcId="{77AC6EC6-FE4B-4BC0-A8CD-053710FD2BB5}" destId="{2BA3E9B0-120B-4D48-91E7-DAD472C7B6EF}" srcOrd="1" destOrd="0" presId="urn:microsoft.com/office/officeart/2005/8/layout/orgChart1"/>
    <dgm:cxn modelId="{D2F4E7D3-D5C6-494D-BFDD-6BC32913F618}" type="presParOf" srcId="{2BA3E9B0-120B-4D48-91E7-DAD472C7B6EF}" destId="{4AE9862A-F280-4A04-B574-D7C62354AACC}" srcOrd="0" destOrd="0" presId="urn:microsoft.com/office/officeart/2005/8/layout/orgChart1"/>
    <dgm:cxn modelId="{70672CA6-1902-429A-AC11-841B648BB8EA}" type="presParOf" srcId="{2BA3E9B0-120B-4D48-91E7-DAD472C7B6EF}" destId="{D9B7E5AB-3665-442D-A638-05D93CD5E851}" srcOrd="1" destOrd="0" presId="urn:microsoft.com/office/officeart/2005/8/layout/orgChart1"/>
    <dgm:cxn modelId="{30D25213-3A09-4A30-8C62-9D8FAE3C7EEA}" type="presParOf" srcId="{D9B7E5AB-3665-442D-A638-05D93CD5E851}" destId="{99C02A25-DCC9-4438-B496-FAB5402E2D81}" srcOrd="0" destOrd="0" presId="urn:microsoft.com/office/officeart/2005/8/layout/orgChart1"/>
    <dgm:cxn modelId="{0A5D7A22-9DC6-4D6C-8F1E-3A6DFA4F9DA1}" type="presParOf" srcId="{99C02A25-DCC9-4438-B496-FAB5402E2D81}" destId="{6ECA7C62-516A-4850-8579-D663B3311783}" srcOrd="0" destOrd="0" presId="urn:microsoft.com/office/officeart/2005/8/layout/orgChart1"/>
    <dgm:cxn modelId="{DBA34FD0-3CEF-4805-BA99-67CD4FD78795}" type="presParOf" srcId="{99C02A25-DCC9-4438-B496-FAB5402E2D81}" destId="{3EBF27CC-5104-4FEA-8CB5-8A07C067ECE1}" srcOrd="1" destOrd="0" presId="urn:microsoft.com/office/officeart/2005/8/layout/orgChart1"/>
    <dgm:cxn modelId="{F7937A6C-F35B-4935-BBDA-CC8D051CC09D}" type="presParOf" srcId="{D9B7E5AB-3665-442D-A638-05D93CD5E851}" destId="{BF3B601B-D521-48D4-A029-A05B8D7FE3CF}" srcOrd="1" destOrd="0" presId="urn:microsoft.com/office/officeart/2005/8/layout/orgChart1"/>
    <dgm:cxn modelId="{6E1BB527-3FBD-4592-8948-34DF5CD693AB}" type="presParOf" srcId="{D9B7E5AB-3665-442D-A638-05D93CD5E851}" destId="{9994A9A0-E213-490C-A8A0-1175756A0AAE}" srcOrd="2" destOrd="0" presId="urn:microsoft.com/office/officeart/2005/8/layout/orgChart1"/>
    <dgm:cxn modelId="{651B470C-753F-4E3C-A8F6-BEBFD81C98D6}" type="presParOf" srcId="{77AC6EC6-FE4B-4BC0-A8CD-053710FD2BB5}" destId="{9703F6C8-1860-496E-83DC-136563855B4C}" srcOrd="2" destOrd="0" presId="urn:microsoft.com/office/officeart/2005/8/layout/orgChart1"/>
    <dgm:cxn modelId="{8D514F20-F5BC-4EF5-B722-A4F8EAA2EB07}" type="presParOf" srcId="{26658809-FFAD-4581-9461-CEEC46FB82F5}" destId="{E9468EC4-2C11-4813-B01F-09669733998D}" srcOrd="2" destOrd="0" presId="urn:microsoft.com/office/officeart/2005/8/layout/orgChart1"/>
    <dgm:cxn modelId="{25965E68-DA7E-4F2B-9E5B-5F2216BCB4CF}" type="presParOf" srcId="{52F02502-6614-4C03-8462-A923B59F8A18}" destId="{F75AD07F-6B0C-4194-8D7F-E23813118B8E}" srcOrd="2" destOrd="0" presId="urn:microsoft.com/office/officeart/2005/8/layout/orgChart1"/>
    <dgm:cxn modelId="{E22E7863-FF1A-4748-B63C-A21D59713EBB}" type="presParOf" srcId="{52F02502-6614-4C03-8462-A923B59F8A18}" destId="{248A1433-6B45-4B4D-8371-602733D185EC}" srcOrd="3" destOrd="0" presId="urn:microsoft.com/office/officeart/2005/8/layout/orgChart1"/>
    <dgm:cxn modelId="{855C427B-91F5-4C95-84DC-4236611497B5}" type="presParOf" srcId="{248A1433-6B45-4B4D-8371-602733D185EC}" destId="{23288A7F-BFB0-493E-A0D1-5FCA76A0D767}" srcOrd="0" destOrd="0" presId="urn:microsoft.com/office/officeart/2005/8/layout/orgChart1"/>
    <dgm:cxn modelId="{40D2911F-E6E6-48D1-B2CD-5BF88D9D2E2C}" type="presParOf" srcId="{23288A7F-BFB0-493E-A0D1-5FCA76A0D767}" destId="{C22C3DE8-537A-4FA5-866C-A95F664A2611}" srcOrd="0" destOrd="0" presId="urn:microsoft.com/office/officeart/2005/8/layout/orgChart1"/>
    <dgm:cxn modelId="{24C3C556-5196-46C9-A051-15BDB56FCA41}" type="presParOf" srcId="{23288A7F-BFB0-493E-A0D1-5FCA76A0D767}" destId="{7D063EAC-C363-4558-B9FC-FA8C524E9182}" srcOrd="1" destOrd="0" presId="urn:microsoft.com/office/officeart/2005/8/layout/orgChart1"/>
    <dgm:cxn modelId="{1FFE8595-B8B6-4B0C-B3C6-2D5FAF1D152D}" type="presParOf" srcId="{248A1433-6B45-4B4D-8371-602733D185EC}" destId="{0D777710-02CE-4B77-9332-BDFF6FEDDF7E}" srcOrd="1" destOrd="0" presId="urn:microsoft.com/office/officeart/2005/8/layout/orgChart1"/>
    <dgm:cxn modelId="{BD2E4104-73A8-4C7C-9395-EB4897E5C8C6}" type="presParOf" srcId="{0D777710-02CE-4B77-9332-BDFF6FEDDF7E}" destId="{09E4E84B-4AC0-45B9-A4B0-04646B013F07}" srcOrd="0" destOrd="0" presId="urn:microsoft.com/office/officeart/2005/8/layout/orgChart1"/>
    <dgm:cxn modelId="{3BAA30EC-4D3A-4B63-BDDE-98059F736A57}" type="presParOf" srcId="{0D777710-02CE-4B77-9332-BDFF6FEDDF7E}" destId="{FC9D9509-2159-4D52-AC28-27621DA742A6}" srcOrd="1" destOrd="0" presId="urn:microsoft.com/office/officeart/2005/8/layout/orgChart1"/>
    <dgm:cxn modelId="{E15C721A-AF7F-4DDF-9A99-A7D70C9923A0}" type="presParOf" srcId="{FC9D9509-2159-4D52-AC28-27621DA742A6}" destId="{A2C1C213-71C5-432D-AB7B-6BEBD09CC54A}" srcOrd="0" destOrd="0" presId="urn:microsoft.com/office/officeart/2005/8/layout/orgChart1"/>
    <dgm:cxn modelId="{F89CB23A-CB5E-4760-B089-7621322E892A}" type="presParOf" srcId="{A2C1C213-71C5-432D-AB7B-6BEBD09CC54A}" destId="{A21E97BE-7904-4E22-A587-C606FEB90190}" srcOrd="0" destOrd="0" presId="urn:microsoft.com/office/officeart/2005/8/layout/orgChart1"/>
    <dgm:cxn modelId="{C995076F-CD9D-4560-869A-8B3F33C9FD1B}" type="presParOf" srcId="{A2C1C213-71C5-432D-AB7B-6BEBD09CC54A}" destId="{424312EC-BEC3-468C-AC66-7442D9195501}" srcOrd="1" destOrd="0" presId="urn:microsoft.com/office/officeart/2005/8/layout/orgChart1"/>
    <dgm:cxn modelId="{3B64D257-4F40-4067-8BF6-EA38E83E4CA0}" type="presParOf" srcId="{FC9D9509-2159-4D52-AC28-27621DA742A6}" destId="{6D9799CB-AE81-4EA5-B9F2-C46660ADCDD7}" srcOrd="1" destOrd="0" presId="urn:microsoft.com/office/officeart/2005/8/layout/orgChart1"/>
    <dgm:cxn modelId="{B0CFEC66-6686-497E-A704-4F508862554B}" type="presParOf" srcId="{FC9D9509-2159-4D52-AC28-27621DA742A6}" destId="{F436E51D-188E-4C6A-8F0E-E7A0A8117BE0}" srcOrd="2" destOrd="0" presId="urn:microsoft.com/office/officeart/2005/8/layout/orgChart1"/>
    <dgm:cxn modelId="{18649AFE-6E27-4802-965D-88C2CE8C7699}" type="presParOf" srcId="{0D777710-02CE-4B77-9332-BDFF6FEDDF7E}" destId="{48E1D304-9C47-4F38-8D98-F8DDAA3987E2}" srcOrd="2" destOrd="0" presId="urn:microsoft.com/office/officeart/2005/8/layout/orgChart1"/>
    <dgm:cxn modelId="{B62B19C6-A1E8-4AEE-BBBA-36ED6D087E4A}" type="presParOf" srcId="{0D777710-02CE-4B77-9332-BDFF6FEDDF7E}" destId="{457D5B1E-7404-4FEF-96A1-FCF7C60F01EE}" srcOrd="3" destOrd="0" presId="urn:microsoft.com/office/officeart/2005/8/layout/orgChart1"/>
    <dgm:cxn modelId="{D5DC5C83-E711-49C7-8C05-9E6187FCC5D8}" type="presParOf" srcId="{457D5B1E-7404-4FEF-96A1-FCF7C60F01EE}" destId="{8F8A07D2-172A-4AFC-926F-EB6EA88F875D}" srcOrd="0" destOrd="0" presId="urn:microsoft.com/office/officeart/2005/8/layout/orgChart1"/>
    <dgm:cxn modelId="{AC0D70FD-9610-45C7-B351-CDA3F8EA2372}" type="presParOf" srcId="{8F8A07D2-172A-4AFC-926F-EB6EA88F875D}" destId="{ABFA8F4F-BB97-4AB2-AA5D-E2558BA70A72}" srcOrd="0" destOrd="0" presId="urn:microsoft.com/office/officeart/2005/8/layout/orgChart1"/>
    <dgm:cxn modelId="{154A45B7-191A-49E2-9AFC-5AA2AE30AB4E}" type="presParOf" srcId="{8F8A07D2-172A-4AFC-926F-EB6EA88F875D}" destId="{A0A49A5D-488A-48AB-BA17-CB4A1358F367}" srcOrd="1" destOrd="0" presId="urn:microsoft.com/office/officeart/2005/8/layout/orgChart1"/>
    <dgm:cxn modelId="{A343C9AE-175A-45E9-9B77-F1B7417DF683}" type="presParOf" srcId="{457D5B1E-7404-4FEF-96A1-FCF7C60F01EE}" destId="{CC359C08-009D-45E1-A248-9891F1BE6CD5}" srcOrd="1" destOrd="0" presId="urn:microsoft.com/office/officeart/2005/8/layout/orgChart1"/>
    <dgm:cxn modelId="{324B20A8-87E5-42D4-93A2-157A7A2344A9}" type="presParOf" srcId="{457D5B1E-7404-4FEF-96A1-FCF7C60F01EE}" destId="{D2D971ED-3970-4F89-A9A5-DD1A9A836FB9}" srcOrd="2" destOrd="0" presId="urn:microsoft.com/office/officeart/2005/8/layout/orgChart1"/>
    <dgm:cxn modelId="{CA84827C-CFE8-4692-A9DE-68AEB7309052}" type="presParOf" srcId="{0D777710-02CE-4B77-9332-BDFF6FEDDF7E}" destId="{DC799F50-B885-4D19-8238-6DB9218E31BE}" srcOrd="4" destOrd="0" presId="urn:microsoft.com/office/officeart/2005/8/layout/orgChart1"/>
    <dgm:cxn modelId="{0BF11715-B920-40F7-AF0D-98976D9FB491}" type="presParOf" srcId="{0D777710-02CE-4B77-9332-BDFF6FEDDF7E}" destId="{4AF7AD98-9351-4A63-93B6-E7CF368C683F}" srcOrd="5" destOrd="0" presId="urn:microsoft.com/office/officeart/2005/8/layout/orgChart1"/>
    <dgm:cxn modelId="{173FE4BA-58B4-4B0F-849E-4966EC73A725}" type="presParOf" srcId="{4AF7AD98-9351-4A63-93B6-E7CF368C683F}" destId="{9B2DB2BC-10EC-4DBF-8D80-554FABE1BEAA}" srcOrd="0" destOrd="0" presId="urn:microsoft.com/office/officeart/2005/8/layout/orgChart1"/>
    <dgm:cxn modelId="{507A1574-36F3-427C-AA9A-7DBACCB0424A}" type="presParOf" srcId="{9B2DB2BC-10EC-4DBF-8D80-554FABE1BEAA}" destId="{83817065-65A7-4B4F-A525-55D5BE0CB024}" srcOrd="0" destOrd="0" presId="urn:microsoft.com/office/officeart/2005/8/layout/orgChart1"/>
    <dgm:cxn modelId="{3DA6C421-9A42-4AD7-BE67-76DCB17D8183}" type="presParOf" srcId="{9B2DB2BC-10EC-4DBF-8D80-554FABE1BEAA}" destId="{43DF95D5-259C-4473-B4CE-0461785271C7}" srcOrd="1" destOrd="0" presId="urn:microsoft.com/office/officeart/2005/8/layout/orgChart1"/>
    <dgm:cxn modelId="{6901EBCF-6CD0-4785-A3A4-B6B9EFC20BB8}" type="presParOf" srcId="{4AF7AD98-9351-4A63-93B6-E7CF368C683F}" destId="{6CE44E89-D792-411E-912E-4FEA2162522C}" srcOrd="1" destOrd="0" presId="urn:microsoft.com/office/officeart/2005/8/layout/orgChart1"/>
    <dgm:cxn modelId="{A665073E-8AA5-4D2C-BD73-5B1A7F3793E3}" type="presParOf" srcId="{4AF7AD98-9351-4A63-93B6-E7CF368C683F}" destId="{7EFBB2C4-CF9B-4E41-83BF-A47C696301F3}" srcOrd="2" destOrd="0" presId="urn:microsoft.com/office/officeart/2005/8/layout/orgChart1"/>
    <dgm:cxn modelId="{35B9BA96-203A-41CA-A5D1-C6FC87CDDC13}" type="presParOf" srcId="{248A1433-6B45-4B4D-8371-602733D185EC}" destId="{6CDD6B24-3255-448B-9475-2B5C98B50CEA}"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3BD484-8AC3-4896-B3A9-E41B609F96BE}" type="doc">
      <dgm:prSet loTypeId="urn:microsoft.com/office/officeart/2005/8/layout/hierarchy1" loCatId="hierarchy" qsTypeId="urn:microsoft.com/office/officeart/2005/8/quickstyle/3d1" qsCatId="3D" csTypeId="urn:microsoft.com/office/officeart/2005/8/colors/accent1_2" csCatId="accent1" phldr="1"/>
      <dgm:spPr/>
      <dgm:t>
        <a:bodyPr/>
        <a:lstStyle/>
        <a:p>
          <a:endParaRPr lang="en-US"/>
        </a:p>
      </dgm:t>
    </dgm:pt>
    <dgm:pt modelId="{816759BE-5AC3-4D45-A369-3518A65D5EEC}">
      <dgm:prSet phldrT="[Text]" custT="1"/>
      <dgm:spPr/>
      <dgm:t>
        <a:bodyPr/>
        <a:lstStyle/>
        <a:p>
          <a:r>
            <a:rPr lang="en-US" sz="1050" dirty="0"/>
            <a:t>Metropolitan Transportation Services</a:t>
          </a:r>
        </a:p>
        <a:p>
          <a:r>
            <a:rPr lang="en-US" sz="1050" b="1" dirty="0"/>
            <a:t>Executive Division Director</a:t>
          </a:r>
        </a:p>
        <a:p>
          <a:r>
            <a:rPr lang="en-US" sz="1050" b="0" dirty="0"/>
            <a:t>Charles Carlson</a:t>
          </a:r>
        </a:p>
      </dgm:t>
    </dgm:pt>
    <dgm:pt modelId="{B1D82BC8-0465-492F-B310-4D8D697F5E0C}" type="parTrans" cxnId="{8DE3856C-138F-4573-88EA-36718AFDB988}">
      <dgm:prSet/>
      <dgm:spPr/>
      <dgm:t>
        <a:bodyPr/>
        <a:lstStyle/>
        <a:p>
          <a:endParaRPr lang="en-US"/>
        </a:p>
      </dgm:t>
    </dgm:pt>
    <dgm:pt modelId="{BA232DD8-A8A9-43E7-9999-C53C081312DE}" type="sibTrans" cxnId="{8DE3856C-138F-4573-88EA-36718AFDB988}">
      <dgm:prSet/>
      <dgm:spPr/>
      <dgm:t>
        <a:bodyPr/>
        <a:lstStyle/>
        <a:p>
          <a:endParaRPr lang="en-US"/>
        </a:p>
      </dgm:t>
    </dgm:pt>
    <dgm:pt modelId="{82FC0005-4D86-482A-ADE6-4D53646D2097}">
      <dgm:prSet phldrT="[Text]" custT="1"/>
      <dgm:spPr/>
      <dgm:t>
        <a:bodyPr/>
        <a:lstStyle/>
        <a:p>
          <a:r>
            <a:rPr lang="en-US" sz="1050" dirty="0"/>
            <a:t>Contracted Transit Services</a:t>
          </a:r>
        </a:p>
        <a:p>
          <a:r>
            <a:rPr lang="en-US" sz="1050" b="1" dirty="0"/>
            <a:t>Director</a:t>
          </a:r>
        </a:p>
        <a:p>
          <a:r>
            <a:rPr lang="en-US" sz="1050" b="0" dirty="0"/>
            <a:t>Gerri Sutton</a:t>
          </a:r>
        </a:p>
      </dgm:t>
    </dgm:pt>
    <dgm:pt modelId="{76065986-9A3A-4374-BAC4-9D8D6FC6648D}" type="parTrans" cxnId="{CE152F0E-8C03-4D70-9CCB-ED427EC528A3}">
      <dgm:prSet/>
      <dgm:spPr/>
      <dgm:t>
        <a:bodyPr/>
        <a:lstStyle/>
        <a:p>
          <a:endParaRPr lang="en-US" sz="2400"/>
        </a:p>
      </dgm:t>
    </dgm:pt>
    <dgm:pt modelId="{8F54A5A4-E4E7-4A88-9BE5-D1D1DBDBE7B7}" type="sibTrans" cxnId="{CE152F0E-8C03-4D70-9CCB-ED427EC528A3}">
      <dgm:prSet/>
      <dgm:spPr/>
      <dgm:t>
        <a:bodyPr/>
        <a:lstStyle/>
        <a:p>
          <a:endParaRPr lang="en-US"/>
        </a:p>
      </dgm:t>
    </dgm:pt>
    <dgm:pt modelId="{02233422-2EC9-431E-8A89-160B71934534}">
      <dgm:prSet phldrT="[Text]" custT="1"/>
      <dgm:spPr/>
      <dgm:t>
        <a:bodyPr/>
        <a:lstStyle/>
        <a:p>
          <a:r>
            <a:rPr lang="en-US" sz="1000" dirty="0"/>
            <a:t>MTS Technology Systems</a:t>
          </a:r>
        </a:p>
        <a:p>
          <a:r>
            <a:rPr lang="en-US" sz="1000" b="1" dirty="0"/>
            <a:t>Manager</a:t>
          </a:r>
        </a:p>
        <a:p>
          <a:r>
            <a:rPr lang="en-US" sz="1000" b="0" dirty="0"/>
            <a:t>(Vacant)</a:t>
          </a:r>
        </a:p>
      </dgm:t>
    </dgm:pt>
    <dgm:pt modelId="{AB70CA03-E54C-4654-B6ED-D4702BE1D06B}" type="parTrans" cxnId="{419E0738-8949-40B5-8B5E-8F942E7DE2D5}">
      <dgm:prSet/>
      <dgm:spPr/>
      <dgm:t>
        <a:bodyPr/>
        <a:lstStyle/>
        <a:p>
          <a:endParaRPr lang="en-US" sz="2400"/>
        </a:p>
      </dgm:t>
    </dgm:pt>
    <dgm:pt modelId="{E78DFA7A-F813-4719-98E9-A124E1BF3FF2}" type="sibTrans" cxnId="{419E0738-8949-40B5-8B5E-8F942E7DE2D5}">
      <dgm:prSet/>
      <dgm:spPr/>
      <dgm:t>
        <a:bodyPr/>
        <a:lstStyle/>
        <a:p>
          <a:endParaRPr lang="en-US"/>
        </a:p>
      </dgm:t>
    </dgm:pt>
    <dgm:pt modelId="{9E744D92-1331-4576-BBC8-616937B0D7DD}">
      <dgm:prSet phldrT="[Text]" custT="1"/>
      <dgm:spPr/>
      <dgm:t>
        <a:bodyPr/>
        <a:lstStyle/>
        <a:p>
          <a:r>
            <a:rPr lang="en-US" sz="1000" dirty="0"/>
            <a:t>Fixed Route </a:t>
          </a:r>
        </a:p>
        <a:p>
          <a:r>
            <a:rPr lang="en-US" sz="1000" dirty="0"/>
            <a:t> Transit Link/Van Pool/ Metro MOVE/ Metro MICRO</a:t>
          </a:r>
        </a:p>
        <a:p>
          <a:r>
            <a:rPr lang="en-US" sz="1000" b="1" dirty="0"/>
            <a:t>Manager</a:t>
          </a:r>
        </a:p>
        <a:p>
          <a:r>
            <a:rPr lang="en-US" sz="1000" b="0" dirty="0"/>
            <a:t>John Harper</a:t>
          </a:r>
        </a:p>
      </dgm:t>
    </dgm:pt>
    <dgm:pt modelId="{3A4A6E5A-6596-470A-8DF2-D5A463F2B485}" type="parTrans" cxnId="{9CC660A6-DD9C-4315-BEBE-629ACB995257}">
      <dgm:prSet/>
      <dgm:spPr/>
      <dgm:t>
        <a:bodyPr/>
        <a:lstStyle/>
        <a:p>
          <a:endParaRPr lang="en-US" sz="2400"/>
        </a:p>
      </dgm:t>
    </dgm:pt>
    <dgm:pt modelId="{76912777-8E57-43DE-A41C-FF39E96C7376}" type="sibTrans" cxnId="{9CC660A6-DD9C-4315-BEBE-629ACB995257}">
      <dgm:prSet/>
      <dgm:spPr/>
      <dgm:t>
        <a:bodyPr/>
        <a:lstStyle/>
        <a:p>
          <a:endParaRPr lang="en-US"/>
        </a:p>
      </dgm:t>
    </dgm:pt>
    <dgm:pt modelId="{D70DA6FC-6C11-4DF1-A967-E676312C3430}">
      <dgm:prSet phldrT="[Text]" custT="1"/>
      <dgm:spPr/>
      <dgm:t>
        <a:bodyPr/>
        <a:lstStyle/>
        <a:p>
          <a:r>
            <a:rPr lang="en-US" sz="1000" dirty="0"/>
            <a:t>Fleet Services</a:t>
          </a:r>
        </a:p>
        <a:p>
          <a:r>
            <a:rPr lang="en-US" sz="1000" b="1" dirty="0"/>
            <a:t>Manager</a:t>
          </a:r>
        </a:p>
        <a:p>
          <a:r>
            <a:rPr lang="en-US" sz="1000" b="0" dirty="0"/>
            <a:t>Paul Colton</a:t>
          </a:r>
        </a:p>
      </dgm:t>
    </dgm:pt>
    <dgm:pt modelId="{3FD86213-EF4D-4448-B16B-B4F7E40DE3B2}" type="parTrans" cxnId="{B19EA9C1-D743-425B-B727-40A818C1384E}">
      <dgm:prSet/>
      <dgm:spPr/>
      <dgm:t>
        <a:bodyPr/>
        <a:lstStyle/>
        <a:p>
          <a:endParaRPr lang="en-US" sz="2400"/>
        </a:p>
      </dgm:t>
    </dgm:pt>
    <dgm:pt modelId="{9652F065-CE23-4076-A108-9964C3B40089}" type="sibTrans" cxnId="{B19EA9C1-D743-425B-B727-40A818C1384E}">
      <dgm:prSet/>
      <dgm:spPr/>
      <dgm:t>
        <a:bodyPr/>
        <a:lstStyle/>
        <a:p>
          <a:endParaRPr lang="en-US"/>
        </a:p>
      </dgm:t>
    </dgm:pt>
    <dgm:pt modelId="{3125BF63-7AE1-408D-9960-2D1532CE240E}">
      <dgm:prSet phldrT="[Text]" custT="1"/>
      <dgm:spPr/>
      <dgm:t>
        <a:bodyPr/>
        <a:lstStyle/>
        <a:p>
          <a:r>
            <a:rPr lang="en-US" sz="1000" b="1" dirty="0"/>
            <a:t>BSA 2</a:t>
          </a:r>
        </a:p>
        <a:p>
          <a:r>
            <a:rPr lang="en-US" sz="1000" b="0" dirty="0"/>
            <a:t>(Vacant)</a:t>
          </a:r>
        </a:p>
      </dgm:t>
    </dgm:pt>
    <dgm:pt modelId="{1C627A43-035F-401F-9101-891E7ABA67C0}" type="parTrans" cxnId="{899BD0BB-9BA0-413F-AACC-31654B3EC19A}">
      <dgm:prSet/>
      <dgm:spPr/>
      <dgm:t>
        <a:bodyPr/>
        <a:lstStyle/>
        <a:p>
          <a:endParaRPr lang="en-US" sz="2400"/>
        </a:p>
      </dgm:t>
    </dgm:pt>
    <dgm:pt modelId="{67DED818-F43F-4D50-99BC-63DE70B9D6A1}" type="sibTrans" cxnId="{899BD0BB-9BA0-413F-AACC-31654B3EC19A}">
      <dgm:prSet/>
      <dgm:spPr/>
      <dgm:t>
        <a:bodyPr/>
        <a:lstStyle/>
        <a:p>
          <a:endParaRPr lang="en-US"/>
        </a:p>
      </dgm:t>
    </dgm:pt>
    <dgm:pt modelId="{F54E3C91-F6F8-42FF-BA13-98166BF4D06F}">
      <dgm:prSet phldrT="[Text]" custT="1"/>
      <dgm:spPr/>
      <dgm:t>
        <a:bodyPr/>
        <a:lstStyle/>
        <a:p>
          <a:r>
            <a:rPr lang="en-US" sz="1000" b="1" dirty="0"/>
            <a:t>MOVE Program Manager</a:t>
          </a:r>
        </a:p>
        <a:p>
          <a:r>
            <a:rPr lang="en-US" sz="1000" b="0" dirty="0"/>
            <a:t>Sheila Holbrook-White</a:t>
          </a:r>
        </a:p>
        <a:p>
          <a:r>
            <a:rPr lang="en-US" sz="1000" b="1" dirty="0"/>
            <a:t>Senior Project Administrator</a:t>
          </a:r>
        </a:p>
        <a:p>
          <a:r>
            <a:rPr lang="en-US" sz="1000" b="0" dirty="0"/>
            <a:t>Sheila Brown-Williams</a:t>
          </a:r>
        </a:p>
        <a:p>
          <a:r>
            <a:rPr lang="en-US" sz="1000" b="0" dirty="0"/>
            <a:t>Rebecca McBride</a:t>
          </a:r>
        </a:p>
        <a:p>
          <a:r>
            <a:rPr lang="en-US" sz="1000" b="1" dirty="0"/>
            <a:t>Project Administrator</a:t>
          </a:r>
        </a:p>
        <a:p>
          <a:r>
            <a:rPr lang="en-US" sz="1000" b="0" dirty="0"/>
            <a:t>Bruce Dreier</a:t>
          </a:r>
        </a:p>
        <a:p>
          <a:r>
            <a:rPr lang="en-US" sz="1000" b="0" dirty="0"/>
            <a:t>Christina Pflueger</a:t>
          </a:r>
        </a:p>
      </dgm:t>
    </dgm:pt>
    <dgm:pt modelId="{7B8DC262-5EA1-4C3B-AA50-FCCB473D0434}" type="parTrans" cxnId="{CA4C236E-001F-463C-B4F9-8A36DC26B6A9}">
      <dgm:prSet/>
      <dgm:spPr/>
      <dgm:t>
        <a:bodyPr/>
        <a:lstStyle/>
        <a:p>
          <a:endParaRPr lang="en-US" sz="2400"/>
        </a:p>
      </dgm:t>
    </dgm:pt>
    <dgm:pt modelId="{EC4E0574-3420-40AC-A0F9-8C0730962EF1}" type="sibTrans" cxnId="{CA4C236E-001F-463C-B4F9-8A36DC26B6A9}">
      <dgm:prSet/>
      <dgm:spPr/>
      <dgm:t>
        <a:bodyPr/>
        <a:lstStyle/>
        <a:p>
          <a:endParaRPr lang="en-US"/>
        </a:p>
      </dgm:t>
    </dgm:pt>
    <dgm:pt modelId="{1010E351-A507-4237-97C7-29BAB1D82890}">
      <dgm:prSet phldrT="[Text]" custT="1"/>
      <dgm:spPr/>
      <dgm:t>
        <a:bodyPr/>
        <a:lstStyle/>
        <a:p>
          <a:r>
            <a:rPr lang="en-US" sz="1000" dirty="0"/>
            <a:t>Metro Mobility</a:t>
          </a:r>
        </a:p>
        <a:p>
          <a:r>
            <a:rPr lang="en-US" sz="1000" b="1" dirty="0"/>
            <a:t>Assistant Director</a:t>
          </a:r>
        </a:p>
        <a:p>
          <a:r>
            <a:rPr lang="en-US" sz="1000" b="0" dirty="0"/>
            <a:t>Andy Streasick</a:t>
          </a:r>
        </a:p>
      </dgm:t>
    </dgm:pt>
    <dgm:pt modelId="{A4EA7C20-B5E3-412E-9609-6CF1BD3E5659}" type="parTrans" cxnId="{8AEBF30F-627B-4E01-9C47-0628329E6664}">
      <dgm:prSet/>
      <dgm:spPr/>
      <dgm:t>
        <a:bodyPr/>
        <a:lstStyle/>
        <a:p>
          <a:endParaRPr lang="en-US" sz="2400"/>
        </a:p>
      </dgm:t>
    </dgm:pt>
    <dgm:pt modelId="{526BBB76-FD31-4E99-9DCA-C32F94700DA4}" type="sibTrans" cxnId="{8AEBF30F-627B-4E01-9C47-0628329E6664}">
      <dgm:prSet/>
      <dgm:spPr/>
      <dgm:t>
        <a:bodyPr/>
        <a:lstStyle/>
        <a:p>
          <a:endParaRPr lang="en-US"/>
        </a:p>
      </dgm:t>
    </dgm:pt>
    <dgm:pt modelId="{16609C6D-F3BA-4872-8BA3-828343787CB1}">
      <dgm:prSet phldrT="[Text]" custT="1"/>
      <dgm:spPr/>
      <dgm:t>
        <a:bodyPr/>
        <a:lstStyle/>
        <a:p>
          <a:r>
            <a:rPr lang="en-US" sz="1000" b="1" dirty="0"/>
            <a:t>Senior Project Administrator</a:t>
          </a:r>
        </a:p>
        <a:p>
          <a:r>
            <a:rPr lang="en-US" sz="1000" b="0" dirty="0"/>
            <a:t>Alex Curtis</a:t>
          </a:r>
        </a:p>
        <a:p>
          <a:r>
            <a:rPr lang="en-US" sz="1000" b="0" dirty="0"/>
            <a:t>Jodi Janssen</a:t>
          </a:r>
        </a:p>
        <a:p>
          <a:r>
            <a:rPr lang="en-US" sz="1000" b="1" dirty="0"/>
            <a:t>BSA I</a:t>
          </a:r>
        </a:p>
        <a:p>
          <a:r>
            <a:rPr lang="en-US" sz="1000" b="0" dirty="0"/>
            <a:t>Justin Allen</a:t>
          </a:r>
        </a:p>
      </dgm:t>
    </dgm:pt>
    <dgm:pt modelId="{C2130D9E-FAAD-40F2-9239-67831468F744}" type="parTrans" cxnId="{74CB376B-291C-4571-B7E9-A9945C90EA95}">
      <dgm:prSet/>
      <dgm:spPr/>
      <dgm:t>
        <a:bodyPr/>
        <a:lstStyle/>
        <a:p>
          <a:endParaRPr lang="en-US" sz="2400"/>
        </a:p>
      </dgm:t>
    </dgm:pt>
    <dgm:pt modelId="{0B0C435F-C247-4C72-A1D9-99CA3A825F2A}" type="sibTrans" cxnId="{74CB376B-291C-4571-B7E9-A9945C90EA95}">
      <dgm:prSet/>
      <dgm:spPr/>
      <dgm:t>
        <a:bodyPr/>
        <a:lstStyle/>
        <a:p>
          <a:endParaRPr lang="en-US"/>
        </a:p>
      </dgm:t>
    </dgm:pt>
    <dgm:pt modelId="{D2A93D6F-5799-401B-9A22-212271B6896D}">
      <dgm:prSet phldrT="[Text]" custT="1"/>
      <dgm:spPr/>
      <dgm:t>
        <a:bodyPr/>
        <a:lstStyle/>
        <a:p>
          <a:r>
            <a:rPr lang="en-US" sz="1000" dirty="0"/>
            <a:t>Project Management</a:t>
          </a:r>
        </a:p>
        <a:p>
          <a:r>
            <a:rPr lang="en-US" sz="1000" b="1" dirty="0"/>
            <a:t>Business Analyst 3</a:t>
          </a:r>
        </a:p>
        <a:p>
          <a:r>
            <a:rPr lang="en-US" sz="1000" b="0" dirty="0"/>
            <a:t>Rick Toenjes</a:t>
          </a:r>
        </a:p>
      </dgm:t>
    </dgm:pt>
    <dgm:pt modelId="{8FA24AFF-C131-45E0-9F10-71ED7DE6BEC7}" type="parTrans" cxnId="{BD604E14-8537-4997-A2B1-EA14215BC5E2}">
      <dgm:prSet/>
      <dgm:spPr/>
      <dgm:t>
        <a:bodyPr/>
        <a:lstStyle/>
        <a:p>
          <a:endParaRPr lang="en-US" sz="2400"/>
        </a:p>
      </dgm:t>
    </dgm:pt>
    <dgm:pt modelId="{F079369E-7F53-4CBC-BEE4-77C7C8329B7C}" type="sibTrans" cxnId="{BD604E14-8537-4997-A2B1-EA14215BC5E2}">
      <dgm:prSet/>
      <dgm:spPr/>
      <dgm:t>
        <a:bodyPr/>
        <a:lstStyle/>
        <a:p>
          <a:endParaRPr lang="en-US"/>
        </a:p>
      </dgm:t>
    </dgm:pt>
    <dgm:pt modelId="{801DB856-99B7-447E-B578-D88C429FAB71}">
      <dgm:prSet phldrT="[Text]" custT="1"/>
      <dgm:spPr/>
      <dgm:t>
        <a:bodyPr/>
        <a:lstStyle/>
        <a:p>
          <a:r>
            <a:rPr lang="en-US" sz="1000" dirty="0"/>
            <a:t>Bus Safety</a:t>
          </a:r>
        </a:p>
        <a:p>
          <a:r>
            <a:rPr lang="en-US" sz="1000" b="1" dirty="0"/>
            <a:t>Manager</a:t>
          </a:r>
        </a:p>
        <a:p>
          <a:r>
            <a:rPr lang="en-US" sz="1000" b="0" dirty="0"/>
            <a:t>Greg Schuck</a:t>
          </a:r>
        </a:p>
      </dgm:t>
    </dgm:pt>
    <dgm:pt modelId="{A9E0B476-4C85-4BE1-A2B5-03C50C1D3271}" type="parTrans" cxnId="{F96AF129-20FF-4E63-99CF-EE83C13D54F7}">
      <dgm:prSet/>
      <dgm:spPr/>
      <dgm:t>
        <a:bodyPr/>
        <a:lstStyle/>
        <a:p>
          <a:endParaRPr lang="en-US" sz="2400"/>
        </a:p>
      </dgm:t>
    </dgm:pt>
    <dgm:pt modelId="{361FB262-06DB-4FE0-A12C-90B0AC8631FC}" type="sibTrans" cxnId="{F96AF129-20FF-4E63-99CF-EE83C13D54F7}">
      <dgm:prSet/>
      <dgm:spPr/>
      <dgm:t>
        <a:bodyPr/>
        <a:lstStyle/>
        <a:p>
          <a:endParaRPr lang="en-US"/>
        </a:p>
      </dgm:t>
    </dgm:pt>
    <dgm:pt modelId="{4B85987E-DA09-4F46-847F-13A8AEBEF99D}">
      <dgm:prSet phldrT="[Text]" custT="1"/>
      <dgm:spPr/>
      <dgm:t>
        <a:bodyPr/>
        <a:lstStyle/>
        <a:p>
          <a:r>
            <a:rPr lang="en-US" sz="1000" b="0" dirty="0"/>
            <a:t>Customer Service</a:t>
          </a:r>
        </a:p>
        <a:p>
          <a:r>
            <a:rPr lang="en-US" sz="1000" b="1" dirty="0"/>
            <a:t>Manager</a:t>
          </a:r>
        </a:p>
        <a:p>
          <a:r>
            <a:rPr lang="en-US" sz="1000" b="0" dirty="0"/>
            <a:t>Julie Sellner</a:t>
          </a:r>
        </a:p>
      </dgm:t>
    </dgm:pt>
    <dgm:pt modelId="{52157394-182C-4CC3-81B9-7C5FF4AA3C1F}" type="parTrans" cxnId="{C4955243-191C-474B-993E-8C6A28EE5276}">
      <dgm:prSet/>
      <dgm:spPr/>
      <dgm:t>
        <a:bodyPr/>
        <a:lstStyle/>
        <a:p>
          <a:endParaRPr lang="en-US" sz="2400"/>
        </a:p>
      </dgm:t>
    </dgm:pt>
    <dgm:pt modelId="{6FE7874F-C6C0-47C5-8983-E318837E2D46}" type="sibTrans" cxnId="{C4955243-191C-474B-993E-8C6A28EE5276}">
      <dgm:prSet/>
      <dgm:spPr/>
      <dgm:t>
        <a:bodyPr/>
        <a:lstStyle/>
        <a:p>
          <a:endParaRPr lang="en-US"/>
        </a:p>
      </dgm:t>
    </dgm:pt>
    <dgm:pt modelId="{416D3B02-FE03-4188-8D56-6D741DF98321}">
      <dgm:prSet phldrT="[Text]" custT="1"/>
      <dgm:spPr/>
      <dgm:t>
        <a:bodyPr/>
        <a:lstStyle/>
        <a:p>
          <a:r>
            <a:rPr lang="en-US" sz="1000" b="0" dirty="0"/>
            <a:t>Operations</a:t>
          </a:r>
        </a:p>
        <a:p>
          <a:r>
            <a:rPr lang="en-US" sz="1000" b="1" dirty="0"/>
            <a:t>Manager</a:t>
          </a:r>
        </a:p>
        <a:p>
          <a:r>
            <a:rPr lang="en-US" sz="1000" b="0" dirty="0"/>
            <a:t>Clay Stenback</a:t>
          </a:r>
        </a:p>
      </dgm:t>
    </dgm:pt>
    <dgm:pt modelId="{AA8AEFC6-74CD-40E3-BFFC-4325ADD314AA}" type="parTrans" cxnId="{D0657B3A-B31E-4712-9B9B-C072D6C4C62D}">
      <dgm:prSet/>
      <dgm:spPr/>
      <dgm:t>
        <a:bodyPr/>
        <a:lstStyle/>
        <a:p>
          <a:endParaRPr lang="en-US" sz="2400"/>
        </a:p>
      </dgm:t>
    </dgm:pt>
    <dgm:pt modelId="{705C4063-409D-4958-8C76-65A8ACC09255}" type="sibTrans" cxnId="{D0657B3A-B31E-4712-9B9B-C072D6C4C62D}">
      <dgm:prSet/>
      <dgm:spPr/>
      <dgm:t>
        <a:bodyPr/>
        <a:lstStyle/>
        <a:p>
          <a:endParaRPr lang="en-US"/>
        </a:p>
      </dgm:t>
    </dgm:pt>
    <dgm:pt modelId="{F19A7331-0B71-4165-B4CF-B947E991A733}">
      <dgm:prSet phldrT="[Text]" custT="1"/>
      <dgm:spPr/>
      <dgm:t>
        <a:bodyPr/>
        <a:lstStyle/>
        <a:p>
          <a:r>
            <a:rPr lang="en-US" sz="1000" b="1" dirty="0"/>
            <a:t>Assistant Manager</a:t>
          </a:r>
        </a:p>
        <a:p>
          <a:r>
            <a:rPr lang="en-US" sz="1000" b="0" dirty="0"/>
            <a:t>Cheryl Schmidt</a:t>
          </a:r>
        </a:p>
      </dgm:t>
    </dgm:pt>
    <dgm:pt modelId="{A25BE7E1-5B01-4F0D-AFAD-7311329CADA2}" type="parTrans" cxnId="{490ABA95-04E8-4EF6-BFAF-4DB24A85FAC4}">
      <dgm:prSet/>
      <dgm:spPr/>
      <dgm:t>
        <a:bodyPr/>
        <a:lstStyle/>
        <a:p>
          <a:endParaRPr lang="en-US" sz="2400"/>
        </a:p>
      </dgm:t>
    </dgm:pt>
    <dgm:pt modelId="{6F5752BA-11BC-46D6-9FD6-C52612D640BF}" type="sibTrans" cxnId="{490ABA95-04E8-4EF6-BFAF-4DB24A85FAC4}">
      <dgm:prSet/>
      <dgm:spPr/>
      <dgm:t>
        <a:bodyPr/>
        <a:lstStyle/>
        <a:p>
          <a:endParaRPr lang="en-US"/>
        </a:p>
      </dgm:t>
    </dgm:pt>
    <dgm:pt modelId="{5E23AFC6-86DD-4EC2-A485-501035EF675D}">
      <dgm:prSet phldrT="[Text]" custT="1"/>
      <dgm:spPr/>
      <dgm:t>
        <a:bodyPr/>
        <a:lstStyle/>
        <a:p>
          <a:r>
            <a:rPr lang="en-US" sz="1000" b="1" dirty="0"/>
            <a:t>ADA Paratransit Evaluator</a:t>
          </a:r>
        </a:p>
        <a:p>
          <a:r>
            <a:rPr lang="en-US" sz="1000" b="0" dirty="0"/>
            <a:t>David Russell</a:t>
          </a:r>
        </a:p>
        <a:p>
          <a:r>
            <a:rPr lang="en-US" sz="1000" b="0" dirty="0"/>
            <a:t>Sarah Jacobson</a:t>
          </a:r>
        </a:p>
      </dgm:t>
    </dgm:pt>
    <dgm:pt modelId="{058A2D5E-EBB7-4CED-A3C0-97B7AE4B2DCC}" type="parTrans" cxnId="{C884AE0B-A57D-402A-B39F-B423DEC1323A}">
      <dgm:prSet/>
      <dgm:spPr/>
      <dgm:t>
        <a:bodyPr/>
        <a:lstStyle/>
        <a:p>
          <a:endParaRPr lang="en-US" sz="2400"/>
        </a:p>
      </dgm:t>
    </dgm:pt>
    <dgm:pt modelId="{BAB7E19F-D609-4530-9720-8E53D1880F1D}" type="sibTrans" cxnId="{C884AE0B-A57D-402A-B39F-B423DEC1323A}">
      <dgm:prSet/>
      <dgm:spPr/>
      <dgm:t>
        <a:bodyPr/>
        <a:lstStyle/>
        <a:p>
          <a:endParaRPr lang="en-US"/>
        </a:p>
      </dgm:t>
    </dgm:pt>
    <dgm:pt modelId="{76A6319A-2CAC-447C-93F5-F0ADEDBFD1C9}">
      <dgm:prSet phldrT="[Text]" custT="1"/>
      <dgm:spPr/>
      <dgm:t>
        <a:bodyPr/>
        <a:lstStyle/>
        <a:p>
          <a:r>
            <a:rPr lang="en-US" sz="1000" b="1" dirty="0"/>
            <a:t>Senior Customer Service Rep</a:t>
          </a:r>
        </a:p>
        <a:p>
          <a:r>
            <a:rPr lang="en-US" sz="1000" b="0" dirty="0"/>
            <a:t>(Vacant)</a:t>
          </a:r>
        </a:p>
        <a:p>
          <a:r>
            <a:rPr lang="en-US" sz="1000" b="1" dirty="0"/>
            <a:t>Customer Service Rep</a:t>
          </a:r>
        </a:p>
        <a:p>
          <a:r>
            <a:rPr lang="en-US" sz="1000" b="0" dirty="0"/>
            <a:t>Pamela Hall-Clemens</a:t>
          </a:r>
        </a:p>
        <a:p>
          <a:r>
            <a:rPr lang="en-US" sz="1000" b="0" dirty="0"/>
            <a:t>Christopher Audette</a:t>
          </a:r>
        </a:p>
        <a:p>
          <a:r>
            <a:rPr lang="en-US" sz="1000" b="0" dirty="0"/>
            <a:t>Amber Eakman</a:t>
          </a:r>
        </a:p>
        <a:p>
          <a:r>
            <a:rPr lang="en-US" sz="1000" b="0" dirty="0"/>
            <a:t>Jan Pluff</a:t>
          </a:r>
        </a:p>
        <a:p>
          <a:r>
            <a:rPr lang="en-US" sz="1000" b="0" dirty="0"/>
            <a:t>Oreshia Sanders</a:t>
          </a:r>
        </a:p>
        <a:p>
          <a:r>
            <a:rPr lang="en-US" sz="1000" b="0" dirty="0"/>
            <a:t>Vienna Wilson</a:t>
          </a:r>
        </a:p>
      </dgm:t>
    </dgm:pt>
    <dgm:pt modelId="{3360C185-A1C4-456E-A61F-949B4810D37F}" type="parTrans" cxnId="{6B9BF842-526D-4852-8FAA-AD55AAEFD182}">
      <dgm:prSet/>
      <dgm:spPr/>
      <dgm:t>
        <a:bodyPr/>
        <a:lstStyle/>
        <a:p>
          <a:endParaRPr lang="en-US" sz="2400"/>
        </a:p>
      </dgm:t>
    </dgm:pt>
    <dgm:pt modelId="{ABB629A9-72EE-4538-A450-6E0ABD213637}" type="sibTrans" cxnId="{6B9BF842-526D-4852-8FAA-AD55AAEFD182}">
      <dgm:prSet/>
      <dgm:spPr/>
      <dgm:t>
        <a:bodyPr/>
        <a:lstStyle/>
        <a:p>
          <a:endParaRPr lang="en-US"/>
        </a:p>
      </dgm:t>
    </dgm:pt>
    <dgm:pt modelId="{A7205882-3C95-4084-8F89-61862404FD37}">
      <dgm:prSet phldrT="[Text]" custT="1"/>
      <dgm:spPr/>
      <dgm:t>
        <a:bodyPr/>
        <a:lstStyle/>
        <a:p>
          <a:r>
            <a:rPr lang="en-US" sz="1000" b="1" dirty="0"/>
            <a:t>Senior Project Administrator</a:t>
          </a:r>
        </a:p>
        <a:p>
          <a:r>
            <a:rPr lang="en-US" sz="1000" b="0" dirty="0"/>
            <a:t>Mike Herbst</a:t>
          </a:r>
        </a:p>
        <a:p>
          <a:r>
            <a:rPr lang="en-US" sz="1000" b="0" dirty="0"/>
            <a:t>Hannah Steffens</a:t>
          </a:r>
        </a:p>
        <a:p>
          <a:r>
            <a:rPr lang="en-US" sz="1000" b="0" dirty="0"/>
            <a:t>(Vacant)</a:t>
          </a:r>
        </a:p>
      </dgm:t>
    </dgm:pt>
    <dgm:pt modelId="{924C1A23-AA87-483C-8455-2B8A677B8EE8}" type="parTrans" cxnId="{01A0E2A9-CA54-442D-9A8C-0ED0A9EC6E3D}">
      <dgm:prSet/>
      <dgm:spPr/>
      <dgm:t>
        <a:bodyPr/>
        <a:lstStyle/>
        <a:p>
          <a:endParaRPr lang="en-US" sz="2400"/>
        </a:p>
      </dgm:t>
    </dgm:pt>
    <dgm:pt modelId="{61EBCA32-0440-4E69-BB0E-C1C8AD1A7944}" type="sibTrans" cxnId="{01A0E2A9-CA54-442D-9A8C-0ED0A9EC6E3D}">
      <dgm:prSet/>
      <dgm:spPr/>
      <dgm:t>
        <a:bodyPr/>
        <a:lstStyle/>
        <a:p>
          <a:endParaRPr lang="en-US"/>
        </a:p>
      </dgm:t>
    </dgm:pt>
    <dgm:pt modelId="{FEA3B092-4F9D-4729-B4BA-3B9281164F02}">
      <dgm:prSet phldrT="[Text]" custT="1"/>
      <dgm:spPr/>
      <dgm:t>
        <a:bodyPr/>
        <a:lstStyle/>
        <a:p>
          <a:r>
            <a:rPr lang="en-US" sz="1000" b="1" dirty="0"/>
            <a:t>BSA 3</a:t>
          </a:r>
        </a:p>
        <a:p>
          <a:r>
            <a:rPr lang="en-US" sz="1000" b="0" dirty="0"/>
            <a:t>Mark Newell</a:t>
          </a:r>
        </a:p>
      </dgm:t>
    </dgm:pt>
    <dgm:pt modelId="{ECF41CC1-37FA-4DCD-BA06-2810F5359344}" type="parTrans" cxnId="{12F2F963-4397-4C77-B7EC-6F15946A2B99}">
      <dgm:prSet/>
      <dgm:spPr/>
      <dgm:t>
        <a:bodyPr/>
        <a:lstStyle/>
        <a:p>
          <a:endParaRPr lang="en-US" sz="2400"/>
        </a:p>
      </dgm:t>
    </dgm:pt>
    <dgm:pt modelId="{CCE9D2FC-996F-406E-92FD-3307D0FD7B90}" type="sibTrans" cxnId="{12F2F963-4397-4C77-B7EC-6F15946A2B99}">
      <dgm:prSet/>
      <dgm:spPr/>
      <dgm:t>
        <a:bodyPr/>
        <a:lstStyle/>
        <a:p>
          <a:endParaRPr lang="en-US"/>
        </a:p>
      </dgm:t>
    </dgm:pt>
    <dgm:pt modelId="{61549079-E6EE-400D-AAF8-7242CCB9B820}">
      <dgm:prSet phldrT="[Text]" custT="1"/>
      <dgm:spPr/>
      <dgm:t>
        <a:bodyPr/>
        <a:lstStyle/>
        <a:p>
          <a:r>
            <a:rPr lang="en-US" sz="1000" b="1" dirty="0"/>
            <a:t>Senior Admin Specialist</a:t>
          </a:r>
        </a:p>
        <a:p>
          <a:r>
            <a:rPr lang="en-US" sz="1000" b="0" dirty="0"/>
            <a:t>Kevin Petrie</a:t>
          </a:r>
        </a:p>
      </dgm:t>
    </dgm:pt>
    <dgm:pt modelId="{C84F2DE6-A621-436D-9B72-8DF76A078063}" type="parTrans" cxnId="{3BCF6D2C-A384-42F0-B014-B65A365D1BB3}">
      <dgm:prSet/>
      <dgm:spPr/>
      <dgm:t>
        <a:bodyPr/>
        <a:lstStyle/>
        <a:p>
          <a:endParaRPr lang="en-US" sz="2400"/>
        </a:p>
      </dgm:t>
    </dgm:pt>
    <dgm:pt modelId="{FE4EBDF1-51FE-4302-9D2E-E9C870A3561C}" type="sibTrans" cxnId="{3BCF6D2C-A384-42F0-B014-B65A365D1BB3}">
      <dgm:prSet/>
      <dgm:spPr/>
      <dgm:t>
        <a:bodyPr/>
        <a:lstStyle/>
        <a:p>
          <a:endParaRPr lang="en-US"/>
        </a:p>
      </dgm:t>
    </dgm:pt>
    <dgm:pt modelId="{4E0F4330-9A4C-4EFB-8BB1-AC5C7053A31F}" type="pres">
      <dgm:prSet presAssocID="{F33BD484-8AC3-4896-B3A9-E41B609F96BE}" presName="hierChild1" presStyleCnt="0">
        <dgm:presLayoutVars>
          <dgm:chPref val="1"/>
          <dgm:dir/>
          <dgm:animOne val="branch"/>
          <dgm:animLvl val="lvl"/>
          <dgm:resizeHandles/>
        </dgm:presLayoutVars>
      </dgm:prSet>
      <dgm:spPr/>
    </dgm:pt>
    <dgm:pt modelId="{C6A1FCD4-3EA0-4C22-BA3E-ECE093F9D019}" type="pres">
      <dgm:prSet presAssocID="{816759BE-5AC3-4D45-A369-3518A65D5EEC}" presName="hierRoot1" presStyleCnt="0"/>
      <dgm:spPr/>
    </dgm:pt>
    <dgm:pt modelId="{A6609BB8-6460-4BD5-95AA-571FC91A829F}" type="pres">
      <dgm:prSet presAssocID="{816759BE-5AC3-4D45-A369-3518A65D5EEC}" presName="composite" presStyleCnt="0"/>
      <dgm:spPr/>
    </dgm:pt>
    <dgm:pt modelId="{FF67D2F6-895A-4EE1-8E1D-1EBAD34A79A9}" type="pres">
      <dgm:prSet presAssocID="{816759BE-5AC3-4D45-A369-3518A65D5EEC}" presName="background" presStyleLbl="node0" presStyleIdx="0" presStyleCnt="1"/>
      <dgm:spPr/>
    </dgm:pt>
    <dgm:pt modelId="{10DE3181-25C8-4473-BE9C-0A59783148E6}" type="pres">
      <dgm:prSet presAssocID="{816759BE-5AC3-4D45-A369-3518A65D5EEC}" presName="text" presStyleLbl="fgAcc0" presStyleIdx="0" presStyleCnt="1" custScaleX="312929" custScaleY="107700">
        <dgm:presLayoutVars>
          <dgm:chPref val="3"/>
        </dgm:presLayoutVars>
      </dgm:prSet>
      <dgm:spPr/>
    </dgm:pt>
    <dgm:pt modelId="{55A5E9D5-0723-46B1-AFE8-8463B4B5ADEB}" type="pres">
      <dgm:prSet presAssocID="{816759BE-5AC3-4D45-A369-3518A65D5EEC}" presName="hierChild2" presStyleCnt="0"/>
      <dgm:spPr/>
    </dgm:pt>
    <dgm:pt modelId="{8E4714FC-E5ED-4872-A6CB-314095E3B034}" type="pres">
      <dgm:prSet presAssocID="{76065986-9A3A-4374-BAC4-9D8D6FC6648D}" presName="Name10" presStyleLbl="parChTrans1D2" presStyleIdx="0" presStyleCnt="1"/>
      <dgm:spPr/>
    </dgm:pt>
    <dgm:pt modelId="{88A58810-0F08-488F-A0E5-4599B0DF64AA}" type="pres">
      <dgm:prSet presAssocID="{82FC0005-4D86-482A-ADE6-4D53646D2097}" presName="hierRoot2" presStyleCnt="0"/>
      <dgm:spPr/>
    </dgm:pt>
    <dgm:pt modelId="{3A33998B-A146-41FB-92AA-04A4F32AEDBC}" type="pres">
      <dgm:prSet presAssocID="{82FC0005-4D86-482A-ADE6-4D53646D2097}" presName="composite2" presStyleCnt="0"/>
      <dgm:spPr/>
    </dgm:pt>
    <dgm:pt modelId="{56C1B6E5-2FFF-451F-9D6C-BCD583174763}" type="pres">
      <dgm:prSet presAssocID="{82FC0005-4D86-482A-ADE6-4D53646D2097}" presName="background2" presStyleLbl="node2" presStyleIdx="0" presStyleCnt="1"/>
      <dgm:spPr/>
    </dgm:pt>
    <dgm:pt modelId="{D2D97F3F-D9B6-46ED-9A8E-71B0B09AC178}" type="pres">
      <dgm:prSet presAssocID="{82FC0005-4D86-482A-ADE6-4D53646D2097}" presName="text2" presStyleLbl="fgAcc2" presStyleIdx="0" presStyleCnt="1" custScaleX="317536" custScaleY="114952">
        <dgm:presLayoutVars>
          <dgm:chPref val="3"/>
        </dgm:presLayoutVars>
      </dgm:prSet>
      <dgm:spPr/>
    </dgm:pt>
    <dgm:pt modelId="{69368EE6-33AD-466A-A9C5-E8FA02098C06}" type="pres">
      <dgm:prSet presAssocID="{82FC0005-4D86-482A-ADE6-4D53646D2097}" presName="hierChild3" presStyleCnt="0"/>
      <dgm:spPr/>
    </dgm:pt>
    <dgm:pt modelId="{D0CC777B-30A0-4B98-A4AD-80C9C7EEA391}" type="pres">
      <dgm:prSet presAssocID="{AB70CA03-E54C-4654-B6ED-D4702BE1D06B}" presName="Name17" presStyleLbl="parChTrans1D3" presStyleIdx="0" presStyleCnt="6"/>
      <dgm:spPr/>
    </dgm:pt>
    <dgm:pt modelId="{B3D4E3CD-B2D5-4D4C-9402-D94CF7021B9C}" type="pres">
      <dgm:prSet presAssocID="{02233422-2EC9-431E-8A89-160B71934534}" presName="hierRoot3" presStyleCnt="0"/>
      <dgm:spPr/>
    </dgm:pt>
    <dgm:pt modelId="{BFD295D4-03EE-4F0E-A547-6F5350BDD1EB}" type="pres">
      <dgm:prSet presAssocID="{02233422-2EC9-431E-8A89-160B71934534}" presName="composite3" presStyleCnt="0"/>
      <dgm:spPr/>
    </dgm:pt>
    <dgm:pt modelId="{ADB7649F-42A4-4F8F-8806-9D4F4FEB6DAF}" type="pres">
      <dgm:prSet presAssocID="{02233422-2EC9-431E-8A89-160B71934534}" presName="background3" presStyleLbl="node3" presStyleIdx="0" presStyleCnt="6"/>
      <dgm:spPr/>
    </dgm:pt>
    <dgm:pt modelId="{8CE89201-D5A4-4A03-84A0-329D656A1C2E}" type="pres">
      <dgm:prSet presAssocID="{02233422-2EC9-431E-8A89-160B71934534}" presName="text3" presStyleLbl="fgAcc3" presStyleIdx="0" presStyleCnt="6" custScaleX="184540" custScaleY="92951">
        <dgm:presLayoutVars>
          <dgm:chPref val="3"/>
        </dgm:presLayoutVars>
      </dgm:prSet>
      <dgm:spPr/>
    </dgm:pt>
    <dgm:pt modelId="{12D1D6A0-00EA-4508-87ED-23DC3D622C70}" type="pres">
      <dgm:prSet presAssocID="{02233422-2EC9-431E-8A89-160B71934534}" presName="hierChild4" presStyleCnt="0"/>
      <dgm:spPr/>
    </dgm:pt>
    <dgm:pt modelId="{B575AB09-5673-4A23-A07C-89A1113210E6}" type="pres">
      <dgm:prSet presAssocID="{1C627A43-035F-401F-9101-891E7ABA67C0}" presName="Name23" presStyleLbl="parChTrans1D4" presStyleIdx="0" presStyleCnt="11"/>
      <dgm:spPr/>
    </dgm:pt>
    <dgm:pt modelId="{F3CD29D2-B1E5-4B40-A0BF-7EF73C5D820F}" type="pres">
      <dgm:prSet presAssocID="{3125BF63-7AE1-408D-9960-2D1532CE240E}" presName="hierRoot4" presStyleCnt="0"/>
      <dgm:spPr/>
    </dgm:pt>
    <dgm:pt modelId="{0C462ED7-90BE-42E3-9532-7CEEB8EE2733}" type="pres">
      <dgm:prSet presAssocID="{3125BF63-7AE1-408D-9960-2D1532CE240E}" presName="composite4" presStyleCnt="0"/>
      <dgm:spPr/>
    </dgm:pt>
    <dgm:pt modelId="{3C21BBA3-6344-4367-A8BC-407908827579}" type="pres">
      <dgm:prSet presAssocID="{3125BF63-7AE1-408D-9960-2D1532CE240E}" presName="background4" presStyleLbl="node4" presStyleIdx="0" presStyleCnt="11"/>
      <dgm:spPr>
        <a:noFill/>
      </dgm:spPr>
    </dgm:pt>
    <dgm:pt modelId="{0414D77B-628A-4A5B-A8AB-615E2F95159E}" type="pres">
      <dgm:prSet presAssocID="{3125BF63-7AE1-408D-9960-2D1532CE240E}" presName="text4" presStyleLbl="fgAcc4" presStyleIdx="0" presStyleCnt="11" custScaleX="136881" custScaleY="63718">
        <dgm:presLayoutVars>
          <dgm:chPref val="3"/>
        </dgm:presLayoutVars>
      </dgm:prSet>
      <dgm:spPr/>
    </dgm:pt>
    <dgm:pt modelId="{6A80A446-AA57-46A6-B0D1-70A747FEDF6B}" type="pres">
      <dgm:prSet presAssocID="{3125BF63-7AE1-408D-9960-2D1532CE240E}" presName="hierChild5" presStyleCnt="0"/>
      <dgm:spPr/>
    </dgm:pt>
    <dgm:pt modelId="{2A635047-DE2A-4973-B65E-A07F10B8531B}" type="pres">
      <dgm:prSet presAssocID="{3A4A6E5A-6596-470A-8DF2-D5A463F2B485}" presName="Name17" presStyleLbl="parChTrans1D3" presStyleIdx="1" presStyleCnt="6"/>
      <dgm:spPr/>
    </dgm:pt>
    <dgm:pt modelId="{A4885B15-FF3E-48D9-86C4-F43C786D11F8}" type="pres">
      <dgm:prSet presAssocID="{9E744D92-1331-4576-BBC8-616937B0D7DD}" presName="hierRoot3" presStyleCnt="0"/>
      <dgm:spPr/>
    </dgm:pt>
    <dgm:pt modelId="{609BCB0C-6A28-47D9-B5F8-C76F9E879ACA}" type="pres">
      <dgm:prSet presAssocID="{9E744D92-1331-4576-BBC8-616937B0D7DD}" presName="composite3" presStyleCnt="0"/>
      <dgm:spPr/>
    </dgm:pt>
    <dgm:pt modelId="{B7064912-63F4-4B4D-98AC-3931251C8B6D}" type="pres">
      <dgm:prSet presAssocID="{9E744D92-1331-4576-BBC8-616937B0D7DD}" presName="background3" presStyleLbl="node3" presStyleIdx="1" presStyleCnt="6"/>
      <dgm:spPr/>
    </dgm:pt>
    <dgm:pt modelId="{B470C4AF-8146-4FED-8F1E-8F359438513A}" type="pres">
      <dgm:prSet presAssocID="{9E744D92-1331-4576-BBC8-616937B0D7DD}" presName="text3" presStyleLbl="fgAcc3" presStyleIdx="1" presStyleCnt="6" custScaleX="181432" custScaleY="176212">
        <dgm:presLayoutVars>
          <dgm:chPref val="3"/>
        </dgm:presLayoutVars>
      </dgm:prSet>
      <dgm:spPr/>
    </dgm:pt>
    <dgm:pt modelId="{996425AE-B83C-4644-BB0D-029580DD58D0}" type="pres">
      <dgm:prSet presAssocID="{9E744D92-1331-4576-BBC8-616937B0D7DD}" presName="hierChild4" presStyleCnt="0"/>
      <dgm:spPr/>
    </dgm:pt>
    <dgm:pt modelId="{A004B056-62DD-4199-A337-AB64CAEDB4A3}" type="pres">
      <dgm:prSet presAssocID="{7B8DC262-5EA1-4C3B-AA50-FCCB473D0434}" presName="Name23" presStyleLbl="parChTrans1D4" presStyleIdx="1" presStyleCnt="11"/>
      <dgm:spPr/>
    </dgm:pt>
    <dgm:pt modelId="{9E7F1A3F-EE60-494C-B7FB-1189EB0A300B}" type="pres">
      <dgm:prSet presAssocID="{F54E3C91-F6F8-42FF-BA13-98166BF4D06F}" presName="hierRoot4" presStyleCnt="0"/>
      <dgm:spPr/>
    </dgm:pt>
    <dgm:pt modelId="{A7D9A0CB-527C-4A5C-8E9B-7B55D311A929}" type="pres">
      <dgm:prSet presAssocID="{F54E3C91-F6F8-42FF-BA13-98166BF4D06F}" presName="composite4" presStyleCnt="0"/>
      <dgm:spPr/>
    </dgm:pt>
    <dgm:pt modelId="{6480E80D-5B5F-47BF-A31C-1D4EFCAAE304}" type="pres">
      <dgm:prSet presAssocID="{F54E3C91-F6F8-42FF-BA13-98166BF4D06F}" presName="background4" presStyleLbl="node4" presStyleIdx="1" presStyleCnt="11"/>
      <dgm:spPr>
        <a:noFill/>
      </dgm:spPr>
    </dgm:pt>
    <dgm:pt modelId="{EC37A749-9DF2-495A-A3B4-7B78B512ECBD}" type="pres">
      <dgm:prSet presAssocID="{F54E3C91-F6F8-42FF-BA13-98166BF4D06F}" presName="text4" presStyleLbl="fgAcc4" presStyleIdx="1" presStyleCnt="11" custScaleX="160004" custScaleY="410343">
        <dgm:presLayoutVars>
          <dgm:chPref val="3"/>
        </dgm:presLayoutVars>
      </dgm:prSet>
      <dgm:spPr/>
    </dgm:pt>
    <dgm:pt modelId="{80297327-4930-403A-828F-B191C23DEB26}" type="pres">
      <dgm:prSet presAssocID="{F54E3C91-F6F8-42FF-BA13-98166BF4D06F}" presName="hierChild5" presStyleCnt="0"/>
      <dgm:spPr/>
    </dgm:pt>
    <dgm:pt modelId="{7B7F17C5-4DED-4AE5-9020-0FCD2EA6733B}" type="pres">
      <dgm:prSet presAssocID="{3FD86213-EF4D-4448-B16B-B4F7E40DE3B2}" presName="Name17" presStyleLbl="parChTrans1D3" presStyleIdx="2" presStyleCnt="6"/>
      <dgm:spPr/>
    </dgm:pt>
    <dgm:pt modelId="{DE6BC9AA-4E49-4C22-83C4-925AED087393}" type="pres">
      <dgm:prSet presAssocID="{D70DA6FC-6C11-4DF1-A967-E676312C3430}" presName="hierRoot3" presStyleCnt="0"/>
      <dgm:spPr/>
    </dgm:pt>
    <dgm:pt modelId="{BB1745D9-D6F5-44FE-8ECF-5170E3BEBAAF}" type="pres">
      <dgm:prSet presAssocID="{D70DA6FC-6C11-4DF1-A967-E676312C3430}" presName="composite3" presStyleCnt="0"/>
      <dgm:spPr/>
    </dgm:pt>
    <dgm:pt modelId="{2C1D8564-7AF4-4E32-9AE1-5F0A2B4ACFBA}" type="pres">
      <dgm:prSet presAssocID="{D70DA6FC-6C11-4DF1-A967-E676312C3430}" presName="background3" presStyleLbl="node3" presStyleIdx="2" presStyleCnt="6"/>
      <dgm:spPr/>
    </dgm:pt>
    <dgm:pt modelId="{D6995DD2-3F8D-41AD-87C3-E5B65459591B}" type="pres">
      <dgm:prSet presAssocID="{D70DA6FC-6C11-4DF1-A967-E676312C3430}" presName="text3" presStyleLbl="fgAcc3" presStyleIdx="2" presStyleCnt="6" custScaleX="125913" custScaleY="102666">
        <dgm:presLayoutVars>
          <dgm:chPref val="3"/>
        </dgm:presLayoutVars>
      </dgm:prSet>
      <dgm:spPr/>
    </dgm:pt>
    <dgm:pt modelId="{00745B73-5D95-4253-BA50-B9CDDB33ECB7}" type="pres">
      <dgm:prSet presAssocID="{D70DA6FC-6C11-4DF1-A967-E676312C3430}" presName="hierChild4" presStyleCnt="0"/>
      <dgm:spPr/>
    </dgm:pt>
    <dgm:pt modelId="{A3B8E9CF-7A38-4E7D-A62F-B7FB54CD5FDB}" type="pres">
      <dgm:prSet presAssocID="{C2130D9E-FAAD-40F2-9239-67831468F744}" presName="Name23" presStyleLbl="parChTrans1D4" presStyleIdx="2" presStyleCnt="11"/>
      <dgm:spPr/>
    </dgm:pt>
    <dgm:pt modelId="{AB5D2EFA-277F-4C77-87AC-4F2DAA9F4100}" type="pres">
      <dgm:prSet presAssocID="{16609C6D-F3BA-4872-8BA3-828343787CB1}" presName="hierRoot4" presStyleCnt="0"/>
      <dgm:spPr/>
    </dgm:pt>
    <dgm:pt modelId="{2D866164-74BF-4E38-9BD1-F9D7631A88D3}" type="pres">
      <dgm:prSet presAssocID="{16609C6D-F3BA-4872-8BA3-828343787CB1}" presName="composite4" presStyleCnt="0"/>
      <dgm:spPr/>
    </dgm:pt>
    <dgm:pt modelId="{2DC01DA4-2A75-423C-8F5F-74AC674ACC23}" type="pres">
      <dgm:prSet presAssocID="{16609C6D-F3BA-4872-8BA3-828343787CB1}" presName="background4" presStyleLbl="node4" presStyleIdx="2" presStyleCnt="11"/>
      <dgm:spPr>
        <a:noFill/>
      </dgm:spPr>
    </dgm:pt>
    <dgm:pt modelId="{90B0E4A5-BDD3-4124-8E4A-9BAB420B8947}" type="pres">
      <dgm:prSet presAssocID="{16609C6D-F3BA-4872-8BA3-828343787CB1}" presName="text4" presStyleLbl="fgAcc4" presStyleIdx="2" presStyleCnt="11" custScaleX="154751" custScaleY="200207">
        <dgm:presLayoutVars>
          <dgm:chPref val="3"/>
        </dgm:presLayoutVars>
      </dgm:prSet>
      <dgm:spPr/>
    </dgm:pt>
    <dgm:pt modelId="{A71CAE77-CB41-458F-B108-ABF21A69B7CD}" type="pres">
      <dgm:prSet presAssocID="{16609C6D-F3BA-4872-8BA3-828343787CB1}" presName="hierChild5" presStyleCnt="0"/>
      <dgm:spPr/>
    </dgm:pt>
    <dgm:pt modelId="{81FF5128-4702-4249-B9F2-4DC5D16D4C9D}" type="pres">
      <dgm:prSet presAssocID="{8FA24AFF-C131-45E0-9F10-71ED7DE6BEC7}" presName="Name17" presStyleLbl="parChTrans1D3" presStyleIdx="3" presStyleCnt="6"/>
      <dgm:spPr/>
    </dgm:pt>
    <dgm:pt modelId="{6D56B2DA-2B89-4A5D-8C38-99FFE3A0F04D}" type="pres">
      <dgm:prSet presAssocID="{D2A93D6F-5799-401B-9A22-212271B6896D}" presName="hierRoot3" presStyleCnt="0"/>
      <dgm:spPr/>
    </dgm:pt>
    <dgm:pt modelId="{25AD8FAF-B8E4-42AB-9A21-122A676DF360}" type="pres">
      <dgm:prSet presAssocID="{D2A93D6F-5799-401B-9A22-212271B6896D}" presName="composite3" presStyleCnt="0"/>
      <dgm:spPr/>
    </dgm:pt>
    <dgm:pt modelId="{8587A8BB-783C-425F-B4C8-E84BE6F2A7E2}" type="pres">
      <dgm:prSet presAssocID="{D2A93D6F-5799-401B-9A22-212271B6896D}" presName="background3" presStyleLbl="node3" presStyleIdx="3" presStyleCnt="6"/>
      <dgm:spPr/>
    </dgm:pt>
    <dgm:pt modelId="{DE9ABF0B-8D7F-4D32-83C1-B25942975AB9}" type="pres">
      <dgm:prSet presAssocID="{D2A93D6F-5799-401B-9A22-212271B6896D}" presName="text3" presStyleLbl="fgAcc3" presStyleIdx="3" presStyleCnt="6" custScaleX="188776" custScaleY="94120">
        <dgm:presLayoutVars>
          <dgm:chPref val="3"/>
        </dgm:presLayoutVars>
      </dgm:prSet>
      <dgm:spPr/>
    </dgm:pt>
    <dgm:pt modelId="{C6FEC725-EE12-4EC4-BBD9-91BAB9780170}" type="pres">
      <dgm:prSet presAssocID="{D2A93D6F-5799-401B-9A22-212271B6896D}" presName="hierChild4" presStyleCnt="0"/>
      <dgm:spPr/>
    </dgm:pt>
    <dgm:pt modelId="{75999FB5-7BB1-4B06-BF74-CC082A4920F6}" type="pres">
      <dgm:prSet presAssocID="{A9E0B476-4C85-4BE1-A2B5-03C50C1D3271}" presName="Name17" presStyleLbl="parChTrans1D3" presStyleIdx="4" presStyleCnt="6"/>
      <dgm:spPr/>
    </dgm:pt>
    <dgm:pt modelId="{99145E46-57B4-4765-9B06-7C540C488755}" type="pres">
      <dgm:prSet presAssocID="{801DB856-99B7-447E-B578-D88C429FAB71}" presName="hierRoot3" presStyleCnt="0"/>
      <dgm:spPr/>
    </dgm:pt>
    <dgm:pt modelId="{3950516B-486C-417B-93D6-8FFDA1056510}" type="pres">
      <dgm:prSet presAssocID="{801DB856-99B7-447E-B578-D88C429FAB71}" presName="composite3" presStyleCnt="0"/>
      <dgm:spPr/>
    </dgm:pt>
    <dgm:pt modelId="{CA1FEAF8-1DD2-4187-ACAE-D8F3A1C070C3}" type="pres">
      <dgm:prSet presAssocID="{801DB856-99B7-447E-B578-D88C429FAB71}" presName="background3" presStyleLbl="node3" presStyleIdx="4" presStyleCnt="6"/>
      <dgm:spPr/>
    </dgm:pt>
    <dgm:pt modelId="{F1F780DD-DA64-4AE4-8C51-29F88FB86846}" type="pres">
      <dgm:prSet presAssocID="{801DB856-99B7-447E-B578-D88C429FAB71}" presName="text3" presStyleLbl="fgAcc3" presStyleIdx="4" presStyleCnt="6" custScaleY="86930">
        <dgm:presLayoutVars>
          <dgm:chPref val="3"/>
        </dgm:presLayoutVars>
      </dgm:prSet>
      <dgm:spPr/>
    </dgm:pt>
    <dgm:pt modelId="{0DD0BC65-B2D5-46B9-B0A3-7E8C26064980}" type="pres">
      <dgm:prSet presAssocID="{801DB856-99B7-447E-B578-D88C429FAB71}" presName="hierChild4" presStyleCnt="0"/>
      <dgm:spPr/>
    </dgm:pt>
    <dgm:pt modelId="{1109CF94-BE3D-4AA2-AC13-A7A00978E0B2}" type="pres">
      <dgm:prSet presAssocID="{A4EA7C20-B5E3-412E-9609-6CF1BD3E5659}" presName="Name17" presStyleLbl="parChTrans1D3" presStyleIdx="5" presStyleCnt="6"/>
      <dgm:spPr/>
    </dgm:pt>
    <dgm:pt modelId="{16EA0822-F279-40FA-ACD2-E98A51E4A6C6}" type="pres">
      <dgm:prSet presAssocID="{1010E351-A507-4237-97C7-29BAB1D82890}" presName="hierRoot3" presStyleCnt="0"/>
      <dgm:spPr/>
    </dgm:pt>
    <dgm:pt modelId="{0BD99255-5282-4DBA-9511-455C3CEC7FDA}" type="pres">
      <dgm:prSet presAssocID="{1010E351-A507-4237-97C7-29BAB1D82890}" presName="composite3" presStyleCnt="0"/>
      <dgm:spPr/>
    </dgm:pt>
    <dgm:pt modelId="{55B839E7-6867-4655-84BB-BE35B4B6A2BC}" type="pres">
      <dgm:prSet presAssocID="{1010E351-A507-4237-97C7-29BAB1D82890}" presName="background3" presStyleLbl="node3" presStyleIdx="5" presStyleCnt="6"/>
      <dgm:spPr/>
    </dgm:pt>
    <dgm:pt modelId="{577155DC-502B-4798-A43D-53434F77C6DB}" type="pres">
      <dgm:prSet presAssocID="{1010E351-A507-4237-97C7-29BAB1D82890}" presName="text3" presStyleLbl="fgAcc3" presStyleIdx="5" presStyleCnt="6" custScaleX="156587" custLinFactNeighborX="91198" custLinFactNeighborY="-2476">
        <dgm:presLayoutVars>
          <dgm:chPref val="3"/>
        </dgm:presLayoutVars>
      </dgm:prSet>
      <dgm:spPr/>
    </dgm:pt>
    <dgm:pt modelId="{B77445A8-2E34-4190-974C-3EF0E8B07783}" type="pres">
      <dgm:prSet presAssocID="{1010E351-A507-4237-97C7-29BAB1D82890}" presName="hierChild4" presStyleCnt="0"/>
      <dgm:spPr/>
    </dgm:pt>
    <dgm:pt modelId="{C6727A32-F44E-4B52-8575-034B83961616}" type="pres">
      <dgm:prSet presAssocID="{52157394-182C-4CC3-81B9-7C5FF4AA3C1F}" presName="Name23" presStyleLbl="parChTrans1D4" presStyleIdx="3" presStyleCnt="11"/>
      <dgm:spPr/>
    </dgm:pt>
    <dgm:pt modelId="{4AE0F796-8A7D-4D15-A91F-71422C9299D9}" type="pres">
      <dgm:prSet presAssocID="{4B85987E-DA09-4F46-847F-13A8AEBEF99D}" presName="hierRoot4" presStyleCnt="0"/>
      <dgm:spPr/>
    </dgm:pt>
    <dgm:pt modelId="{B582F358-CE6F-40A7-B5C9-5C344AD1F758}" type="pres">
      <dgm:prSet presAssocID="{4B85987E-DA09-4F46-847F-13A8AEBEF99D}" presName="composite4" presStyleCnt="0"/>
      <dgm:spPr/>
    </dgm:pt>
    <dgm:pt modelId="{836CBF2B-8FF1-44BE-BEE6-DA66820EE21C}" type="pres">
      <dgm:prSet presAssocID="{4B85987E-DA09-4F46-847F-13A8AEBEF99D}" presName="background4" presStyleLbl="node4" presStyleIdx="3" presStyleCnt="11"/>
      <dgm:spPr>
        <a:solidFill>
          <a:schemeClr val="bg1"/>
        </a:solidFill>
      </dgm:spPr>
    </dgm:pt>
    <dgm:pt modelId="{B6C213A2-109F-4F3B-895B-C4B6C6457531}" type="pres">
      <dgm:prSet presAssocID="{4B85987E-DA09-4F46-847F-13A8AEBEF99D}" presName="text4" presStyleLbl="fgAcc4" presStyleIdx="3" presStyleCnt="11" custScaleX="135984">
        <dgm:presLayoutVars>
          <dgm:chPref val="3"/>
        </dgm:presLayoutVars>
      </dgm:prSet>
      <dgm:spPr/>
    </dgm:pt>
    <dgm:pt modelId="{B88647E5-7D4E-4932-BFC7-612A2AEF5581}" type="pres">
      <dgm:prSet presAssocID="{4B85987E-DA09-4F46-847F-13A8AEBEF99D}" presName="hierChild5" presStyleCnt="0"/>
      <dgm:spPr/>
    </dgm:pt>
    <dgm:pt modelId="{C3277EDE-8420-4F13-A315-E93D9B4FC272}" type="pres">
      <dgm:prSet presAssocID="{A25BE7E1-5B01-4F0D-AFAD-7311329CADA2}" presName="Name23" presStyleLbl="parChTrans1D4" presStyleIdx="4" presStyleCnt="11"/>
      <dgm:spPr/>
    </dgm:pt>
    <dgm:pt modelId="{CE862DA7-B4F2-4B5F-ACF5-132B82AAD877}" type="pres">
      <dgm:prSet presAssocID="{F19A7331-0B71-4165-B4CF-B947E991A733}" presName="hierRoot4" presStyleCnt="0"/>
      <dgm:spPr/>
    </dgm:pt>
    <dgm:pt modelId="{FB7EC5B4-41B7-4391-AD0B-5E6DD87EB2C1}" type="pres">
      <dgm:prSet presAssocID="{F19A7331-0B71-4165-B4CF-B947E991A733}" presName="composite4" presStyleCnt="0"/>
      <dgm:spPr/>
    </dgm:pt>
    <dgm:pt modelId="{9266DF4E-00B1-4D94-96EE-048A769C3BAC}" type="pres">
      <dgm:prSet presAssocID="{F19A7331-0B71-4165-B4CF-B947E991A733}" presName="background4" presStyleLbl="node4" presStyleIdx="4" presStyleCnt="11"/>
      <dgm:spPr>
        <a:noFill/>
      </dgm:spPr>
    </dgm:pt>
    <dgm:pt modelId="{F92FAE1F-984A-463B-90FC-C005CC49EEED}" type="pres">
      <dgm:prSet presAssocID="{F19A7331-0B71-4165-B4CF-B947E991A733}" presName="text4" presStyleLbl="fgAcc4" presStyleIdx="4" presStyleCnt="11" custScaleX="141659">
        <dgm:presLayoutVars>
          <dgm:chPref val="3"/>
        </dgm:presLayoutVars>
      </dgm:prSet>
      <dgm:spPr/>
    </dgm:pt>
    <dgm:pt modelId="{63CBFE36-BC32-4A35-8C79-D0810F461545}" type="pres">
      <dgm:prSet presAssocID="{F19A7331-0B71-4165-B4CF-B947E991A733}" presName="hierChild5" presStyleCnt="0"/>
      <dgm:spPr/>
    </dgm:pt>
    <dgm:pt modelId="{56BEF454-CA6E-48C0-8113-F9D4A1D6A3C6}" type="pres">
      <dgm:prSet presAssocID="{3360C185-A1C4-456E-A61F-949B4810D37F}" presName="Name23" presStyleLbl="parChTrans1D4" presStyleIdx="5" presStyleCnt="11"/>
      <dgm:spPr/>
    </dgm:pt>
    <dgm:pt modelId="{46F1BA57-C748-44CD-9DC5-5FE3A600414F}" type="pres">
      <dgm:prSet presAssocID="{76A6319A-2CAC-447C-93F5-F0ADEDBFD1C9}" presName="hierRoot4" presStyleCnt="0"/>
      <dgm:spPr/>
    </dgm:pt>
    <dgm:pt modelId="{14F9CAEC-9409-41F9-8BAD-4FEB58D26086}" type="pres">
      <dgm:prSet presAssocID="{76A6319A-2CAC-447C-93F5-F0ADEDBFD1C9}" presName="composite4" presStyleCnt="0"/>
      <dgm:spPr/>
    </dgm:pt>
    <dgm:pt modelId="{84BB34CA-EDA7-4E9C-9770-895ABAF7F668}" type="pres">
      <dgm:prSet presAssocID="{76A6319A-2CAC-447C-93F5-F0ADEDBFD1C9}" presName="background4" presStyleLbl="node4" presStyleIdx="5" presStyleCnt="11"/>
      <dgm:spPr>
        <a:noFill/>
      </dgm:spPr>
    </dgm:pt>
    <dgm:pt modelId="{F4BFD8AB-6A07-4E7F-976D-89C380345E10}" type="pres">
      <dgm:prSet presAssocID="{76A6319A-2CAC-447C-93F5-F0ADEDBFD1C9}" presName="text4" presStyleLbl="fgAcc4" presStyleIdx="5" presStyleCnt="11" custScaleX="212636" custScaleY="336806">
        <dgm:presLayoutVars>
          <dgm:chPref val="3"/>
        </dgm:presLayoutVars>
      </dgm:prSet>
      <dgm:spPr/>
    </dgm:pt>
    <dgm:pt modelId="{A28FBABA-6742-4410-AFE1-04E95E9E54A3}" type="pres">
      <dgm:prSet presAssocID="{76A6319A-2CAC-447C-93F5-F0ADEDBFD1C9}" presName="hierChild5" presStyleCnt="0"/>
      <dgm:spPr/>
    </dgm:pt>
    <dgm:pt modelId="{A19D12BD-ADE4-4D30-9FDF-265CC8662362}" type="pres">
      <dgm:prSet presAssocID="{058A2D5E-EBB7-4CED-A3C0-97B7AE4B2DCC}" presName="Name23" presStyleLbl="parChTrans1D4" presStyleIdx="6" presStyleCnt="11"/>
      <dgm:spPr/>
    </dgm:pt>
    <dgm:pt modelId="{61F9207B-D272-4ADE-830C-5EC61BF7282D}" type="pres">
      <dgm:prSet presAssocID="{5E23AFC6-86DD-4EC2-A485-501035EF675D}" presName="hierRoot4" presStyleCnt="0"/>
      <dgm:spPr/>
    </dgm:pt>
    <dgm:pt modelId="{CBC044EF-C18C-4402-9669-7D65A50FC4F1}" type="pres">
      <dgm:prSet presAssocID="{5E23AFC6-86DD-4EC2-A485-501035EF675D}" presName="composite4" presStyleCnt="0"/>
      <dgm:spPr/>
    </dgm:pt>
    <dgm:pt modelId="{ED41422F-7AB2-42D8-A954-E84BA2FABE59}" type="pres">
      <dgm:prSet presAssocID="{5E23AFC6-86DD-4EC2-A485-501035EF675D}" presName="background4" presStyleLbl="node4" presStyleIdx="6" presStyleCnt="11"/>
      <dgm:spPr>
        <a:noFill/>
      </dgm:spPr>
    </dgm:pt>
    <dgm:pt modelId="{4A6230AD-384A-4001-856F-2953DC678516}" type="pres">
      <dgm:prSet presAssocID="{5E23AFC6-86DD-4EC2-A485-501035EF675D}" presName="text4" presStyleLbl="fgAcc4" presStyleIdx="6" presStyleCnt="11" custScaleX="126724" custScaleY="142734">
        <dgm:presLayoutVars>
          <dgm:chPref val="3"/>
        </dgm:presLayoutVars>
      </dgm:prSet>
      <dgm:spPr/>
    </dgm:pt>
    <dgm:pt modelId="{90E65991-511B-4DF1-A41D-846E9E233EB5}" type="pres">
      <dgm:prSet presAssocID="{5E23AFC6-86DD-4EC2-A485-501035EF675D}" presName="hierChild5" presStyleCnt="0"/>
      <dgm:spPr/>
    </dgm:pt>
    <dgm:pt modelId="{82BE6640-D6E7-4941-998C-B0ECCA725579}" type="pres">
      <dgm:prSet presAssocID="{AA8AEFC6-74CD-40E3-BFFC-4325ADD314AA}" presName="Name23" presStyleLbl="parChTrans1D4" presStyleIdx="7" presStyleCnt="11"/>
      <dgm:spPr/>
    </dgm:pt>
    <dgm:pt modelId="{ACE9C145-2C96-40E1-8474-15E3471574D7}" type="pres">
      <dgm:prSet presAssocID="{416D3B02-FE03-4188-8D56-6D741DF98321}" presName="hierRoot4" presStyleCnt="0"/>
      <dgm:spPr/>
    </dgm:pt>
    <dgm:pt modelId="{F469C5A3-6224-49C7-8819-64A534BCCFD6}" type="pres">
      <dgm:prSet presAssocID="{416D3B02-FE03-4188-8D56-6D741DF98321}" presName="composite4" presStyleCnt="0"/>
      <dgm:spPr/>
    </dgm:pt>
    <dgm:pt modelId="{28D18AB5-FB8B-481D-9B6C-CEB41CAD3B5E}" type="pres">
      <dgm:prSet presAssocID="{416D3B02-FE03-4188-8D56-6D741DF98321}" presName="background4" presStyleLbl="node4" presStyleIdx="7" presStyleCnt="11"/>
      <dgm:spPr>
        <a:solidFill>
          <a:schemeClr val="bg1"/>
        </a:solidFill>
      </dgm:spPr>
    </dgm:pt>
    <dgm:pt modelId="{164D03D6-4F25-421F-ADDC-698A885272CC}" type="pres">
      <dgm:prSet presAssocID="{416D3B02-FE03-4188-8D56-6D741DF98321}" presName="text4" presStyleLbl="fgAcc4" presStyleIdx="7" presStyleCnt="11" custScaleX="130133">
        <dgm:presLayoutVars>
          <dgm:chPref val="3"/>
        </dgm:presLayoutVars>
      </dgm:prSet>
      <dgm:spPr/>
    </dgm:pt>
    <dgm:pt modelId="{A5E7CE41-F7C5-43B1-B468-7292594BC35C}" type="pres">
      <dgm:prSet presAssocID="{416D3B02-FE03-4188-8D56-6D741DF98321}" presName="hierChild5" presStyleCnt="0"/>
      <dgm:spPr/>
    </dgm:pt>
    <dgm:pt modelId="{14D1C0B1-17DC-4328-A5D6-BDE93D9FC676}" type="pres">
      <dgm:prSet presAssocID="{924C1A23-AA87-483C-8455-2B8A677B8EE8}" presName="Name23" presStyleLbl="parChTrans1D4" presStyleIdx="8" presStyleCnt="11"/>
      <dgm:spPr/>
    </dgm:pt>
    <dgm:pt modelId="{29A89171-7711-4BF9-B1E3-BD23564C45EE}" type="pres">
      <dgm:prSet presAssocID="{A7205882-3C95-4084-8F89-61862404FD37}" presName="hierRoot4" presStyleCnt="0"/>
      <dgm:spPr/>
    </dgm:pt>
    <dgm:pt modelId="{9CEB2B0C-6987-46ED-8A05-E2ECE862B9DA}" type="pres">
      <dgm:prSet presAssocID="{A7205882-3C95-4084-8F89-61862404FD37}" presName="composite4" presStyleCnt="0"/>
      <dgm:spPr/>
    </dgm:pt>
    <dgm:pt modelId="{029218A4-2141-406F-A350-9DD23E3E2D46}" type="pres">
      <dgm:prSet presAssocID="{A7205882-3C95-4084-8F89-61862404FD37}" presName="background4" presStyleLbl="node4" presStyleIdx="8" presStyleCnt="11"/>
      <dgm:spPr>
        <a:noFill/>
      </dgm:spPr>
    </dgm:pt>
    <dgm:pt modelId="{10224B29-9844-40EC-BC7B-2F34A1EDF4BC}" type="pres">
      <dgm:prSet presAssocID="{A7205882-3C95-4084-8F89-61862404FD37}" presName="text4" presStyleLbl="fgAcc4" presStyleIdx="8" presStyleCnt="11" custScaleX="121393" custScaleY="262044">
        <dgm:presLayoutVars>
          <dgm:chPref val="3"/>
        </dgm:presLayoutVars>
      </dgm:prSet>
      <dgm:spPr/>
    </dgm:pt>
    <dgm:pt modelId="{96086A69-A503-409D-BBBD-170F9EA4F9BA}" type="pres">
      <dgm:prSet presAssocID="{A7205882-3C95-4084-8F89-61862404FD37}" presName="hierChild5" presStyleCnt="0"/>
      <dgm:spPr/>
    </dgm:pt>
    <dgm:pt modelId="{754CB7C3-CB70-44A9-994D-B9B8CCBCC3AC}" type="pres">
      <dgm:prSet presAssocID="{ECF41CC1-37FA-4DCD-BA06-2810F5359344}" presName="Name23" presStyleLbl="parChTrans1D4" presStyleIdx="9" presStyleCnt="11"/>
      <dgm:spPr/>
    </dgm:pt>
    <dgm:pt modelId="{D466A1F0-CFA5-4F73-A7B8-8BF94B30A567}" type="pres">
      <dgm:prSet presAssocID="{FEA3B092-4F9D-4729-B4BA-3B9281164F02}" presName="hierRoot4" presStyleCnt="0"/>
      <dgm:spPr/>
    </dgm:pt>
    <dgm:pt modelId="{40B6DEEE-8B5D-4066-884F-AEB472087989}" type="pres">
      <dgm:prSet presAssocID="{FEA3B092-4F9D-4729-B4BA-3B9281164F02}" presName="composite4" presStyleCnt="0"/>
      <dgm:spPr/>
    </dgm:pt>
    <dgm:pt modelId="{40CE82F3-253B-435A-A658-C256D49AEB5A}" type="pres">
      <dgm:prSet presAssocID="{FEA3B092-4F9D-4729-B4BA-3B9281164F02}" presName="background4" presStyleLbl="node4" presStyleIdx="9" presStyleCnt="11"/>
      <dgm:spPr>
        <a:noFill/>
      </dgm:spPr>
    </dgm:pt>
    <dgm:pt modelId="{B4C616B5-09FC-49E7-992B-20B854167F17}" type="pres">
      <dgm:prSet presAssocID="{FEA3B092-4F9D-4729-B4BA-3B9281164F02}" presName="text4" presStyleLbl="fgAcc4" presStyleIdx="9" presStyleCnt="11" custScaleX="94732" custScaleY="72023">
        <dgm:presLayoutVars>
          <dgm:chPref val="3"/>
        </dgm:presLayoutVars>
      </dgm:prSet>
      <dgm:spPr/>
    </dgm:pt>
    <dgm:pt modelId="{FD4F0F2E-467D-4822-80CD-C52163E5F179}" type="pres">
      <dgm:prSet presAssocID="{FEA3B092-4F9D-4729-B4BA-3B9281164F02}" presName="hierChild5" presStyleCnt="0"/>
      <dgm:spPr/>
    </dgm:pt>
    <dgm:pt modelId="{991F415B-52CD-460B-BB75-03301E39A445}" type="pres">
      <dgm:prSet presAssocID="{C84F2DE6-A621-436D-9B72-8DF76A078063}" presName="Name23" presStyleLbl="parChTrans1D4" presStyleIdx="10" presStyleCnt="11"/>
      <dgm:spPr/>
    </dgm:pt>
    <dgm:pt modelId="{2D68C3E0-9EC0-4DBE-902C-5000217B2E26}" type="pres">
      <dgm:prSet presAssocID="{61549079-E6EE-400D-AAF8-7242CCB9B820}" presName="hierRoot4" presStyleCnt="0"/>
      <dgm:spPr/>
    </dgm:pt>
    <dgm:pt modelId="{AAB3EDB4-16D6-496A-B9F6-3DFEDD4793BE}" type="pres">
      <dgm:prSet presAssocID="{61549079-E6EE-400D-AAF8-7242CCB9B820}" presName="composite4" presStyleCnt="0"/>
      <dgm:spPr/>
    </dgm:pt>
    <dgm:pt modelId="{D14B0447-C045-428C-B375-04F5CB5E8E7E}" type="pres">
      <dgm:prSet presAssocID="{61549079-E6EE-400D-AAF8-7242CCB9B820}" presName="background4" presStyleLbl="node4" presStyleIdx="10" presStyleCnt="11"/>
      <dgm:spPr>
        <a:noFill/>
      </dgm:spPr>
    </dgm:pt>
    <dgm:pt modelId="{7F51C536-4B38-4DB2-A071-17DE6028B4DA}" type="pres">
      <dgm:prSet presAssocID="{61549079-E6EE-400D-AAF8-7242CCB9B820}" presName="text4" presStyleLbl="fgAcc4" presStyleIdx="10" presStyleCnt="11" custScaleX="119391" custScaleY="97528">
        <dgm:presLayoutVars>
          <dgm:chPref val="3"/>
        </dgm:presLayoutVars>
      </dgm:prSet>
      <dgm:spPr/>
    </dgm:pt>
    <dgm:pt modelId="{D79BE6B0-CF01-41A7-BD24-7F6174C2ECCA}" type="pres">
      <dgm:prSet presAssocID="{61549079-E6EE-400D-AAF8-7242CCB9B820}" presName="hierChild5" presStyleCnt="0"/>
      <dgm:spPr/>
    </dgm:pt>
  </dgm:ptLst>
  <dgm:cxnLst>
    <dgm:cxn modelId="{5A752A05-1C87-44FD-A751-451E5B2E1B3C}" type="presOf" srcId="{924C1A23-AA87-483C-8455-2B8A677B8EE8}" destId="{14D1C0B1-17DC-4328-A5D6-BDE93D9FC676}" srcOrd="0" destOrd="0" presId="urn:microsoft.com/office/officeart/2005/8/layout/hierarchy1"/>
    <dgm:cxn modelId="{1D42A50B-B63E-4EB1-A4E4-2DF987DD6FCC}" type="presOf" srcId="{76A6319A-2CAC-447C-93F5-F0ADEDBFD1C9}" destId="{F4BFD8AB-6A07-4E7F-976D-89C380345E10}" srcOrd="0" destOrd="0" presId="urn:microsoft.com/office/officeart/2005/8/layout/hierarchy1"/>
    <dgm:cxn modelId="{C884AE0B-A57D-402A-B39F-B423DEC1323A}" srcId="{4B85987E-DA09-4F46-847F-13A8AEBEF99D}" destId="{5E23AFC6-86DD-4EC2-A485-501035EF675D}" srcOrd="1" destOrd="0" parTransId="{058A2D5E-EBB7-4CED-A3C0-97B7AE4B2DCC}" sibTransId="{BAB7E19F-D609-4530-9720-8E53D1880F1D}"/>
    <dgm:cxn modelId="{2E7DED0D-DA55-4F72-9907-0E83A111FE1D}" type="presOf" srcId="{D70DA6FC-6C11-4DF1-A967-E676312C3430}" destId="{D6995DD2-3F8D-41AD-87C3-E5B65459591B}" srcOrd="0" destOrd="0" presId="urn:microsoft.com/office/officeart/2005/8/layout/hierarchy1"/>
    <dgm:cxn modelId="{CE152F0E-8C03-4D70-9CCB-ED427EC528A3}" srcId="{816759BE-5AC3-4D45-A369-3518A65D5EEC}" destId="{82FC0005-4D86-482A-ADE6-4D53646D2097}" srcOrd="0" destOrd="0" parTransId="{76065986-9A3A-4374-BAC4-9D8D6FC6648D}" sibTransId="{8F54A5A4-E4E7-4A88-9BE5-D1D1DBDBE7B7}"/>
    <dgm:cxn modelId="{8AEBF30F-627B-4E01-9C47-0628329E6664}" srcId="{82FC0005-4D86-482A-ADE6-4D53646D2097}" destId="{1010E351-A507-4237-97C7-29BAB1D82890}" srcOrd="5" destOrd="0" parTransId="{A4EA7C20-B5E3-412E-9609-6CF1BD3E5659}" sibTransId="{526BBB76-FD31-4E99-9DCA-C32F94700DA4}"/>
    <dgm:cxn modelId="{BD604E14-8537-4997-A2B1-EA14215BC5E2}" srcId="{82FC0005-4D86-482A-ADE6-4D53646D2097}" destId="{D2A93D6F-5799-401B-9A22-212271B6896D}" srcOrd="3" destOrd="0" parTransId="{8FA24AFF-C131-45E0-9F10-71ED7DE6BEC7}" sibTransId="{F079369E-7F53-4CBC-BEE4-77C7C8329B7C}"/>
    <dgm:cxn modelId="{985B0915-1F62-4A07-951F-83D3210F8A07}" type="presOf" srcId="{C84F2DE6-A621-436D-9B72-8DF76A078063}" destId="{991F415B-52CD-460B-BB75-03301E39A445}" srcOrd="0" destOrd="0" presId="urn:microsoft.com/office/officeart/2005/8/layout/hierarchy1"/>
    <dgm:cxn modelId="{A1A2F715-C2B0-4EC7-9349-8A322367A15C}" type="presOf" srcId="{D2A93D6F-5799-401B-9A22-212271B6896D}" destId="{DE9ABF0B-8D7F-4D32-83C1-B25942975AB9}" srcOrd="0" destOrd="0" presId="urn:microsoft.com/office/officeart/2005/8/layout/hierarchy1"/>
    <dgm:cxn modelId="{1E88B823-E0FC-4547-9563-010F14BB5CFD}" type="presOf" srcId="{801DB856-99B7-447E-B578-D88C429FAB71}" destId="{F1F780DD-DA64-4AE4-8C51-29F88FB86846}" srcOrd="0" destOrd="0" presId="urn:microsoft.com/office/officeart/2005/8/layout/hierarchy1"/>
    <dgm:cxn modelId="{9F033524-5C7E-4CDE-B0A3-03504690FE83}" type="presOf" srcId="{A4EA7C20-B5E3-412E-9609-6CF1BD3E5659}" destId="{1109CF94-BE3D-4AA2-AC13-A7A00978E0B2}" srcOrd="0" destOrd="0" presId="urn:microsoft.com/office/officeart/2005/8/layout/hierarchy1"/>
    <dgm:cxn modelId="{F96AF129-20FF-4E63-99CF-EE83C13D54F7}" srcId="{82FC0005-4D86-482A-ADE6-4D53646D2097}" destId="{801DB856-99B7-447E-B578-D88C429FAB71}" srcOrd="4" destOrd="0" parTransId="{A9E0B476-4C85-4BE1-A2B5-03C50C1D3271}" sibTransId="{361FB262-06DB-4FE0-A12C-90B0AC8631FC}"/>
    <dgm:cxn modelId="{3BCF6D2C-A384-42F0-B014-B65A365D1BB3}" srcId="{1010E351-A507-4237-97C7-29BAB1D82890}" destId="{61549079-E6EE-400D-AAF8-7242CCB9B820}" srcOrd="3" destOrd="0" parTransId="{C84F2DE6-A621-436D-9B72-8DF76A078063}" sibTransId="{FE4EBDF1-51FE-4302-9D2E-E9C870A3561C}"/>
    <dgm:cxn modelId="{D0F7B633-1FDF-4C5C-9C77-203F62442424}" type="presOf" srcId="{4B85987E-DA09-4F46-847F-13A8AEBEF99D}" destId="{B6C213A2-109F-4F3B-895B-C4B6C6457531}" srcOrd="0" destOrd="0" presId="urn:microsoft.com/office/officeart/2005/8/layout/hierarchy1"/>
    <dgm:cxn modelId="{FFBF3236-B98A-4893-BA9D-A1F86E4C8817}" type="presOf" srcId="{F33BD484-8AC3-4896-B3A9-E41B609F96BE}" destId="{4E0F4330-9A4C-4EFB-8BB1-AC5C7053A31F}" srcOrd="0" destOrd="0" presId="urn:microsoft.com/office/officeart/2005/8/layout/hierarchy1"/>
    <dgm:cxn modelId="{419E0738-8949-40B5-8B5E-8F942E7DE2D5}" srcId="{82FC0005-4D86-482A-ADE6-4D53646D2097}" destId="{02233422-2EC9-431E-8A89-160B71934534}" srcOrd="0" destOrd="0" parTransId="{AB70CA03-E54C-4654-B6ED-D4702BE1D06B}" sibTransId="{E78DFA7A-F813-4719-98E9-A124E1BF3FF2}"/>
    <dgm:cxn modelId="{D0657B3A-B31E-4712-9B9B-C072D6C4C62D}" srcId="{1010E351-A507-4237-97C7-29BAB1D82890}" destId="{416D3B02-FE03-4188-8D56-6D741DF98321}" srcOrd="1" destOrd="0" parTransId="{AA8AEFC6-74CD-40E3-BFFC-4325ADD314AA}" sibTransId="{705C4063-409D-4958-8C76-65A8ACC09255}"/>
    <dgm:cxn modelId="{00093A3C-F40F-4803-AB97-4B51F05A1448}" type="presOf" srcId="{5E23AFC6-86DD-4EC2-A485-501035EF675D}" destId="{4A6230AD-384A-4001-856F-2953DC678516}" srcOrd="0" destOrd="0" presId="urn:microsoft.com/office/officeart/2005/8/layout/hierarchy1"/>
    <dgm:cxn modelId="{A37DDC5B-F47F-4A3A-9F73-CFA09D9CA2A7}" type="presOf" srcId="{A9E0B476-4C85-4BE1-A2B5-03C50C1D3271}" destId="{75999FB5-7BB1-4B06-BF74-CC082A4920F6}" srcOrd="0" destOrd="0" presId="urn:microsoft.com/office/officeart/2005/8/layout/hierarchy1"/>
    <dgm:cxn modelId="{B09BFC5B-3EF1-4EAD-8378-FA87A7AE3277}" type="presOf" srcId="{ECF41CC1-37FA-4DCD-BA06-2810F5359344}" destId="{754CB7C3-CB70-44A9-994D-B9B8CCBCC3AC}" srcOrd="0" destOrd="0" presId="urn:microsoft.com/office/officeart/2005/8/layout/hierarchy1"/>
    <dgm:cxn modelId="{6B9BF842-526D-4852-8FAA-AD55AAEFD182}" srcId="{F19A7331-0B71-4165-B4CF-B947E991A733}" destId="{76A6319A-2CAC-447C-93F5-F0ADEDBFD1C9}" srcOrd="0" destOrd="0" parTransId="{3360C185-A1C4-456E-A61F-949B4810D37F}" sibTransId="{ABB629A9-72EE-4538-A450-6E0ABD213637}"/>
    <dgm:cxn modelId="{C4955243-191C-474B-993E-8C6A28EE5276}" srcId="{1010E351-A507-4237-97C7-29BAB1D82890}" destId="{4B85987E-DA09-4F46-847F-13A8AEBEF99D}" srcOrd="0" destOrd="0" parTransId="{52157394-182C-4CC3-81B9-7C5FF4AA3C1F}" sibTransId="{6FE7874F-C6C0-47C5-8983-E318837E2D46}"/>
    <dgm:cxn modelId="{12F2F963-4397-4C77-B7EC-6F15946A2B99}" srcId="{1010E351-A507-4237-97C7-29BAB1D82890}" destId="{FEA3B092-4F9D-4729-B4BA-3B9281164F02}" srcOrd="2" destOrd="0" parTransId="{ECF41CC1-37FA-4DCD-BA06-2810F5359344}" sibTransId="{CCE9D2FC-996F-406E-92FD-3307D0FD7B90}"/>
    <dgm:cxn modelId="{D5967B4A-A61C-481F-B9B9-A21B451DE1AA}" type="presOf" srcId="{3125BF63-7AE1-408D-9960-2D1532CE240E}" destId="{0414D77B-628A-4A5B-A8AB-615E2F95159E}" srcOrd="0" destOrd="0" presId="urn:microsoft.com/office/officeart/2005/8/layout/hierarchy1"/>
    <dgm:cxn modelId="{74CB376B-291C-4571-B7E9-A9945C90EA95}" srcId="{D70DA6FC-6C11-4DF1-A967-E676312C3430}" destId="{16609C6D-F3BA-4872-8BA3-828343787CB1}" srcOrd="0" destOrd="0" parTransId="{C2130D9E-FAAD-40F2-9239-67831468F744}" sibTransId="{0B0C435F-C247-4C72-A1D9-99CA3A825F2A}"/>
    <dgm:cxn modelId="{8DE3856C-138F-4573-88EA-36718AFDB988}" srcId="{F33BD484-8AC3-4896-B3A9-E41B609F96BE}" destId="{816759BE-5AC3-4D45-A369-3518A65D5EEC}" srcOrd="0" destOrd="0" parTransId="{B1D82BC8-0465-492F-B310-4D8D697F5E0C}" sibTransId="{BA232DD8-A8A9-43E7-9999-C53C081312DE}"/>
    <dgm:cxn modelId="{9B90CB4C-4DAA-48EB-BD2E-9E95FC96CC80}" type="presOf" srcId="{C2130D9E-FAAD-40F2-9239-67831468F744}" destId="{A3B8E9CF-7A38-4E7D-A62F-B7FB54CD5FDB}" srcOrd="0" destOrd="0" presId="urn:microsoft.com/office/officeart/2005/8/layout/hierarchy1"/>
    <dgm:cxn modelId="{CA4C236E-001F-463C-B4F9-8A36DC26B6A9}" srcId="{9E744D92-1331-4576-BBC8-616937B0D7DD}" destId="{F54E3C91-F6F8-42FF-BA13-98166BF4D06F}" srcOrd="0" destOrd="0" parTransId="{7B8DC262-5EA1-4C3B-AA50-FCCB473D0434}" sibTransId="{EC4E0574-3420-40AC-A0F9-8C0730962EF1}"/>
    <dgm:cxn modelId="{FF5A676F-D6E6-4C9B-9A08-20B9A2CB3DA0}" type="presOf" srcId="{058A2D5E-EBB7-4CED-A3C0-97B7AE4B2DCC}" destId="{A19D12BD-ADE4-4D30-9FDF-265CC8662362}" srcOrd="0" destOrd="0" presId="urn:microsoft.com/office/officeart/2005/8/layout/hierarchy1"/>
    <dgm:cxn modelId="{6AC3DE6F-7BCF-421F-ACFB-C71D5670002E}" type="presOf" srcId="{A7205882-3C95-4084-8F89-61862404FD37}" destId="{10224B29-9844-40EC-BC7B-2F34A1EDF4BC}" srcOrd="0" destOrd="0" presId="urn:microsoft.com/office/officeart/2005/8/layout/hierarchy1"/>
    <dgm:cxn modelId="{754FAC73-F444-4FFD-B080-26992C92F8FE}" type="presOf" srcId="{416D3B02-FE03-4188-8D56-6D741DF98321}" destId="{164D03D6-4F25-421F-ADDC-698A885272CC}" srcOrd="0" destOrd="0" presId="urn:microsoft.com/office/officeart/2005/8/layout/hierarchy1"/>
    <dgm:cxn modelId="{8CDAE074-8F27-4F57-AE8E-413FC15D4879}" type="presOf" srcId="{1C627A43-035F-401F-9101-891E7ABA67C0}" destId="{B575AB09-5673-4A23-A07C-89A1113210E6}" srcOrd="0" destOrd="0" presId="urn:microsoft.com/office/officeart/2005/8/layout/hierarchy1"/>
    <dgm:cxn modelId="{7E5C2D7D-8FA1-4762-AA7B-7379BBF6392E}" type="presOf" srcId="{816759BE-5AC3-4D45-A369-3518A65D5EEC}" destId="{10DE3181-25C8-4473-BE9C-0A59783148E6}" srcOrd="0" destOrd="0" presId="urn:microsoft.com/office/officeart/2005/8/layout/hierarchy1"/>
    <dgm:cxn modelId="{B914997D-3F15-4679-A975-447C7179C538}" type="presOf" srcId="{F54E3C91-F6F8-42FF-BA13-98166BF4D06F}" destId="{EC37A749-9DF2-495A-A3B4-7B78B512ECBD}" srcOrd="0" destOrd="0" presId="urn:microsoft.com/office/officeart/2005/8/layout/hierarchy1"/>
    <dgm:cxn modelId="{39643E83-4CB1-4A4F-AB17-F22DA3E589B4}" type="presOf" srcId="{8FA24AFF-C131-45E0-9F10-71ED7DE6BEC7}" destId="{81FF5128-4702-4249-B9F2-4DC5D16D4C9D}" srcOrd="0" destOrd="0" presId="urn:microsoft.com/office/officeart/2005/8/layout/hierarchy1"/>
    <dgm:cxn modelId="{58B52F90-2793-4951-B9E7-BF30EBF947B5}" type="presOf" srcId="{AA8AEFC6-74CD-40E3-BFFC-4325ADD314AA}" destId="{82BE6640-D6E7-4941-998C-B0ECCA725579}" srcOrd="0" destOrd="0" presId="urn:microsoft.com/office/officeart/2005/8/layout/hierarchy1"/>
    <dgm:cxn modelId="{937E0293-1217-4042-80D3-A6127D700961}" type="presOf" srcId="{9E744D92-1331-4576-BBC8-616937B0D7DD}" destId="{B470C4AF-8146-4FED-8F1E-8F359438513A}" srcOrd="0" destOrd="0" presId="urn:microsoft.com/office/officeart/2005/8/layout/hierarchy1"/>
    <dgm:cxn modelId="{490ABA95-04E8-4EF6-BFAF-4DB24A85FAC4}" srcId="{4B85987E-DA09-4F46-847F-13A8AEBEF99D}" destId="{F19A7331-0B71-4165-B4CF-B947E991A733}" srcOrd="0" destOrd="0" parTransId="{A25BE7E1-5B01-4F0D-AFAD-7311329CADA2}" sibTransId="{6F5752BA-11BC-46D6-9FD6-C52612D640BF}"/>
    <dgm:cxn modelId="{40BDA597-C7D4-4458-868E-4A9DADAE3A19}" type="presOf" srcId="{02233422-2EC9-431E-8A89-160B71934534}" destId="{8CE89201-D5A4-4A03-84A0-329D656A1C2E}" srcOrd="0" destOrd="0" presId="urn:microsoft.com/office/officeart/2005/8/layout/hierarchy1"/>
    <dgm:cxn modelId="{C92C2D9F-A1B0-438D-BE5D-A6F1A928E7AC}" type="presOf" srcId="{16609C6D-F3BA-4872-8BA3-828343787CB1}" destId="{90B0E4A5-BDD3-4124-8E4A-9BAB420B8947}" srcOrd="0" destOrd="0" presId="urn:microsoft.com/office/officeart/2005/8/layout/hierarchy1"/>
    <dgm:cxn modelId="{9CC660A6-DD9C-4315-BEBE-629ACB995257}" srcId="{82FC0005-4D86-482A-ADE6-4D53646D2097}" destId="{9E744D92-1331-4576-BBC8-616937B0D7DD}" srcOrd="1" destOrd="0" parTransId="{3A4A6E5A-6596-470A-8DF2-D5A463F2B485}" sibTransId="{76912777-8E57-43DE-A41C-FF39E96C7376}"/>
    <dgm:cxn modelId="{01A0E2A9-CA54-442D-9A8C-0ED0A9EC6E3D}" srcId="{416D3B02-FE03-4188-8D56-6D741DF98321}" destId="{A7205882-3C95-4084-8F89-61862404FD37}" srcOrd="0" destOrd="0" parTransId="{924C1A23-AA87-483C-8455-2B8A677B8EE8}" sibTransId="{61EBCA32-0440-4E69-BB0E-C1C8AD1A7944}"/>
    <dgm:cxn modelId="{DC39AFAE-F083-46FB-BD6A-8758FD041850}" type="presOf" srcId="{52157394-182C-4CC3-81B9-7C5FF4AA3C1F}" destId="{C6727A32-F44E-4B52-8575-034B83961616}" srcOrd="0" destOrd="0" presId="urn:microsoft.com/office/officeart/2005/8/layout/hierarchy1"/>
    <dgm:cxn modelId="{CF676BB1-71FF-4F6B-9C19-B6A0CA0D1389}" type="presOf" srcId="{AB70CA03-E54C-4654-B6ED-D4702BE1D06B}" destId="{D0CC777B-30A0-4B98-A4AD-80C9C7EEA391}" srcOrd="0" destOrd="0" presId="urn:microsoft.com/office/officeart/2005/8/layout/hierarchy1"/>
    <dgm:cxn modelId="{3292FEB6-0D61-4B19-94DB-5544038677D0}" type="presOf" srcId="{3FD86213-EF4D-4448-B16B-B4F7E40DE3B2}" destId="{7B7F17C5-4DED-4AE5-9020-0FCD2EA6733B}" srcOrd="0" destOrd="0" presId="urn:microsoft.com/office/officeart/2005/8/layout/hierarchy1"/>
    <dgm:cxn modelId="{798EBBB7-6FDA-477F-A121-9E9F95AAD8E6}" type="presOf" srcId="{F19A7331-0B71-4165-B4CF-B947E991A733}" destId="{F92FAE1F-984A-463B-90FC-C005CC49EEED}" srcOrd="0" destOrd="0" presId="urn:microsoft.com/office/officeart/2005/8/layout/hierarchy1"/>
    <dgm:cxn modelId="{899BD0BB-9BA0-413F-AACC-31654B3EC19A}" srcId="{02233422-2EC9-431E-8A89-160B71934534}" destId="{3125BF63-7AE1-408D-9960-2D1532CE240E}" srcOrd="0" destOrd="0" parTransId="{1C627A43-035F-401F-9101-891E7ABA67C0}" sibTransId="{67DED818-F43F-4D50-99BC-63DE70B9D6A1}"/>
    <dgm:cxn modelId="{B19EA9C1-D743-425B-B727-40A818C1384E}" srcId="{82FC0005-4D86-482A-ADE6-4D53646D2097}" destId="{D70DA6FC-6C11-4DF1-A967-E676312C3430}" srcOrd="2" destOrd="0" parTransId="{3FD86213-EF4D-4448-B16B-B4F7E40DE3B2}" sibTransId="{9652F065-CE23-4076-A108-9964C3B40089}"/>
    <dgm:cxn modelId="{D2972AC6-63DD-4D5D-A5C8-9AE6CD19DE42}" type="presOf" srcId="{61549079-E6EE-400D-AAF8-7242CCB9B820}" destId="{7F51C536-4B38-4DB2-A071-17DE6028B4DA}" srcOrd="0" destOrd="0" presId="urn:microsoft.com/office/officeart/2005/8/layout/hierarchy1"/>
    <dgm:cxn modelId="{312A9FC6-8DAB-466D-BB67-29CCA2DEE625}" type="presOf" srcId="{7B8DC262-5EA1-4C3B-AA50-FCCB473D0434}" destId="{A004B056-62DD-4199-A337-AB64CAEDB4A3}" srcOrd="0" destOrd="0" presId="urn:microsoft.com/office/officeart/2005/8/layout/hierarchy1"/>
    <dgm:cxn modelId="{88F6DACA-C1EF-4B06-A348-2460AF26D0CC}" type="presOf" srcId="{1010E351-A507-4237-97C7-29BAB1D82890}" destId="{577155DC-502B-4798-A43D-53434F77C6DB}" srcOrd="0" destOrd="0" presId="urn:microsoft.com/office/officeart/2005/8/layout/hierarchy1"/>
    <dgm:cxn modelId="{3CB813CD-A78C-4169-8682-96FF62A27C00}" type="presOf" srcId="{A25BE7E1-5B01-4F0D-AFAD-7311329CADA2}" destId="{C3277EDE-8420-4F13-A315-E93D9B4FC272}" srcOrd="0" destOrd="0" presId="urn:microsoft.com/office/officeart/2005/8/layout/hierarchy1"/>
    <dgm:cxn modelId="{B3422DD3-6E93-4119-919F-6098DF3AFAEE}" type="presOf" srcId="{3360C185-A1C4-456E-A61F-949B4810D37F}" destId="{56BEF454-CA6E-48C0-8113-F9D4A1D6A3C6}" srcOrd="0" destOrd="0" presId="urn:microsoft.com/office/officeart/2005/8/layout/hierarchy1"/>
    <dgm:cxn modelId="{569787D3-0D41-4A55-8B25-A355E4BA6F55}" type="presOf" srcId="{82FC0005-4D86-482A-ADE6-4D53646D2097}" destId="{D2D97F3F-D9B6-46ED-9A8E-71B0B09AC178}" srcOrd="0" destOrd="0" presId="urn:microsoft.com/office/officeart/2005/8/layout/hierarchy1"/>
    <dgm:cxn modelId="{1A3BCCE4-EC5A-4BF4-82C5-0B656872D36E}" type="presOf" srcId="{3A4A6E5A-6596-470A-8DF2-D5A463F2B485}" destId="{2A635047-DE2A-4973-B65E-A07F10B8531B}" srcOrd="0" destOrd="0" presId="urn:microsoft.com/office/officeart/2005/8/layout/hierarchy1"/>
    <dgm:cxn modelId="{7D9269E6-87E4-41DF-B256-8176D3040E34}" type="presOf" srcId="{76065986-9A3A-4374-BAC4-9D8D6FC6648D}" destId="{8E4714FC-E5ED-4872-A6CB-314095E3B034}" srcOrd="0" destOrd="0" presId="urn:microsoft.com/office/officeart/2005/8/layout/hierarchy1"/>
    <dgm:cxn modelId="{807E1EFC-1ECE-4FEA-8CDD-E10D3115922D}" type="presOf" srcId="{FEA3B092-4F9D-4729-B4BA-3B9281164F02}" destId="{B4C616B5-09FC-49E7-992B-20B854167F17}" srcOrd="0" destOrd="0" presId="urn:microsoft.com/office/officeart/2005/8/layout/hierarchy1"/>
    <dgm:cxn modelId="{3C7025A1-D7F1-41B5-B823-3AB220581DFB}" type="presParOf" srcId="{4E0F4330-9A4C-4EFB-8BB1-AC5C7053A31F}" destId="{C6A1FCD4-3EA0-4C22-BA3E-ECE093F9D019}" srcOrd="0" destOrd="0" presId="urn:microsoft.com/office/officeart/2005/8/layout/hierarchy1"/>
    <dgm:cxn modelId="{2F69D57B-DEE6-4B46-A445-0FE5D9EDF237}" type="presParOf" srcId="{C6A1FCD4-3EA0-4C22-BA3E-ECE093F9D019}" destId="{A6609BB8-6460-4BD5-95AA-571FC91A829F}" srcOrd="0" destOrd="0" presId="urn:microsoft.com/office/officeart/2005/8/layout/hierarchy1"/>
    <dgm:cxn modelId="{C2633BFC-7BB6-403B-8F66-8CBB8748C4C4}" type="presParOf" srcId="{A6609BB8-6460-4BD5-95AA-571FC91A829F}" destId="{FF67D2F6-895A-4EE1-8E1D-1EBAD34A79A9}" srcOrd="0" destOrd="0" presId="urn:microsoft.com/office/officeart/2005/8/layout/hierarchy1"/>
    <dgm:cxn modelId="{A8CC316D-E058-4730-832F-BFDEAFD3013E}" type="presParOf" srcId="{A6609BB8-6460-4BD5-95AA-571FC91A829F}" destId="{10DE3181-25C8-4473-BE9C-0A59783148E6}" srcOrd="1" destOrd="0" presId="urn:microsoft.com/office/officeart/2005/8/layout/hierarchy1"/>
    <dgm:cxn modelId="{33AAAC07-CE77-4725-94F5-B79FF692015E}" type="presParOf" srcId="{C6A1FCD4-3EA0-4C22-BA3E-ECE093F9D019}" destId="{55A5E9D5-0723-46B1-AFE8-8463B4B5ADEB}" srcOrd="1" destOrd="0" presId="urn:microsoft.com/office/officeart/2005/8/layout/hierarchy1"/>
    <dgm:cxn modelId="{A8B3FC2B-557E-485D-A8E5-F2317C80EA96}" type="presParOf" srcId="{55A5E9D5-0723-46B1-AFE8-8463B4B5ADEB}" destId="{8E4714FC-E5ED-4872-A6CB-314095E3B034}" srcOrd="0" destOrd="0" presId="urn:microsoft.com/office/officeart/2005/8/layout/hierarchy1"/>
    <dgm:cxn modelId="{F820DFA5-0903-4DF9-A537-0A32C3577C36}" type="presParOf" srcId="{55A5E9D5-0723-46B1-AFE8-8463B4B5ADEB}" destId="{88A58810-0F08-488F-A0E5-4599B0DF64AA}" srcOrd="1" destOrd="0" presId="urn:microsoft.com/office/officeart/2005/8/layout/hierarchy1"/>
    <dgm:cxn modelId="{C922CC0D-33AF-468A-B73E-D092095B4484}" type="presParOf" srcId="{88A58810-0F08-488F-A0E5-4599B0DF64AA}" destId="{3A33998B-A146-41FB-92AA-04A4F32AEDBC}" srcOrd="0" destOrd="0" presId="urn:microsoft.com/office/officeart/2005/8/layout/hierarchy1"/>
    <dgm:cxn modelId="{9DEBFFDB-FF07-4C6B-A898-518B3F9C25D0}" type="presParOf" srcId="{3A33998B-A146-41FB-92AA-04A4F32AEDBC}" destId="{56C1B6E5-2FFF-451F-9D6C-BCD583174763}" srcOrd="0" destOrd="0" presId="urn:microsoft.com/office/officeart/2005/8/layout/hierarchy1"/>
    <dgm:cxn modelId="{6D193481-1F47-4580-9BF8-3D8C594FE8E9}" type="presParOf" srcId="{3A33998B-A146-41FB-92AA-04A4F32AEDBC}" destId="{D2D97F3F-D9B6-46ED-9A8E-71B0B09AC178}" srcOrd="1" destOrd="0" presId="urn:microsoft.com/office/officeart/2005/8/layout/hierarchy1"/>
    <dgm:cxn modelId="{E85ECDE4-337F-438C-807B-BC3D99A1AACB}" type="presParOf" srcId="{88A58810-0F08-488F-A0E5-4599B0DF64AA}" destId="{69368EE6-33AD-466A-A9C5-E8FA02098C06}" srcOrd="1" destOrd="0" presId="urn:microsoft.com/office/officeart/2005/8/layout/hierarchy1"/>
    <dgm:cxn modelId="{FBB05AA6-53E4-45D1-B9EB-367E7E69DC7F}" type="presParOf" srcId="{69368EE6-33AD-466A-A9C5-E8FA02098C06}" destId="{D0CC777B-30A0-4B98-A4AD-80C9C7EEA391}" srcOrd="0" destOrd="0" presId="urn:microsoft.com/office/officeart/2005/8/layout/hierarchy1"/>
    <dgm:cxn modelId="{CB9E31E2-3EC3-4585-BD76-4D1FCF87D964}" type="presParOf" srcId="{69368EE6-33AD-466A-A9C5-E8FA02098C06}" destId="{B3D4E3CD-B2D5-4D4C-9402-D94CF7021B9C}" srcOrd="1" destOrd="0" presId="urn:microsoft.com/office/officeart/2005/8/layout/hierarchy1"/>
    <dgm:cxn modelId="{E9364141-144F-4669-B0E3-CCB9A5B60592}" type="presParOf" srcId="{B3D4E3CD-B2D5-4D4C-9402-D94CF7021B9C}" destId="{BFD295D4-03EE-4F0E-A547-6F5350BDD1EB}" srcOrd="0" destOrd="0" presId="urn:microsoft.com/office/officeart/2005/8/layout/hierarchy1"/>
    <dgm:cxn modelId="{6FDDF9C3-840E-4906-9E5E-32EBA3F47AF8}" type="presParOf" srcId="{BFD295D4-03EE-4F0E-A547-6F5350BDD1EB}" destId="{ADB7649F-42A4-4F8F-8806-9D4F4FEB6DAF}" srcOrd="0" destOrd="0" presId="urn:microsoft.com/office/officeart/2005/8/layout/hierarchy1"/>
    <dgm:cxn modelId="{2E150808-829A-4C27-A995-B135EEB7DDB5}" type="presParOf" srcId="{BFD295D4-03EE-4F0E-A547-6F5350BDD1EB}" destId="{8CE89201-D5A4-4A03-84A0-329D656A1C2E}" srcOrd="1" destOrd="0" presId="urn:microsoft.com/office/officeart/2005/8/layout/hierarchy1"/>
    <dgm:cxn modelId="{FDBAE253-85DC-4755-A21D-36283050B995}" type="presParOf" srcId="{B3D4E3CD-B2D5-4D4C-9402-D94CF7021B9C}" destId="{12D1D6A0-00EA-4508-87ED-23DC3D622C70}" srcOrd="1" destOrd="0" presId="urn:microsoft.com/office/officeart/2005/8/layout/hierarchy1"/>
    <dgm:cxn modelId="{EF9F4F2C-4546-40C7-9520-F040CA1AA776}" type="presParOf" srcId="{12D1D6A0-00EA-4508-87ED-23DC3D622C70}" destId="{B575AB09-5673-4A23-A07C-89A1113210E6}" srcOrd="0" destOrd="0" presId="urn:microsoft.com/office/officeart/2005/8/layout/hierarchy1"/>
    <dgm:cxn modelId="{69506A88-C71D-46D1-9CFB-8BB9820AF50C}" type="presParOf" srcId="{12D1D6A0-00EA-4508-87ED-23DC3D622C70}" destId="{F3CD29D2-B1E5-4B40-A0BF-7EF73C5D820F}" srcOrd="1" destOrd="0" presId="urn:microsoft.com/office/officeart/2005/8/layout/hierarchy1"/>
    <dgm:cxn modelId="{4BC9565D-6AC9-44E5-95AD-B383B4AA62A2}" type="presParOf" srcId="{F3CD29D2-B1E5-4B40-A0BF-7EF73C5D820F}" destId="{0C462ED7-90BE-42E3-9532-7CEEB8EE2733}" srcOrd="0" destOrd="0" presId="urn:microsoft.com/office/officeart/2005/8/layout/hierarchy1"/>
    <dgm:cxn modelId="{126E9953-2B5A-4669-9CDD-55B1981A0A9E}" type="presParOf" srcId="{0C462ED7-90BE-42E3-9532-7CEEB8EE2733}" destId="{3C21BBA3-6344-4367-A8BC-407908827579}" srcOrd="0" destOrd="0" presId="urn:microsoft.com/office/officeart/2005/8/layout/hierarchy1"/>
    <dgm:cxn modelId="{F98615F8-45A2-4F53-818B-D12CF92E27BB}" type="presParOf" srcId="{0C462ED7-90BE-42E3-9532-7CEEB8EE2733}" destId="{0414D77B-628A-4A5B-A8AB-615E2F95159E}" srcOrd="1" destOrd="0" presId="urn:microsoft.com/office/officeart/2005/8/layout/hierarchy1"/>
    <dgm:cxn modelId="{D0F3B4D2-6C54-4254-B43D-0793D457F7DB}" type="presParOf" srcId="{F3CD29D2-B1E5-4B40-A0BF-7EF73C5D820F}" destId="{6A80A446-AA57-46A6-B0D1-70A747FEDF6B}" srcOrd="1" destOrd="0" presId="urn:microsoft.com/office/officeart/2005/8/layout/hierarchy1"/>
    <dgm:cxn modelId="{19CBF575-67D6-4A2D-940B-13F9FD9AE4A6}" type="presParOf" srcId="{69368EE6-33AD-466A-A9C5-E8FA02098C06}" destId="{2A635047-DE2A-4973-B65E-A07F10B8531B}" srcOrd="2" destOrd="0" presId="urn:microsoft.com/office/officeart/2005/8/layout/hierarchy1"/>
    <dgm:cxn modelId="{F0BAE098-E0F1-49D5-8B78-931C9B57C295}" type="presParOf" srcId="{69368EE6-33AD-466A-A9C5-E8FA02098C06}" destId="{A4885B15-FF3E-48D9-86C4-F43C786D11F8}" srcOrd="3" destOrd="0" presId="urn:microsoft.com/office/officeart/2005/8/layout/hierarchy1"/>
    <dgm:cxn modelId="{B5BA3F74-FF57-4555-B769-09B40EA9D979}" type="presParOf" srcId="{A4885B15-FF3E-48D9-86C4-F43C786D11F8}" destId="{609BCB0C-6A28-47D9-B5F8-C76F9E879ACA}" srcOrd="0" destOrd="0" presId="urn:microsoft.com/office/officeart/2005/8/layout/hierarchy1"/>
    <dgm:cxn modelId="{EC896FCC-DED8-4B4F-A0A2-36D0EA0BF2E5}" type="presParOf" srcId="{609BCB0C-6A28-47D9-B5F8-C76F9E879ACA}" destId="{B7064912-63F4-4B4D-98AC-3931251C8B6D}" srcOrd="0" destOrd="0" presId="urn:microsoft.com/office/officeart/2005/8/layout/hierarchy1"/>
    <dgm:cxn modelId="{6A1BA8BC-7FE0-45ED-91F1-47044D778FE7}" type="presParOf" srcId="{609BCB0C-6A28-47D9-B5F8-C76F9E879ACA}" destId="{B470C4AF-8146-4FED-8F1E-8F359438513A}" srcOrd="1" destOrd="0" presId="urn:microsoft.com/office/officeart/2005/8/layout/hierarchy1"/>
    <dgm:cxn modelId="{93A68341-E9DE-45EA-9B29-C859BF6F77AC}" type="presParOf" srcId="{A4885B15-FF3E-48D9-86C4-F43C786D11F8}" destId="{996425AE-B83C-4644-BB0D-029580DD58D0}" srcOrd="1" destOrd="0" presId="urn:microsoft.com/office/officeart/2005/8/layout/hierarchy1"/>
    <dgm:cxn modelId="{5D0630CA-4A3D-4BCA-B6CB-ECF1ADF36D1B}" type="presParOf" srcId="{996425AE-B83C-4644-BB0D-029580DD58D0}" destId="{A004B056-62DD-4199-A337-AB64CAEDB4A3}" srcOrd="0" destOrd="0" presId="urn:microsoft.com/office/officeart/2005/8/layout/hierarchy1"/>
    <dgm:cxn modelId="{2884646C-372C-4BDE-A324-C047BE569471}" type="presParOf" srcId="{996425AE-B83C-4644-BB0D-029580DD58D0}" destId="{9E7F1A3F-EE60-494C-B7FB-1189EB0A300B}" srcOrd="1" destOrd="0" presId="urn:microsoft.com/office/officeart/2005/8/layout/hierarchy1"/>
    <dgm:cxn modelId="{4510AB87-96D4-4FDC-BC41-A0E655AF2F48}" type="presParOf" srcId="{9E7F1A3F-EE60-494C-B7FB-1189EB0A300B}" destId="{A7D9A0CB-527C-4A5C-8E9B-7B55D311A929}" srcOrd="0" destOrd="0" presId="urn:microsoft.com/office/officeart/2005/8/layout/hierarchy1"/>
    <dgm:cxn modelId="{4BF2DF13-A2A2-4671-9F7C-D0225FFDEDE2}" type="presParOf" srcId="{A7D9A0CB-527C-4A5C-8E9B-7B55D311A929}" destId="{6480E80D-5B5F-47BF-A31C-1D4EFCAAE304}" srcOrd="0" destOrd="0" presId="urn:microsoft.com/office/officeart/2005/8/layout/hierarchy1"/>
    <dgm:cxn modelId="{45EA15B6-226C-4E04-9A11-F3EA4D30C763}" type="presParOf" srcId="{A7D9A0CB-527C-4A5C-8E9B-7B55D311A929}" destId="{EC37A749-9DF2-495A-A3B4-7B78B512ECBD}" srcOrd="1" destOrd="0" presId="urn:microsoft.com/office/officeart/2005/8/layout/hierarchy1"/>
    <dgm:cxn modelId="{3D169D43-AAD7-444B-A719-EBA063DF6AAF}" type="presParOf" srcId="{9E7F1A3F-EE60-494C-B7FB-1189EB0A300B}" destId="{80297327-4930-403A-828F-B191C23DEB26}" srcOrd="1" destOrd="0" presId="urn:microsoft.com/office/officeart/2005/8/layout/hierarchy1"/>
    <dgm:cxn modelId="{EE19CF3A-4114-4984-8345-7909834E8AE8}" type="presParOf" srcId="{69368EE6-33AD-466A-A9C5-E8FA02098C06}" destId="{7B7F17C5-4DED-4AE5-9020-0FCD2EA6733B}" srcOrd="4" destOrd="0" presId="urn:microsoft.com/office/officeart/2005/8/layout/hierarchy1"/>
    <dgm:cxn modelId="{3D08D651-9991-4C97-8946-6D1D99800C92}" type="presParOf" srcId="{69368EE6-33AD-466A-A9C5-E8FA02098C06}" destId="{DE6BC9AA-4E49-4C22-83C4-925AED087393}" srcOrd="5" destOrd="0" presId="urn:microsoft.com/office/officeart/2005/8/layout/hierarchy1"/>
    <dgm:cxn modelId="{B17B69B6-6C34-4736-97F7-ABB9D84B8B40}" type="presParOf" srcId="{DE6BC9AA-4E49-4C22-83C4-925AED087393}" destId="{BB1745D9-D6F5-44FE-8ECF-5170E3BEBAAF}" srcOrd="0" destOrd="0" presId="urn:microsoft.com/office/officeart/2005/8/layout/hierarchy1"/>
    <dgm:cxn modelId="{448D873F-0F6A-443C-A1FD-DACEF979E1C8}" type="presParOf" srcId="{BB1745D9-D6F5-44FE-8ECF-5170E3BEBAAF}" destId="{2C1D8564-7AF4-4E32-9AE1-5F0A2B4ACFBA}" srcOrd="0" destOrd="0" presId="urn:microsoft.com/office/officeart/2005/8/layout/hierarchy1"/>
    <dgm:cxn modelId="{44928067-9F36-434D-908A-E3305DBA7D1F}" type="presParOf" srcId="{BB1745D9-D6F5-44FE-8ECF-5170E3BEBAAF}" destId="{D6995DD2-3F8D-41AD-87C3-E5B65459591B}" srcOrd="1" destOrd="0" presId="urn:microsoft.com/office/officeart/2005/8/layout/hierarchy1"/>
    <dgm:cxn modelId="{68020798-54AC-4B10-BA32-9E55BE783CF9}" type="presParOf" srcId="{DE6BC9AA-4E49-4C22-83C4-925AED087393}" destId="{00745B73-5D95-4253-BA50-B9CDDB33ECB7}" srcOrd="1" destOrd="0" presId="urn:microsoft.com/office/officeart/2005/8/layout/hierarchy1"/>
    <dgm:cxn modelId="{58700B6C-5660-4BE8-BA54-75D873B6C0DA}" type="presParOf" srcId="{00745B73-5D95-4253-BA50-B9CDDB33ECB7}" destId="{A3B8E9CF-7A38-4E7D-A62F-B7FB54CD5FDB}" srcOrd="0" destOrd="0" presId="urn:microsoft.com/office/officeart/2005/8/layout/hierarchy1"/>
    <dgm:cxn modelId="{D99CAC4B-6027-484E-8DE5-B341FC94F6D3}" type="presParOf" srcId="{00745B73-5D95-4253-BA50-B9CDDB33ECB7}" destId="{AB5D2EFA-277F-4C77-87AC-4F2DAA9F4100}" srcOrd="1" destOrd="0" presId="urn:microsoft.com/office/officeart/2005/8/layout/hierarchy1"/>
    <dgm:cxn modelId="{6FBD7ED3-7E94-4548-8DEC-B3DCB9C1747C}" type="presParOf" srcId="{AB5D2EFA-277F-4C77-87AC-4F2DAA9F4100}" destId="{2D866164-74BF-4E38-9BD1-F9D7631A88D3}" srcOrd="0" destOrd="0" presId="urn:microsoft.com/office/officeart/2005/8/layout/hierarchy1"/>
    <dgm:cxn modelId="{AB648F05-E0A4-4D4E-86C5-0064F98DFFEC}" type="presParOf" srcId="{2D866164-74BF-4E38-9BD1-F9D7631A88D3}" destId="{2DC01DA4-2A75-423C-8F5F-74AC674ACC23}" srcOrd="0" destOrd="0" presId="urn:microsoft.com/office/officeart/2005/8/layout/hierarchy1"/>
    <dgm:cxn modelId="{A9348E01-8C98-49E1-88C4-7187458F05CC}" type="presParOf" srcId="{2D866164-74BF-4E38-9BD1-F9D7631A88D3}" destId="{90B0E4A5-BDD3-4124-8E4A-9BAB420B8947}" srcOrd="1" destOrd="0" presId="urn:microsoft.com/office/officeart/2005/8/layout/hierarchy1"/>
    <dgm:cxn modelId="{4C239736-E9FB-4DC5-920A-6E2C45C6A06F}" type="presParOf" srcId="{AB5D2EFA-277F-4C77-87AC-4F2DAA9F4100}" destId="{A71CAE77-CB41-458F-B108-ABF21A69B7CD}" srcOrd="1" destOrd="0" presId="urn:microsoft.com/office/officeart/2005/8/layout/hierarchy1"/>
    <dgm:cxn modelId="{2D8E891F-8014-4098-AA2A-E76D67D4D1BA}" type="presParOf" srcId="{69368EE6-33AD-466A-A9C5-E8FA02098C06}" destId="{81FF5128-4702-4249-B9F2-4DC5D16D4C9D}" srcOrd="6" destOrd="0" presId="urn:microsoft.com/office/officeart/2005/8/layout/hierarchy1"/>
    <dgm:cxn modelId="{AF3C8AFE-412C-46D2-948E-078610D2BD3E}" type="presParOf" srcId="{69368EE6-33AD-466A-A9C5-E8FA02098C06}" destId="{6D56B2DA-2B89-4A5D-8C38-99FFE3A0F04D}" srcOrd="7" destOrd="0" presId="urn:microsoft.com/office/officeart/2005/8/layout/hierarchy1"/>
    <dgm:cxn modelId="{1BC320EB-E9C1-41B6-9C7B-355A9C28DBAF}" type="presParOf" srcId="{6D56B2DA-2B89-4A5D-8C38-99FFE3A0F04D}" destId="{25AD8FAF-B8E4-42AB-9A21-122A676DF360}" srcOrd="0" destOrd="0" presId="urn:microsoft.com/office/officeart/2005/8/layout/hierarchy1"/>
    <dgm:cxn modelId="{FDFD6C85-355E-459C-B2D1-77E0F0090241}" type="presParOf" srcId="{25AD8FAF-B8E4-42AB-9A21-122A676DF360}" destId="{8587A8BB-783C-425F-B4C8-E84BE6F2A7E2}" srcOrd="0" destOrd="0" presId="urn:microsoft.com/office/officeart/2005/8/layout/hierarchy1"/>
    <dgm:cxn modelId="{41605179-D2BD-4C49-BD6E-49C51D319DD6}" type="presParOf" srcId="{25AD8FAF-B8E4-42AB-9A21-122A676DF360}" destId="{DE9ABF0B-8D7F-4D32-83C1-B25942975AB9}" srcOrd="1" destOrd="0" presId="urn:microsoft.com/office/officeart/2005/8/layout/hierarchy1"/>
    <dgm:cxn modelId="{C8540AF6-2783-4AE5-93E1-47B9D9266204}" type="presParOf" srcId="{6D56B2DA-2B89-4A5D-8C38-99FFE3A0F04D}" destId="{C6FEC725-EE12-4EC4-BBD9-91BAB9780170}" srcOrd="1" destOrd="0" presId="urn:microsoft.com/office/officeart/2005/8/layout/hierarchy1"/>
    <dgm:cxn modelId="{5E50C1F6-1FE1-48C3-A361-672F2E98301D}" type="presParOf" srcId="{69368EE6-33AD-466A-A9C5-E8FA02098C06}" destId="{75999FB5-7BB1-4B06-BF74-CC082A4920F6}" srcOrd="8" destOrd="0" presId="urn:microsoft.com/office/officeart/2005/8/layout/hierarchy1"/>
    <dgm:cxn modelId="{A7020CDB-CE8E-4AE0-A9B3-A695DB5053A2}" type="presParOf" srcId="{69368EE6-33AD-466A-A9C5-E8FA02098C06}" destId="{99145E46-57B4-4765-9B06-7C540C488755}" srcOrd="9" destOrd="0" presId="urn:microsoft.com/office/officeart/2005/8/layout/hierarchy1"/>
    <dgm:cxn modelId="{F9A98984-DE7B-4C56-AC33-05002BA07842}" type="presParOf" srcId="{99145E46-57B4-4765-9B06-7C540C488755}" destId="{3950516B-486C-417B-93D6-8FFDA1056510}" srcOrd="0" destOrd="0" presId="urn:microsoft.com/office/officeart/2005/8/layout/hierarchy1"/>
    <dgm:cxn modelId="{298992D2-55AA-4414-9234-01A51CC403AD}" type="presParOf" srcId="{3950516B-486C-417B-93D6-8FFDA1056510}" destId="{CA1FEAF8-1DD2-4187-ACAE-D8F3A1C070C3}" srcOrd="0" destOrd="0" presId="urn:microsoft.com/office/officeart/2005/8/layout/hierarchy1"/>
    <dgm:cxn modelId="{93A1FA2F-D876-4C09-80F0-D081CAFE980F}" type="presParOf" srcId="{3950516B-486C-417B-93D6-8FFDA1056510}" destId="{F1F780DD-DA64-4AE4-8C51-29F88FB86846}" srcOrd="1" destOrd="0" presId="urn:microsoft.com/office/officeart/2005/8/layout/hierarchy1"/>
    <dgm:cxn modelId="{650AAB4C-10FE-4F20-9A7A-6D527E19C86C}" type="presParOf" srcId="{99145E46-57B4-4765-9B06-7C540C488755}" destId="{0DD0BC65-B2D5-46B9-B0A3-7E8C26064980}" srcOrd="1" destOrd="0" presId="urn:microsoft.com/office/officeart/2005/8/layout/hierarchy1"/>
    <dgm:cxn modelId="{383E8E69-AF10-444A-B25D-D04F142D4382}" type="presParOf" srcId="{69368EE6-33AD-466A-A9C5-E8FA02098C06}" destId="{1109CF94-BE3D-4AA2-AC13-A7A00978E0B2}" srcOrd="10" destOrd="0" presId="urn:microsoft.com/office/officeart/2005/8/layout/hierarchy1"/>
    <dgm:cxn modelId="{65EA61CF-79CA-4D0D-A8F5-FB7BEC22D65A}" type="presParOf" srcId="{69368EE6-33AD-466A-A9C5-E8FA02098C06}" destId="{16EA0822-F279-40FA-ACD2-E98A51E4A6C6}" srcOrd="11" destOrd="0" presId="urn:microsoft.com/office/officeart/2005/8/layout/hierarchy1"/>
    <dgm:cxn modelId="{26F1B985-1DF4-4402-97A7-28A09436BF23}" type="presParOf" srcId="{16EA0822-F279-40FA-ACD2-E98A51E4A6C6}" destId="{0BD99255-5282-4DBA-9511-455C3CEC7FDA}" srcOrd="0" destOrd="0" presId="urn:microsoft.com/office/officeart/2005/8/layout/hierarchy1"/>
    <dgm:cxn modelId="{896661CC-17BA-4577-B64B-E00640F35D6E}" type="presParOf" srcId="{0BD99255-5282-4DBA-9511-455C3CEC7FDA}" destId="{55B839E7-6867-4655-84BB-BE35B4B6A2BC}" srcOrd="0" destOrd="0" presId="urn:microsoft.com/office/officeart/2005/8/layout/hierarchy1"/>
    <dgm:cxn modelId="{C93D1995-4DEB-40A8-B672-4C2EC36EDE96}" type="presParOf" srcId="{0BD99255-5282-4DBA-9511-455C3CEC7FDA}" destId="{577155DC-502B-4798-A43D-53434F77C6DB}" srcOrd="1" destOrd="0" presId="urn:microsoft.com/office/officeart/2005/8/layout/hierarchy1"/>
    <dgm:cxn modelId="{0624B0F5-A536-4AC2-B1CB-E2ECDEDF2214}" type="presParOf" srcId="{16EA0822-F279-40FA-ACD2-E98A51E4A6C6}" destId="{B77445A8-2E34-4190-974C-3EF0E8B07783}" srcOrd="1" destOrd="0" presId="urn:microsoft.com/office/officeart/2005/8/layout/hierarchy1"/>
    <dgm:cxn modelId="{244EB05C-8413-495A-B1AF-76813663AC36}" type="presParOf" srcId="{B77445A8-2E34-4190-974C-3EF0E8B07783}" destId="{C6727A32-F44E-4B52-8575-034B83961616}" srcOrd="0" destOrd="0" presId="urn:microsoft.com/office/officeart/2005/8/layout/hierarchy1"/>
    <dgm:cxn modelId="{7B4336C8-7468-4430-8EB8-E1B442AA7D0D}" type="presParOf" srcId="{B77445A8-2E34-4190-974C-3EF0E8B07783}" destId="{4AE0F796-8A7D-4D15-A91F-71422C9299D9}" srcOrd="1" destOrd="0" presId="urn:microsoft.com/office/officeart/2005/8/layout/hierarchy1"/>
    <dgm:cxn modelId="{8B7A8474-3F26-401B-BC8D-6DB053DC0F7F}" type="presParOf" srcId="{4AE0F796-8A7D-4D15-A91F-71422C9299D9}" destId="{B582F358-CE6F-40A7-B5C9-5C344AD1F758}" srcOrd="0" destOrd="0" presId="urn:microsoft.com/office/officeart/2005/8/layout/hierarchy1"/>
    <dgm:cxn modelId="{27A4AB28-CC90-497E-A6E1-FAD9BCC8625A}" type="presParOf" srcId="{B582F358-CE6F-40A7-B5C9-5C344AD1F758}" destId="{836CBF2B-8FF1-44BE-BEE6-DA66820EE21C}" srcOrd="0" destOrd="0" presId="urn:microsoft.com/office/officeart/2005/8/layout/hierarchy1"/>
    <dgm:cxn modelId="{3D97AA3F-FD7C-4612-89F7-8121D72C0094}" type="presParOf" srcId="{B582F358-CE6F-40A7-B5C9-5C344AD1F758}" destId="{B6C213A2-109F-4F3B-895B-C4B6C6457531}" srcOrd="1" destOrd="0" presId="urn:microsoft.com/office/officeart/2005/8/layout/hierarchy1"/>
    <dgm:cxn modelId="{95B8CF9D-A0A5-48D2-94A2-3B37371669E6}" type="presParOf" srcId="{4AE0F796-8A7D-4D15-A91F-71422C9299D9}" destId="{B88647E5-7D4E-4932-BFC7-612A2AEF5581}" srcOrd="1" destOrd="0" presId="urn:microsoft.com/office/officeart/2005/8/layout/hierarchy1"/>
    <dgm:cxn modelId="{0641319F-A0EE-45F0-9E53-F985360951D3}" type="presParOf" srcId="{B88647E5-7D4E-4932-BFC7-612A2AEF5581}" destId="{C3277EDE-8420-4F13-A315-E93D9B4FC272}" srcOrd="0" destOrd="0" presId="urn:microsoft.com/office/officeart/2005/8/layout/hierarchy1"/>
    <dgm:cxn modelId="{ADD02E23-AAEB-4649-AE09-1AA200B257CB}" type="presParOf" srcId="{B88647E5-7D4E-4932-BFC7-612A2AEF5581}" destId="{CE862DA7-B4F2-4B5F-ACF5-132B82AAD877}" srcOrd="1" destOrd="0" presId="urn:microsoft.com/office/officeart/2005/8/layout/hierarchy1"/>
    <dgm:cxn modelId="{9BD27131-FB7F-45F8-8911-A843617D39F8}" type="presParOf" srcId="{CE862DA7-B4F2-4B5F-ACF5-132B82AAD877}" destId="{FB7EC5B4-41B7-4391-AD0B-5E6DD87EB2C1}" srcOrd="0" destOrd="0" presId="urn:microsoft.com/office/officeart/2005/8/layout/hierarchy1"/>
    <dgm:cxn modelId="{6BC59B82-F031-49FB-8568-C58CD70C59F3}" type="presParOf" srcId="{FB7EC5B4-41B7-4391-AD0B-5E6DD87EB2C1}" destId="{9266DF4E-00B1-4D94-96EE-048A769C3BAC}" srcOrd="0" destOrd="0" presId="urn:microsoft.com/office/officeart/2005/8/layout/hierarchy1"/>
    <dgm:cxn modelId="{6D483EB1-4AF6-4D6C-B444-23E3AE4BCA24}" type="presParOf" srcId="{FB7EC5B4-41B7-4391-AD0B-5E6DD87EB2C1}" destId="{F92FAE1F-984A-463B-90FC-C005CC49EEED}" srcOrd="1" destOrd="0" presId="urn:microsoft.com/office/officeart/2005/8/layout/hierarchy1"/>
    <dgm:cxn modelId="{16168DEF-2B32-45CD-80F5-164FD514A390}" type="presParOf" srcId="{CE862DA7-B4F2-4B5F-ACF5-132B82AAD877}" destId="{63CBFE36-BC32-4A35-8C79-D0810F461545}" srcOrd="1" destOrd="0" presId="urn:microsoft.com/office/officeart/2005/8/layout/hierarchy1"/>
    <dgm:cxn modelId="{D0C57BE0-2EB3-4D79-BBA3-5334134DC639}" type="presParOf" srcId="{63CBFE36-BC32-4A35-8C79-D0810F461545}" destId="{56BEF454-CA6E-48C0-8113-F9D4A1D6A3C6}" srcOrd="0" destOrd="0" presId="urn:microsoft.com/office/officeart/2005/8/layout/hierarchy1"/>
    <dgm:cxn modelId="{BFCE27C4-A8AC-45AA-9E9C-F56815DAAD2B}" type="presParOf" srcId="{63CBFE36-BC32-4A35-8C79-D0810F461545}" destId="{46F1BA57-C748-44CD-9DC5-5FE3A600414F}" srcOrd="1" destOrd="0" presId="urn:microsoft.com/office/officeart/2005/8/layout/hierarchy1"/>
    <dgm:cxn modelId="{EF6055C5-D25D-4333-9621-A0DF0E077E7B}" type="presParOf" srcId="{46F1BA57-C748-44CD-9DC5-5FE3A600414F}" destId="{14F9CAEC-9409-41F9-8BAD-4FEB58D26086}" srcOrd="0" destOrd="0" presId="urn:microsoft.com/office/officeart/2005/8/layout/hierarchy1"/>
    <dgm:cxn modelId="{F8CA5581-5A6E-4E28-9764-96D83D158981}" type="presParOf" srcId="{14F9CAEC-9409-41F9-8BAD-4FEB58D26086}" destId="{84BB34CA-EDA7-4E9C-9770-895ABAF7F668}" srcOrd="0" destOrd="0" presId="urn:microsoft.com/office/officeart/2005/8/layout/hierarchy1"/>
    <dgm:cxn modelId="{B883DBD1-B7C6-451B-8748-B625AA2DCA84}" type="presParOf" srcId="{14F9CAEC-9409-41F9-8BAD-4FEB58D26086}" destId="{F4BFD8AB-6A07-4E7F-976D-89C380345E10}" srcOrd="1" destOrd="0" presId="urn:microsoft.com/office/officeart/2005/8/layout/hierarchy1"/>
    <dgm:cxn modelId="{9B659BFC-4C26-499C-A94A-CD0854B90A36}" type="presParOf" srcId="{46F1BA57-C748-44CD-9DC5-5FE3A600414F}" destId="{A28FBABA-6742-4410-AFE1-04E95E9E54A3}" srcOrd="1" destOrd="0" presId="urn:microsoft.com/office/officeart/2005/8/layout/hierarchy1"/>
    <dgm:cxn modelId="{4B781C91-23AA-46BD-8A40-760735FBB466}" type="presParOf" srcId="{B88647E5-7D4E-4932-BFC7-612A2AEF5581}" destId="{A19D12BD-ADE4-4D30-9FDF-265CC8662362}" srcOrd="2" destOrd="0" presId="urn:microsoft.com/office/officeart/2005/8/layout/hierarchy1"/>
    <dgm:cxn modelId="{27BB32EA-2F41-4A19-93BE-EB6D832DBD6C}" type="presParOf" srcId="{B88647E5-7D4E-4932-BFC7-612A2AEF5581}" destId="{61F9207B-D272-4ADE-830C-5EC61BF7282D}" srcOrd="3" destOrd="0" presId="urn:microsoft.com/office/officeart/2005/8/layout/hierarchy1"/>
    <dgm:cxn modelId="{7487ED65-EC8A-4D4F-BE47-92826E8D6B8A}" type="presParOf" srcId="{61F9207B-D272-4ADE-830C-5EC61BF7282D}" destId="{CBC044EF-C18C-4402-9669-7D65A50FC4F1}" srcOrd="0" destOrd="0" presId="urn:microsoft.com/office/officeart/2005/8/layout/hierarchy1"/>
    <dgm:cxn modelId="{654CC36F-6814-489C-96C9-B2965B81F586}" type="presParOf" srcId="{CBC044EF-C18C-4402-9669-7D65A50FC4F1}" destId="{ED41422F-7AB2-42D8-A954-E84BA2FABE59}" srcOrd="0" destOrd="0" presId="urn:microsoft.com/office/officeart/2005/8/layout/hierarchy1"/>
    <dgm:cxn modelId="{27C59C00-4551-4B59-8EFC-3FB75BBAB977}" type="presParOf" srcId="{CBC044EF-C18C-4402-9669-7D65A50FC4F1}" destId="{4A6230AD-384A-4001-856F-2953DC678516}" srcOrd="1" destOrd="0" presId="urn:microsoft.com/office/officeart/2005/8/layout/hierarchy1"/>
    <dgm:cxn modelId="{FE4E9524-50E2-4D37-8611-79D09FA44DD4}" type="presParOf" srcId="{61F9207B-D272-4ADE-830C-5EC61BF7282D}" destId="{90E65991-511B-4DF1-A41D-846E9E233EB5}" srcOrd="1" destOrd="0" presId="urn:microsoft.com/office/officeart/2005/8/layout/hierarchy1"/>
    <dgm:cxn modelId="{79734491-CA97-4408-B0C8-D09832C5C43D}" type="presParOf" srcId="{B77445A8-2E34-4190-974C-3EF0E8B07783}" destId="{82BE6640-D6E7-4941-998C-B0ECCA725579}" srcOrd="2" destOrd="0" presId="urn:microsoft.com/office/officeart/2005/8/layout/hierarchy1"/>
    <dgm:cxn modelId="{8BF6DA7D-E912-4FF0-A45C-87FB74FAB004}" type="presParOf" srcId="{B77445A8-2E34-4190-974C-3EF0E8B07783}" destId="{ACE9C145-2C96-40E1-8474-15E3471574D7}" srcOrd="3" destOrd="0" presId="urn:microsoft.com/office/officeart/2005/8/layout/hierarchy1"/>
    <dgm:cxn modelId="{EB270ECE-C7C2-46D1-8D35-581EE82D975B}" type="presParOf" srcId="{ACE9C145-2C96-40E1-8474-15E3471574D7}" destId="{F469C5A3-6224-49C7-8819-64A534BCCFD6}" srcOrd="0" destOrd="0" presId="urn:microsoft.com/office/officeart/2005/8/layout/hierarchy1"/>
    <dgm:cxn modelId="{27F31F89-F022-4D14-AF3D-27A6C40641A0}" type="presParOf" srcId="{F469C5A3-6224-49C7-8819-64A534BCCFD6}" destId="{28D18AB5-FB8B-481D-9B6C-CEB41CAD3B5E}" srcOrd="0" destOrd="0" presId="urn:microsoft.com/office/officeart/2005/8/layout/hierarchy1"/>
    <dgm:cxn modelId="{EEBBC04B-8246-4C42-A90C-FDED82D22837}" type="presParOf" srcId="{F469C5A3-6224-49C7-8819-64A534BCCFD6}" destId="{164D03D6-4F25-421F-ADDC-698A885272CC}" srcOrd="1" destOrd="0" presId="urn:microsoft.com/office/officeart/2005/8/layout/hierarchy1"/>
    <dgm:cxn modelId="{69852540-5B68-4292-964F-4D03DB90C939}" type="presParOf" srcId="{ACE9C145-2C96-40E1-8474-15E3471574D7}" destId="{A5E7CE41-F7C5-43B1-B468-7292594BC35C}" srcOrd="1" destOrd="0" presId="urn:microsoft.com/office/officeart/2005/8/layout/hierarchy1"/>
    <dgm:cxn modelId="{6C6DF483-F0E7-4690-82E0-FD9DF80827DF}" type="presParOf" srcId="{A5E7CE41-F7C5-43B1-B468-7292594BC35C}" destId="{14D1C0B1-17DC-4328-A5D6-BDE93D9FC676}" srcOrd="0" destOrd="0" presId="urn:microsoft.com/office/officeart/2005/8/layout/hierarchy1"/>
    <dgm:cxn modelId="{B678CEF0-BB50-4DEE-ABB5-6D934432514E}" type="presParOf" srcId="{A5E7CE41-F7C5-43B1-B468-7292594BC35C}" destId="{29A89171-7711-4BF9-B1E3-BD23564C45EE}" srcOrd="1" destOrd="0" presId="urn:microsoft.com/office/officeart/2005/8/layout/hierarchy1"/>
    <dgm:cxn modelId="{035B174D-B378-4458-B6C2-BD48DC37041A}" type="presParOf" srcId="{29A89171-7711-4BF9-B1E3-BD23564C45EE}" destId="{9CEB2B0C-6987-46ED-8A05-E2ECE862B9DA}" srcOrd="0" destOrd="0" presId="urn:microsoft.com/office/officeart/2005/8/layout/hierarchy1"/>
    <dgm:cxn modelId="{6C6BEBC4-CFA4-4F82-8712-2E903C22E391}" type="presParOf" srcId="{9CEB2B0C-6987-46ED-8A05-E2ECE862B9DA}" destId="{029218A4-2141-406F-A350-9DD23E3E2D46}" srcOrd="0" destOrd="0" presId="urn:microsoft.com/office/officeart/2005/8/layout/hierarchy1"/>
    <dgm:cxn modelId="{CD131AC7-FFF8-4957-AE30-226D95EBC61D}" type="presParOf" srcId="{9CEB2B0C-6987-46ED-8A05-E2ECE862B9DA}" destId="{10224B29-9844-40EC-BC7B-2F34A1EDF4BC}" srcOrd="1" destOrd="0" presId="urn:microsoft.com/office/officeart/2005/8/layout/hierarchy1"/>
    <dgm:cxn modelId="{EFA901E3-1D1A-41F5-9219-D5FF8CD8AC66}" type="presParOf" srcId="{29A89171-7711-4BF9-B1E3-BD23564C45EE}" destId="{96086A69-A503-409D-BBBD-170F9EA4F9BA}" srcOrd="1" destOrd="0" presId="urn:microsoft.com/office/officeart/2005/8/layout/hierarchy1"/>
    <dgm:cxn modelId="{23837F7A-AFB8-4778-975C-A4F6ADE11E8C}" type="presParOf" srcId="{B77445A8-2E34-4190-974C-3EF0E8B07783}" destId="{754CB7C3-CB70-44A9-994D-B9B8CCBCC3AC}" srcOrd="4" destOrd="0" presId="urn:microsoft.com/office/officeart/2005/8/layout/hierarchy1"/>
    <dgm:cxn modelId="{13A05DDF-22DD-4646-900E-6A4B6AD4B6C9}" type="presParOf" srcId="{B77445A8-2E34-4190-974C-3EF0E8B07783}" destId="{D466A1F0-CFA5-4F73-A7B8-8BF94B30A567}" srcOrd="5" destOrd="0" presId="urn:microsoft.com/office/officeart/2005/8/layout/hierarchy1"/>
    <dgm:cxn modelId="{CEF2C8FC-CECA-48F6-8F70-A3C890390BE5}" type="presParOf" srcId="{D466A1F0-CFA5-4F73-A7B8-8BF94B30A567}" destId="{40B6DEEE-8B5D-4066-884F-AEB472087989}" srcOrd="0" destOrd="0" presId="urn:microsoft.com/office/officeart/2005/8/layout/hierarchy1"/>
    <dgm:cxn modelId="{40E5DA40-DD03-4599-BA76-B64CE179EB61}" type="presParOf" srcId="{40B6DEEE-8B5D-4066-884F-AEB472087989}" destId="{40CE82F3-253B-435A-A658-C256D49AEB5A}" srcOrd="0" destOrd="0" presId="urn:microsoft.com/office/officeart/2005/8/layout/hierarchy1"/>
    <dgm:cxn modelId="{90F41E82-16DB-4214-B980-6510DB002DD6}" type="presParOf" srcId="{40B6DEEE-8B5D-4066-884F-AEB472087989}" destId="{B4C616B5-09FC-49E7-992B-20B854167F17}" srcOrd="1" destOrd="0" presId="urn:microsoft.com/office/officeart/2005/8/layout/hierarchy1"/>
    <dgm:cxn modelId="{D2627980-9B87-4DEB-8CE5-08912A1E866E}" type="presParOf" srcId="{D466A1F0-CFA5-4F73-A7B8-8BF94B30A567}" destId="{FD4F0F2E-467D-4822-80CD-C52163E5F179}" srcOrd="1" destOrd="0" presId="urn:microsoft.com/office/officeart/2005/8/layout/hierarchy1"/>
    <dgm:cxn modelId="{6475F5D8-9E17-44CE-B2D6-469056FDEFD6}" type="presParOf" srcId="{B77445A8-2E34-4190-974C-3EF0E8B07783}" destId="{991F415B-52CD-460B-BB75-03301E39A445}" srcOrd="6" destOrd="0" presId="urn:microsoft.com/office/officeart/2005/8/layout/hierarchy1"/>
    <dgm:cxn modelId="{BBEE9935-8CE9-455C-A2AF-F9E27BDCFA44}" type="presParOf" srcId="{B77445A8-2E34-4190-974C-3EF0E8B07783}" destId="{2D68C3E0-9EC0-4DBE-902C-5000217B2E26}" srcOrd="7" destOrd="0" presId="urn:microsoft.com/office/officeart/2005/8/layout/hierarchy1"/>
    <dgm:cxn modelId="{0FA0C97D-6446-47EA-9D80-AFDDFB3B81B0}" type="presParOf" srcId="{2D68C3E0-9EC0-4DBE-902C-5000217B2E26}" destId="{AAB3EDB4-16D6-496A-B9F6-3DFEDD4793BE}" srcOrd="0" destOrd="0" presId="urn:microsoft.com/office/officeart/2005/8/layout/hierarchy1"/>
    <dgm:cxn modelId="{5825A556-B5EA-4780-BFA6-C53CEB3367B9}" type="presParOf" srcId="{AAB3EDB4-16D6-496A-B9F6-3DFEDD4793BE}" destId="{D14B0447-C045-428C-B375-04F5CB5E8E7E}" srcOrd="0" destOrd="0" presId="urn:microsoft.com/office/officeart/2005/8/layout/hierarchy1"/>
    <dgm:cxn modelId="{369EB54E-0BA3-4A79-B65A-320ED9CA8EFB}" type="presParOf" srcId="{AAB3EDB4-16D6-496A-B9F6-3DFEDD4793BE}" destId="{7F51C536-4B38-4DB2-A071-17DE6028B4DA}" srcOrd="1" destOrd="0" presId="urn:microsoft.com/office/officeart/2005/8/layout/hierarchy1"/>
    <dgm:cxn modelId="{54BA907C-E0C3-4592-BDB3-02078BBF3ECC}" type="presParOf" srcId="{2D68C3E0-9EC0-4DBE-902C-5000217B2E26}" destId="{D79BE6B0-CF01-41A7-BD24-7F6174C2ECC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799F50-B885-4D19-8238-6DB9218E31BE}">
      <dsp:nvSpPr>
        <dsp:cNvPr id="0" name=""/>
        <dsp:cNvSpPr/>
      </dsp:nvSpPr>
      <dsp:spPr>
        <a:xfrm>
          <a:off x="8966153" y="1935524"/>
          <a:ext cx="107112" cy="488071"/>
        </a:xfrm>
        <a:custGeom>
          <a:avLst/>
          <a:gdLst/>
          <a:ahLst/>
          <a:cxnLst/>
          <a:rect l="0" t="0" r="0" b="0"/>
          <a:pathLst>
            <a:path>
              <a:moveTo>
                <a:pt x="0" y="0"/>
              </a:moveTo>
              <a:lnTo>
                <a:pt x="0" y="488071"/>
              </a:lnTo>
              <a:lnTo>
                <a:pt x="107112" y="488071"/>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8E1D304-9C47-4F38-8D98-F8DDAA3987E2}">
      <dsp:nvSpPr>
        <dsp:cNvPr id="0" name=""/>
        <dsp:cNvSpPr/>
      </dsp:nvSpPr>
      <dsp:spPr>
        <a:xfrm>
          <a:off x="8605099" y="1935524"/>
          <a:ext cx="361053" cy="509783"/>
        </a:xfrm>
        <a:custGeom>
          <a:avLst/>
          <a:gdLst/>
          <a:ahLst/>
          <a:cxnLst/>
          <a:rect l="0" t="0" r="0" b="0"/>
          <a:pathLst>
            <a:path>
              <a:moveTo>
                <a:pt x="361053" y="0"/>
              </a:moveTo>
              <a:lnTo>
                <a:pt x="361053" y="509783"/>
              </a:lnTo>
              <a:lnTo>
                <a:pt x="0" y="509783"/>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09E4E84B-4AC0-45B9-A4B0-04646B013F07}">
      <dsp:nvSpPr>
        <dsp:cNvPr id="0" name=""/>
        <dsp:cNvSpPr/>
      </dsp:nvSpPr>
      <dsp:spPr>
        <a:xfrm>
          <a:off x="8605945" y="1935524"/>
          <a:ext cx="360207" cy="1069382"/>
        </a:xfrm>
        <a:custGeom>
          <a:avLst/>
          <a:gdLst/>
          <a:ahLst/>
          <a:cxnLst/>
          <a:rect l="0" t="0" r="0" b="0"/>
          <a:pathLst>
            <a:path>
              <a:moveTo>
                <a:pt x="360207" y="0"/>
              </a:moveTo>
              <a:lnTo>
                <a:pt x="360207" y="1069382"/>
              </a:lnTo>
              <a:lnTo>
                <a:pt x="0" y="1069382"/>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75AD07F-6B0C-4194-8D7F-E23813118B8E}">
      <dsp:nvSpPr>
        <dsp:cNvPr id="0" name=""/>
        <dsp:cNvSpPr/>
      </dsp:nvSpPr>
      <dsp:spPr>
        <a:xfrm>
          <a:off x="5338062" y="799430"/>
          <a:ext cx="1670549" cy="625029"/>
        </a:xfrm>
        <a:custGeom>
          <a:avLst/>
          <a:gdLst/>
          <a:ahLst/>
          <a:cxnLst/>
          <a:rect l="0" t="0" r="0" b="0"/>
          <a:pathLst>
            <a:path>
              <a:moveTo>
                <a:pt x="0" y="0"/>
              </a:moveTo>
              <a:lnTo>
                <a:pt x="0" y="625029"/>
              </a:lnTo>
              <a:lnTo>
                <a:pt x="1670549" y="625029"/>
              </a:lnTo>
            </a:path>
          </a:pathLst>
        </a:custGeom>
        <a:noFill/>
        <a:ln w="10795"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AE9862A-F280-4A04-B574-D7C62354AACC}">
      <dsp:nvSpPr>
        <dsp:cNvPr id="0" name=""/>
        <dsp:cNvSpPr/>
      </dsp:nvSpPr>
      <dsp:spPr>
        <a:xfrm>
          <a:off x="4240035" y="2727867"/>
          <a:ext cx="126625" cy="241712"/>
        </a:xfrm>
        <a:custGeom>
          <a:avLst/>
          <a:gdLst/>
          <a:ahLst/>
          <a:cxnLst/>
          <a:rect l="0" t="0" r="0" b="0"/>
          <a:pathLst>
            <a:path>
              <a:moveTo>
                <a:pt x="126625" y="0"/>
              </a:moveTo>
              <a:lnTo>
                <a:pt x="0" y="241712"/>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82225F6-4254-4BC9-9352-D6DC690A9A72}">
      <dsp:nvSpPr>
        <dsp:cNvPr id="0" name=""/>
        <dsp:cNvSpPr/>
      </dsp:nvSpPr>
      <dsp:spPr>
        <a:xfrm>
          <a:off x="1845870" y="1929796"/>
          <a:ext cx="3027289" cy="204860"/>
        </a:xfrm>
        <a:custGeom>
          <a:avLst/>
          <a:gdLst/>
          <a:ahLst/>
          <a:cxnLst/>
          <a:rect l="0" t="0" r="0" b="0"/>
          <a:pathLst>
            <a:path>
              <a:moveTo>
                <a:pt x="0" y="0"/>
              </a:moveTo>
              <a:lnTo>
                <a:pt x="0" y="167874"/>
              </a:lnTo>
              <a:lnTo>
                <a:pt x="3027289" y="167874"/>
              </a:lnTo>
              <a:lnTo>
                <a:pt x="3027289" y="204860"/>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88440C5-0C64-4782-9B18-2FF73280AD3A}">
      <dsp:nvSpPr>
        <dsp:cNvPr id="0" name=""/>
        <dsp:cNvSpPr/>
      </dsp:nvSpPr>
      <dsp:spPr>
        <a:xfrm>
          <a:off x="1845870" y="1634236"/>
          <a:ext cx="2644303" cy="295560"/>
        </a:xfrm>
        <a:custGeom>
          <a:avLst/>
          <a:gdLst/>
          <a:ahLst/>
          <a:cxnLst/>
          <a:rect l="0" t="0" r="0" b="0"/>
          <a:pathLst>
            <a:path>
              <a:moveTo>
                <a:pt x="0" y="295560"/>
              </a:moveTo>
              <a:lnTo>
                <a:pt x="2644303" y="0"/>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61F7453-FED0-46A8-BB5E-06F4816F0A29}">
      <dsp:nvSpPr>
        <dsp:cNvPr id="0" name=""/>
        <dsp:cNvSpPr/>
      </dsp:nvSpPr>
      <dsp:spPr>
        <a:xfrm>
          <a:off x="1845870" y="1929796"/>
          <a:ext cx="1620336" cy="214832"/>
        </a:xfrm>
        <a:custGeom>
          <a:avLst/>
          <a:gdLst/>
          <a:ahLst/>
          <a:cxnLst/>
          <a:rect l="0" t="0" r="0" b="0"/>
          <a:pathLst>
            <a:path>
              <a:moveTo>
                <a:pt x="0" y="0"/>
              </a:moveTo>
              <a:lnTo>
                <a:pt x="0" y="177847"/>
              </a:lnTo>
              <a:lnTo>
                <a:pt x="1620336" y="177847"/>
              </a:lnTo>
              <a:lnTo>
                <a:pt x="1620336" y="214832"/>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59EF784-EBD2-4E68-822A-CA24F246217A}">
      <dsp:nvSpPr>
        <dsp:cNvPr id="0" name=""/>
        <dsp:cNvSpPr/>
      </dsp:nvSpPr>
      <dsp:spPr>
        <a:xfrm>
          <a:off x="1845870" y="1929796"/>
          <a:ext cx="181909" cy="195859"/>
        </a:xfrm>
        <a:custGeom>
          <a:avLst/>
          <a:gdLst/>
          <a:ahLst/>
          <a:cxnLst/>
          <a:rect l="0" t="0" r="0" b="0"/>
          <a:pathLst>
            <a:path>
              <a:moveTo>
                <a:pt x="0" y="0"/>
              </a:moveTo>
              <a:lnTo>
                <a:pt x="0" y="158873"/>
              </a:lnTo>
              <a:lnTo>
                <a:pt x="181909" y="158873"/>
              </a:lnTo>
              <a:lnTo>
                <a:pt x="181909" y="19585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6DFF52B-33B7-4405-A779-66CE6572527D}">
      <dsp:nvSpPr>
        <dsp:cNvPr id="0" name=""/>
        <dsp:cNvSpPr/>
      </dsp:nvSpPr>
      <dsp:spPr>
        <a:xfrm>
          <a:off x="630473" y="1929796"/>
          <a:ext cx="1215397" cy="195864"/>
        </a:xfrm>
        <a:custGeom>
          <a:avLst/>
          <a:gdLst/>
          <a:ahLst/>
          <a:cxnLst/>
          <a:rect l="0" t="0" r="0" b="0"/>
          <a:pathLst>
            <a:path>
              <a:moveTo>
                <a:pt x="1215397" y="0"/>
              </a:moveTo>
              <a:lnTo>
                <a:pt x="1215397" y="158878"/>
              </a:lnTo>
              <a:lnTo>
                <a:pt x="0" y="158878"/>
              </a:lnTo>
              <a:lnTo>
                <a:pt x="0" y="195864"/>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0501836-2CFD-46CB-AB8A-4AE579C15F77}">
      <dsp:nvSpPr>
        <dsp:cNvPr id="0" name=""/>
        <dsp:cNvSpPr/>
      </dsp:nvSpPr>
      <dsp:spPr>
        <a:xfrm>
          <a:off x="3691741" y="799430"/>
          <a:ext cx="1646320" cy="643263"/>
        </a:xfrm>
        <a:custGeom>
          <a:avLst/>
          <a:gdLst/>
          <a:ahLst/>
          <a:cxnLst/>
          <a:rect l="0" t="0" r="0" b="0"/>
          <a:pathLst>
            <a:path>
              <a:moveTo>
                <a:pt x="1646320" y="0"/>
              </a:moveTo>
              <a:lnTo>
                <a:pt x="1646320" y="643263"/>
              </a:lnTo>
              <a:lnTo>
                <a:pt x="0" y="643263"/>
              </a:lnTo>
            </a:path>
          </a:pathLst>
        </a:custGeom>
        <a:noFill/>
        <a:ln w="10795"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6ABBD6DE-A2A3-4BCF-90BB-0A85D6154F80}">
      <dsp:nvSpPr>
        <dsp:cNvPr id="0" name=""/>
        <dsp:cNvSpPr/>
      </dsp:nvSpPr>
      <dsp:spPr>
        <a:xfrm>
          <a:off x="1815606" y="0"/>
          <a:ext cx="7044911" cy="799430"/>
        </a:xfrm>
        <a:prstGeom prst="rect">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baseline="0" dirty="0"/>
            <a:t>Metropolitan Council</a:t>
          </a:r>
        </a:p>
      </dsp:txBody>
      <dsp:txXfrm>
        <a:off x="1815606" y="0"/>
        <a:ext cx="7044911" cy="799430"/>
      </dsp:txXfrm>
    </dsp:sp>
    <dsp:sp modelId="{547CFF91-2289-42CA-92AD-5095A9A294EA}">
      <dsp:nvSpPr>
        <dsp:cNvPr id="0" name=""/>
        <dsp:cNvSpPr/>
      </dsp:nvSpPr>
      <dsp:spPr>
        <a:xfrm>
          <a:off x="0" y="955591"/>
          <a:ext cx="3691741" cy="974205"/>
        </a:xfrm>
        <a:prstGeom prst="rect">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Metropolitan Transportation Services </a:t>
          </a:r>
        </a:p>
        <a:p>
          <a:pPr marL="0" lvl="0" indent="0" algn="ctr" defTabSz="800100">
            <a:lnSpc>
              <a:spcPct val="90000"/>
            </a:lnSpc>
            <a:spcBef>
              <a:spcPct val="0"/>
            </a:spcBef>
            <a:spcAft>
              <a:spcPct val="35000"/>
            </a:spcAft>
            <a:buNone/>
          </a:pPr>
          <a:r>
            <a:rPr lang="en-US" sz="1800" kern="1200" dirty="0"/>
            <a:t>(Contracted Services)</a:t>
          </a:r>
        </a:p>
      </dsp:txBody>
      <dsp:txXfrm>
        <a:off x="0" y="955591"/>
        <a:ext cx="3691741" cy="974205"/>
      </dsp:txXfrm>
    </dsp:sp>
    <dsp:sp modelId="{8F1CDF4D-0162-468B-8F74-4FDFA5603B89}">
      <dsp:nvSpPr>
        <dsp:cNvPr id="0" name=""/>
        <dsp:cNvSpPr/>
      </dsp:nvSpPr>
      <dsp:spPr>
        <a:xfrm>
          <a:off x="0" y="2125661"/>
          <a:ext cx="1260947" cy="815290"/>
        </a:xfrm>
        <a:prstGeom prst="rect">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rgbClr val="FFFF00"/>
              </a:solidFill>
            </a:rPr>
            <a:t>Metro Mobility</a:t>
          </a:r>
          <a:endParaRPr lang="en-US" sz="1800" b="1" kern="1200" dirty="0">
            <a:solidFill>
              <a:srgbClr val="FFFF00"/>
            </a:solidFill>
          </a:endParaRPr>
        </a:p>
      </dsp:txBody>
      <dsp:txXfrm>
        <a:off x="0" y="2125661"/>
        <a:ext cx="1260947" cy="815290"/>
      </dsp:txXfrm>
    </dsp:sp>
    <dsp:sp modelId="{04066CCA-B7D1-4DD4-B754-1B741E869CEC}">
      <dsp:nvSpPr>
        <dsp:cNvPr id="0" name=""/>
        <dsp:cNvSpPr/>
      </dsp:nvSpPr>
      <dsp:spPr>
        <a:xfrm>
          <a:off x="1394655" y="2125656"/>
          <a:ext cx="1266248" cy="282117"/>
        </a:xfrm>
        <a:prstGeom prst="rect">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Transit Link</a:t>
          </a:r>
        </a:p>
      </dsp:txBody>
      <dsp:txXfrm>
        <a:off x="1394655" y="2125656"/>
        <a:ext cx="1266248" cy="282117"/>
      </dsp:txXfrm>
    </dsp:sp>
    <dsp:sp modelId="{FE508485-1AFE-4EE7-8891-B60BB5A91D16}">
      <dsp:nvSpPr>
        <dsp:cNvPr id="0" name=""/>
        <dsp:cNvSpPr/>
      </dsp:nvSpPr>
      <dsp:spPr>
        <a:xfrm>
          <a:off x="2831539" y="2144629"/>
          <a:ext cx="1269334" cy="275892"/>
        </a:xfrm>
        <a:prstGeom prst="rect">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Metro Move</a:t>
          </a:r>
        </a:p>
      </dsp:txBody>
      <dsp:txXfrm>
        <a:off x="2831539" y="2144629"/>
        <a:ext cx="1269334" cy="275892"/>
      </dsp:txXfrm>
    </dsp:sp>
    <dsp:sp modelId="{52C6C943-9322-4EE1-A3AD-730781D86F1C}">
      <dsp:nvSpPr>
        <dsp:cNvPr id="0" name=""/>
        <dsp:cNvSpPr/>
      </dsp:nvSpPr>
      <dsp:spPr>
        <a:xfrm>
          <a:off x="3857049" y="1634236"/>
          <a:ext cx="1266248" cy="279660"/>
        </a:xfrm>
        <a:prstGeom prst="rect">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Van Pool</a:t>
          </a:r>
        </a:p>
      </dsp:txBody>
      <dsp:txXfrm>
        <a:off x="3857049" y="1634236"/>
        <a:ext cx="1266248" cy="279660"/>
      </dsp:txXfrm>
    </dsp:sp>
    <dsp:sp modelId="{972036B1-D6B4-45D6-B889-9D6683F74FCD}">
      <dsp:nvSpPr>
        <dsp:cNvPr id="0" name=""/>
        <dsp:cNvSpPr/>
      </dsp:nvSpPr>
      <dsp:spPr>
        <a:xfrm>
          <a:off x="4240036" y="2134657"/>
          <a:ext cx="1266248" cy="593209"/>
        </a:xfrm>
        <a:prstGeom prst="rect">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Fixed Route Bus</a:t>
          </a:r>
        </a:p>
      </dsp:txBody>
      <dsp:txXfrm>
        <a:off x="4240036" y="2134657"/>
        <a:ext cx="1266248" cy="593209"/>
      </dsp:txXfrm>
    </dsp:sp>
    <dsp:sp modelId="{6ECA7C62-516A-4850-8579-D663B3311783}">
      <dsp:nvSpPr>
        <dsp:cNvPr id="0" name=""/>
        <dsp:cNvSpPr/>
      </dsp:nvSpPr>
      <dsp:spPr>
        <a:xfrm>
          <a:off x="4240035" y="2831364"/>
          <a:ext cx="1266248" cy="276431"/>
        </a:xfrm>
        <a:prstGeom prst="rect">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Metro Micro</a:t>
          </a:r>
        </a:p>
      </dsp:txBody>
      <dsp:txXfrm>
        <a:off x="4240035" y="2831364"/>
        <a:ext cx="1266248" cy="276431"/>
      </dsp:txXfrm>
    </dsp:sp>
    <dsp:sp modelId="{C22C3DE8-537A-4FA5-866C-A95F664A2611}">
      <dsp:nvSpPr>
        <dsp:cNvPr id="0" name=""/>
        <dsp:cNvSpPr/>
      </dsp:nvSpPr>
      <dsp:spPr>
        <a:xfrm>
          <a:off x="7008611" y="913395"/>
          <a:ext cx="3915082" cy="1022128"/>
        </a:xfrm>
        <a:prstGeom prst="rect">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dirty="0"/>
            <a:t>Metro Transit</a:t>
          </a:r>
        </a:p>
        <a:p>
          <a:pPr marL="0" lvl="0" indent="0" algn="ctr" defTabSz="800100">
            <a:lnSpc>
              <a:spcPct val="90000"/>
            </a:lnSpc>
            <a:spcBef>
              <a:spcPct val="0"/>
            </a:spcBef>
            <a:spcAft>
              <a:spcPct val="35000"/>
            </a:spcAft>
            <a:buNone/>
          </a:pPr>
          <a:r>
            <a:rPr lang="en-US" sz="1800" kern="1200" dirty="0"/>
            <a:t> (Directly Operated)</a:t>
          </a:r>
        </a:p>
      </dsp:txBody>
      <dsp:txXfrm>
        <a:off x="7008611" y="913395"/>
        <a:ext cx="3915082" cy="1022128"/>
      </dsp:txXfrm>
    </dsp:sp>
    <dsp:sp modelId="{A21E97BE-7904-4E22-A587-C606FEB90190}">
      <dsp:nvSpPr>
        <dsp:cNvPr id="0" name=""/>
        <dsp:cNvSpPr/>
      </dsp:nvSpPr>
      <dsp:spPr>
        <a:xfrm>
          <a:off x="7204536" y="2815470"/>
          <a:ext cx="1401409" cy="378871"/>
        </a:xfrm>
        <a:prstGeom prst="rect">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Commuter Rail</a:t>
          </a:r>
        </a:p>
      </dsp:txBody>
      <dsp:txXfrm>
        <a:off x="7204536" y="2815470"/>
        <a:ext cx="1401409" cy="378871"/>
      </dsp:txXfrm>
    </dsp:sp>
    <dsp:sp modelId="{ABFA8F4F-BB97-4AB2-AA5D-E2558BA70A72}">
      <dsp:nvSpPr>
        <dsp:cNvPr id="0" name=""/>
        <dsp:cNvSpPr/>
      </dsp:nvSpPr>
      <dsp:spPr>
        <a:xfrm>
          <a:off x="7147736" y="2251178"/>
          <a:ext cx="1457363" cy="388259"/>
        </a:xfrm>
        <a:prstGeom prst="rect">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Fixed Route Bus</a:t>
          </a:r>
        </a:p>
      </dsp:txBody>
      <dsp:txXfrm>
        <a:off x="7147736" y="2251178"/>
        <a:ext cx="1457363" cy="388259"/>
      </dsp:txXfrm>
    </dsp:sp>
    <dsp:sp modelId="{83817065-65A7-4B4F-A525-55D5BE0CB024}">
      <dsp:nvSpPr>
        <dsp:cNvPr id="0" name=""/>
        <dsp:cNvSpPr/>
      </dsp:nvSpPr>
      <dsp:spPr>
        <a:xfrm>
          <a:off x="9073265" y="2233925"/>
          <a:ext cx="1434956" cy="379340"/>
        </a:xfrm>
        <a:prstGeom prst="rect">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kern="1200" dirty="0"/>
            <a:t>Light Rail</a:t>
          </a:r>
        </a:p>
      </dsp:txBody>
      <dsp:txXfrm>
        <a:off x="9073265" y="2233925"/>
        <a:ext cx="1434956" cy="3793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F415B-52CD-460B-BB75-03301E39A445}">
      <dsp:nvSpPr>
        <dsp:cNvPr id="0" name=""/>
        <dsp:cNvSpPr/>
      </dsp:nvSpPr>
      <dsp:spPr>
        <a:xfrm>
          <a:off x="9380764" y="2335216"/>
          <a:ext cx="1415177" cy="267224"/>
        </a:xfrm>
        <a:custGeom>
          <a:avLst/>
          <a:gdLst/>
          <a:ahLst/>
          <a:cxnLst/>
          <a:rect l="0" t="0" r="0" b="0"/>
          <a:pathLst>
            <a:path>
              <a:moveTo>
                <a:pt x="0" y="0"/>
              </a:moveTo>
              <a:lnTo>
                <a:pt x="0" y="186471"/>
              </a:lnTo>
              <a:lnTo>
                <a:pt x="1415177" y="186471"/>
              </a:lnTo>
              <a:lnTo>
                <a:pt x="1415177" y="267224"/>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54CB7C3-CB70-44A9-994D-B9B8CCBCC3AC}">
      <dsp:nvSpPr>
        <dsp:cNvPr id="0" name=""/>
        <dsp:cNvSpPr/>
      </dsp:nvSpPr>
      <dsp:spPr>
        <a:xfrm>
          <a:off x="9380764" y="2335216"/>
          <a:ext cx="288210" cy="267224"/>
        </a:xfrm>
        <a:custGeom>
          <a:avLst/>
          <a:gdLst/>
          <a:ahLst/>
          <a:cxnLst/>
          <a:rect l="0" t="0" r="0" b="0"/>
          <a:pathLst>
            <a:path>
              <a:moveTo>
                <a:pt x="0" y="0"/>
              </a:moveTo>
              <a:lnTo>
                <a:pt x="0" y="186471"/>
              </a:lnTo>
              <a:lnTo>
                <a:pt x="288210" y="186471"/>
              </a:lnTo>
              <a:lnTo>
                <a:pt x="288210" y="267224"/>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4D1C0B1-17DC-4328-A5D6-BDE93D9FC676}">
      <dsp:nvSpPr>
        <dsp:cNvPr id="0" name=""/>
        <dsp:cNvSpPr/>
      </dsp:nvSpPr>
      <dsp:spPr>
        <a:xfrm>
          <a:off x="8449468" y="3155971"/>
          <a:ext cx="91440" cy="253519"/>
        </a:xfrm>
        <a:custGeom>
          <a:avLst/>
          <a:gdLst/>
          <a:ahLst/>
          <a:cxnLst/>
          <a:rect l="0" t="0" r="0" b="0"/>
          <a:pathLst>
            <a:path>
              <a:moveTo>
                <a:pt x="45720" y="0"/>
              </a:moveTo>
              <a:lnTo>
                <a:pt x="45720" y="25351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2BE6640-D6E7-4941-998C-B0ECCA725579}">
      <dsp:nvSpPr>
        <dsp:cNvPr id="0" name=""/>
        <dsp:cNvSpPr/>
      </dsp:nvSpPr>
      <dsp:spPr>
        <a:xfrm>
          <a:off x="8495188" y="2335216"/>
          <a:ext cx="885575" cy="267224"/>
        </a:xfrm>
        <a:custGeom>
          <a:avLst/>
          <a:gdLst/>
          <a:ahLst/>
          <a:cxnLst/>
          <a:rect l="0" t="0" r="0" b="0"/>
          <a:pathLst>
            <a:path>
              <a:moveTo>
                <a:pt x="885575" y="0"/>
              </a:moveTo>
              <a:lnTo>
                <a:pt x="885575" y="186471"/>
              </a:lnTo>
              <a:lnTo>
                <a:pt x="0" y="186471"/>
              </a:lnTo>
              <a:lnTo>
                <a:pt x="0" y="267224"/>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19D12BD-ADE4-4D30-9FDF-265CC8662362}">
      <dsp:nvSpPr>
        <dsp:cNvPr id="0" name=""/>
        <dsp:cNvSpPr/>
      </dsp:nvSpPr>
      <dsp:spPr>
        <a:xfrm>
          <a:off x="6447960" y="3155971"/>
          <a:ext cx="772097" cy="253519"/>
        </a:xfrm>
        <a:custGeom>
          <a:avLst/>
          <a:gdLst/>
          <a:ahLst/>
          <a:cxnLst/>
          <a:rect l="0" t="0" r="0" b="0"/>
          <a:pathLst>
            <a:path>
              <a:moveTo>
                <a:pt x="0" y="0"/>
              </a:moveTo>
              <a:lnTo>
                <a:pt x="0" y="172766"/>
              </a:lnTo>
              <a:lnTo>
                <a:pt x="772097" y="172766"/>
              </a:lnTo>
              <a:lnTo>
                <a:pt x="772097" y="25351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6BEF454-CA6E-48C0-8113-F9D4A1D6A3C6}">
      <dsp:nvSpPr>
        <dsp:cNvPr id="0" name=""/>
        <dsp:cNvSpPr/>
      </dsp:nvSpPr>
      <dsp:spPr>
        <a:xfrm>
          <a:off x="5695237" y="3963020"/>
          <a:ext cx="91440" cy="253519"/>
        </a:xfrm>
        <a:custGeom>
          <a:avLst/>
          <a:gdLst/>
          <a:ahLst/>
          <a:cxnLst/>
          <a:rect l="0" t="0" r="0" b="0"/>
          <a:pathLst>
            <a:path>
              <a:moveTo>
                <a:pt x="45720" y="0"/>
              </a:moveTo>
              <a:lnTo>
                <a:pt x="45720" y="25351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3277EDE-8420-4F13-A315-E93D9B4FC272}">
      <dsp:nvSpPr>
        <dsp:cNvPr id="0" name=""/>
        <dsp:cNvSpPr/>
      </dsp:nvSpPr>
      <dsp:spPr>
        <a:xfrm>
          <a:off x="5740957" y="3155971"/>
          <a:ext cx="707003" cy="253519"/>
        </a:xfrm>
        <a:custGeom>
          <a:avLst/>
          <a:gdLst/>
          <a:ahLst/>
          <a:cxnLst/>
          <a:rect l="0" t="0" r="0" b="0"/>
          <a:pathLst>
            <a:path>
              <a:moveTo>
                <a:pt x="707003" y="0"/>
              </a:moveTo>
              <a:lnTo>
                <a:pt x="707003" y="172766"/>
              </a:lnTo>
              <a:lnTo>
                <a:pt x="0" y="172766"/>
              </a:lnTo>
              <a:lnTo>
                <a:pt x="0" y="25351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6727A32-F44E-4B52-8575-034B83961616}">
      <dsp:nvSpPr>
        <dsp:cNvPr id="0" name=""/>
        <dsp:cNvSpPr/>
      </dsp:nvSpPr>
      <dsp:spPr>
        <a:xfrm>
          <a:off x="6447960" y="2335216"/>
          <a:ext cx="2932803" cy="267224"/>
        </a:xfrm>
        <a:custGeom>
          <a:avLst/>
          <a:gdLst/>
          <a:ahLst/>
          <a:cxnLst/>
          <a:rect l="0" t="0" r="0" b="0"/>
          <a:pathLst>
            <a:path>
              <a:moveTo>
                <a:pt x="2932803" y="0"/>
              </a:moveTo>
              <a:lnTo>
                <a:pt x="2932803" y="186471"/>
              </a:lnTo>
              <a:lnTo>
                <a:pt x="0" y="186471"/>
              </a:lnTo>
              <a:lnTo>
                <a:pt x="0" y="267224"/>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109CF94-BE3D-4AA2-AC13-A7A00978E0B2}">
      <dsp:nvSpPr>
        <dsp:cNvPr id="0" name=""/>
        <dsp:cNvSpPr/>
      </dsp:nvSpPr>
      <dsp:spPr>
        <a:xfrm>
          <a:off x="4635766" y="1541872"/>
          <a:ext cx="4744997" cy="239814"/>
        </a:xfrm>
        <a:custGeom>
          <a:avLst/>
          <a:gdLst/>
          <a:ahLst/>
          <a:cxnLst/>
          <a:rect l="0" t="0" r="0" b="0"/>
          <a:pathLst>
            <a:path>
              <a:moveTo>
                <a:pt x="0" y="0"/>
              </a:moveTo>
              <a:lnTo>
                <a:pt x="0" y="159060"/>
              </a:lnTo>
              <a:lnTo>
                <a:pt x="4744997" y="159060"/>
              </a:lnTo>
              <a:lnTo>
                <a:pt x="4744997" y="239814"/>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5999FB5-7BB1-4B06-BF74-CC082A4920F6}">
      <dsp:nvSpPr>
        <dsp:cNvPr id="0" name=""/>
        <dsp:cNvSpPr/>
      </dsp:nvSpPr>
      <dsp:spPr>
        <a:xfrm>
          <a:off x="4635766" y="1541872"/>
          <a:ext cx="2637202" cy="253519"/>
        </a:xfrm>
        <a:custGeom>
          <a:avLst/>
          <a:gdLst/>
          <a:ahLst/>
          <a:cxnLst/>
          <a:rect l="0" t="0" r="0" b="0"/>
          <a:pathLst>
            <a:path>
              <a:moveTo>
                <a:pt x="0" y="0"/>
              </a:moveTo>
              <a:lnTo>
                <a:pt x="0" y="172766"/>
              </a:lnTo>
              <a:lnTo>
                <a:pt x="2637202" y="172766"/>
              </a:lnTo>
              <a:lnTo>
                <a:pt x="2637202" y="25351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1FF5128-4702-4249-B9F2-4DC5D16D4C9D}">
      <dsp:nvSpPr>
        <dsp:cNvPr id="0" name=""/>
        <dsp:cNvSpPr/>
      </dsp:nvSpPr>
      <dsp:spPr>
        <a:xfrm>
          <a:off x="4635766" y="1541872"/>
          <a:ext cx="1184859" cy="253519"/>
        </a:xfrm>
        <a:custGeom>
          <a:avLst/>
          <a:gdLst/>
          <a:ahLst/>
          <a:cxnLst/>
          <a:rect l="0" t="0" r="0" b="0"/>
          <a:pathLst>
            <a:path>
              <a:moveTo>
                <a:pt x="0" y="0"/>
              </a:moveTo>
              <a:lnTo>
                <a:pt x="0" y="172766"/>
              </a:lnTo>
              <a:lnTo>
                <a:pt x="1184859" y="172766"/>
              </a:lnTo>
              <a:lnTo>
                <a:pt x="1184859" y="25351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3B8E9CF-7A38-4E7D-A62F-B7FB54CD5FDB}">
      <dsp:nvSpPr>
        <dsp:cNvPr id="0" name=""/>
        <dsp:cNvSpPr/>
      </dsp:nvSpPr>
      <dsp:spPr>
        <a:xfrm>
          <a:off x="4209622" y="2363679"/>
          <a:ext cx="91440" cy="253519"/>
        </a:xfrm>
        <a:custGeom>
          <a:avLst/>
          <a:gdLst/>
          <a:ahLst/>
          <a:cxnLst/>
          <a:rect l="0" t="0" r="0" b="0"/>
          <a:pathLst>
            <a:path>
              <a:moveTo>
                <a:pt x="45720" y="0"/>
              </a:moveTo>
              <a:lnTo>
                <a:pt x="45720" y="25351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B7F17C5-4DED-4AE5-9020-0FCD2EA6733B}">
      <dsp:nvSpPr>
        <dsp:cNvPr id="0" name=""/>
        <dsp:cNvSpPr/>
      </dsp:nvSpPr>
      <dsp:spPr>
        <a:xfrm>
          <a:off x="4255342" y="1541872"/>
          <a:ext cx="380424" cy="253519"/>
        </a:xfrm>
        <a:custGeom>
          <a:avLst/>
          <a:gdLst/>
          <a:ahLst/>
          <a:cxnLst/>
          <a:rect l="0" t="0" r="0" b="0"/>
          <a:pathLst>
            <a:path>
              <a:moveTo>
                <a:pt x="380424" y="0"/>
              </a:moveTo>
              <a:lnTo>
                <a:pt x="380424" y="172766"/>
              </a:lnTo>
              <a:lnTo>
                <a:pt x="0" y="172766"/>
              </a:lnTo>
              <a:lnTo>
                <a:pt x="0" y="25351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A004B056-62DD-4199-A337-AB64CAEDB4A3}">
      <dsp:nvSpPr>
        <dsp:cNvPr id="0" name=""/>
        <dsp:cNvSpPr/>
      </dsp:nvSpPr>
      <dsp:spPr>
        <a:xfrm>
          <a:off x="2550656" y="2770778"/>
          <a:ext cx="91440" cy="253519"/>
        </a:xfrm>
        <a:custGeom>
          <a:avLst/>
          <a:gdLst/>
          <a:ahLst/>
          <a:cxnLst/>
          <a:rect l="0" t="0" r="0" b="0"/>
          <a:pathLst>
            <a:path>
              <a:moveTo>
                <a:pt x="45720" y="0"/>
              </a:moveTo>
              <a:lnTo>
                <a:pt x="45720" y="25351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A635047-DE2A-4973-B65E-A07F10B8531B}">
      <dsp:nvSpPr>
        <dsp:cNvPr id="0" name=""/>
        <dsp:cNvSpPr/>
      </dsp:nvSpPr>
      <dsp:spPr>
        <a:xfrm>
          <a:off x="2596376" y="1541872"/>
          <a:ext cx="2039389" cy="253519"/>
        </a:xfrm>
        <a:custGeom>
          <a:avLst/>
          <a:gdLst/>
          <a:ahLst/>
          <a:cxnLst/>
          <a:rect l="0" t="0" r="0" b="0"/>
          <a:pathLst>
            <a:path>
              <a:moveTo>
                <a:pt x="2039389" y="0"/>
              </a:moveTo>
              <a:lnTo>
                <a:pt x="2039389" y="172766"/>
              </a:lnTo>
              <a:lnTo>
                <a:pt x="0" y="172766"/>
              </a:lnTo>
              <a:lnTo>
                <a:pt x="0" y="25351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575AB09-5673-4A23-A07C-89A1113210E6}">
      <dsp:nvSpPr>
        <dsp:cNvPr id="0" name=""/>
        <dsp:cNvSpPr/>
      </dsp:nvSpPr>
      <dsp:spPr>
        <a:xfrm>
          <a:off x="761855" y="2309903"/>
          <a:ext cx="91440" cy="253519"/>
        </a:xfrm>
        <a:custGeom>
          <a:avLst/>
          <a:gdLst/>
          <a:ahLst/>
          <a:cxnLst/>
          <a:rect l="0" t="0" r="0" b="0"/>
          <a:pathLst>
            <a:path>
              <a:moveTo>
                <a:pt x="45720" y="0"/>
              </a:moveTo>
              <a:lnTo>
                <a:pt x="45720" y="25351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0CC777B-30A0-4B98-A4AD-80C9C7EEA391}">
      <dsp:nvSpPr>
        <dsp:cNvPr id="0" name=""/>
        <dsp:cNvSpPr/>
      </dsp:nvSpPr>
      <dsp:spPr>
        <a:xfrm>
          <a:off x="807575" y="1541872"/>
          <a:ext cx="3828191" cy="253519"/>
        </a:xfrm>
        <a:custGeom>
          <a:avLst/>
          <a:gdLst/>
          <a:ahLst/>
          <a:cxnLst/>
          <a:rect l="0" t="0" r="0" b="0"/>
          <a:pathLst>
            <a:path>
              <a:moveTo>
                <a:pt x="3828191" y="0"/>
              </a:moveTo>
              <a:lnTo>
                <a:pt x="3828191" y="172766"/>
              </a:lnTo>
              <a:lnTo>
                <a:pt x="0" y="172766"/>
              </a:lnTo>
              <a:lnTo>
                <a:pt x="0" y="253519"/>
              </a:lnTo>
            </a:path>
          </a:pathLst>
        </a:custGeom>
        <a:noFill/>
        <a:ln w="10795" cap="flat" cmpd="sng" algn="ctr">
          <a:solidFill>
            <a:schemeClr val="accent1">
              <a:shade val="8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E4714FC-E5ED-4872-A6CB-314095E3B034}">
      <dsp:nvSpPr>
        <dsp:cNvPr id="0" name=""/>
        <dsp:cNvSpPr/>
      </dsp:nvSpPr>
      <dsp:spPr>
        <a:xfrm>
          <a:off x="4590046" y="652059"/>
          <a:ext cx="91440" cy="253519"/>
        </a:xfrm>
        <a:custGeom>
          <a:avLst/>
          <a:gdLst/>
          <a:ahLst/>
          <a:cxnLst/>
          <a:rect l="0" t="0" r="0" b="0"/>
          <a:pathLst>
            <a:path>
              <a:moveTo>
                <a:pt x="45720" y="0"/>
              </a:moveTo>
              <a:lnTo>
                <a:pt x="45720" y="253519"/>
              </a:lnTo>
            </a:path>
          </a:pathLst>
        </a:custGeom>
        <a:noFill/>
        <a:ln w="10795"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FF67D2F6-895A-4EE1-8E1D-1EBAD34A79A9}">
      <dsp:nvSpPr>
        <dsp:cNvPr id="0" name=""/>
        <dsp:cNvSpPr/>
      </dsp:nvSpPr>
      <dsp:spPr>
        <a:xfrm>
          <a:off x="3271864" y="55907"/>
          <a:ext cx="2727803" cy="596151"/>
        </a:xfrm>
        <a:prstGeom prst="roundRect">
          <a:avLst>
            <a:gd name="adj" fmla="val 10000"/>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10DE3181-25C8-4473-BE9C-0A59783148E6}">
      <dsp:nvSpPr>
        <dsp:cNvPr id="0" name=""/>
        <dsp:cNvSpPr/>
      </dsp:nvSpPr>
      <dsp:spPr>
        <a:xfrm>
          <a:off x="3368720" y="147920"/>
          <a:ext cx="2727803" cy="59615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Metropolitan Transportation Services</a:t>
          </a:r>
        </a:p>
        <a:p>
          <a:pPr marL="0" lvl="0" indent="0" algn="ctr" defTabSz="466725">
            <a:lnSpc>
              <a:spcPct val="90000"/>
            </a:lnSpc>
            <a:spcBef>
              <a:spcPct val="0"/>
            </a:spcBef>
            <a:spcAft>
              <a:spcPct val="35000"/>
            </a:spcAft>
            <a:buNone/>
          </a:pPr>
          <a:r>
            <a:rPr lang="en-US" sz="1050" b="1" kern="1200" dirty="0"/>
            <a:t>Executive Division Director</a:t>
          </a:r>
        </a:p>
        <a:p>
          <a:pPr marL="0" lvl="0" indent="0" algn="ctr" defTabSz="466725">
            <a:lnSpc>
              <a:spcPct val="90000"/>
            </a:lnSpc>
            <a:spcBef>
              <a:spcPct val="0"/>
            </a:spcBef>
            <a:spcAft>
              <a:spcPct val="35000"/>
            </a:spcAft>
            <a:buNone/>
          </a:pPr>
          <a:r>
            <a:rPr lang="en-US" sz="1050" b="0" kern="1200" dirty="0"/>
            <a:t>Charles Carlson</a:t>
          </a:r>
        </a:p>
      </dsp:txBody>
      <dsp:txXfrm>
        <a:off x="3386181" y="165381"/>
        <a:ext cx="2692881" cy="561229"/>
      </dsp:txXfrm>
    </dsp:sp>
    <dsp:sp modelId="{56C1B6E5-2FFF-451F-9D6C-BCD583174763}">
      <dsp:nvSpPr>
        <dsp:cNvPr id="0" name=""/>
        <dsp:cNvSpPr/>
      </dsp:nvSpPr>
      <dsp:spPr>
        <a:xfrm>
          <a:off x="3251784" y="905579"/>
          <a:ext cx="2767962" cy="636293"/>
        </a:xfrm>
        <a:prstGeom prst="roundRect">
          <a:avLst>
            <a:gd name="adj" fmla="val 10000"/>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D2D97F3F-D9B6-46ED-9A8E-71B0B09AC178}">
      <dsp:nvSpPr>
        <dsp:cNvPr id="0" name=""/>
        <dsp:cNvSpPr/>
      </dsp:nvSpPr>
      <dsp:spPr>
        <a:xfrm>
          <a:off x="3348640" y="997591"/>
          <a:ext cx="2767962" cy="63629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Contracted Transit Services</a:t>
          </a:r>
        </a:p>
        <a:p>
          <a:pPr marL="0" lvl="0" indent="0" algn="ctr" defTabSz="466725">
            <a:lnSpc>
              <a:spcPct val="90000"/>
            </a:lnSpc>
            <a:spcBef>
              <a:spcPct val="0"/>
            </a:spcBef>
            <a:spcAft>
              <a:spcPct val="35000"/>
            </a:spcAft>
            <a:buNone/>
          </a:pPr>
          <a:r>
            <a:rPr lang="en-US" sz="1050" b="1" kern="1200" dirty="0"/>
            <a:t>Director</a:t>
          </a:r>
        </a:p>
        <a:p>
          <a:pPr marL="0" lvl="0" indent="0" algn="ctr" defTabSz="466725">
            <a:lnSpc>
              <a:spcPct val="90000"/>
            </a:lnSpc>
            <a:spcBef>
              <a:spcPct val="0"/>
            </a:spcBef>
            <a:spcAft>
              <a:spcPct val="35000"/>
            </a:spcAft>
            <a:buNone/>
          </a:pPr>
          <a:r>
            <a:rPr lang="en-US" sz="1050" b="0" kern="1200" dirty="0"/>
            <a:t>Gerri Sutton</a:t>
          </a:r>
        </a:p>
      </dsp:txBody>
      <dsp:txXfrm>
        <a:off x="3367276" y="1016227"/>
        <a:ext cx="2730690" cy="599021"/>
      </dsp:txXfrm>
    </dsp:sp>
    <dsp:sp modelId="{ADB7649F-42A4-4F8F-8806-9D4F4FEB6DAF}">
      <dsp:nvSpPr>
        <dsp:cNvPr id="0" name=""/>
        <dsp:cNvSpPr/>
      </dsp:nvSpPr>
      <dsp:spPr>
        <a:xfrm>
          <a:off x="3257" y="1795392"/>
          <a:ext cx="1608636" cy="514511"/>
        </a:xfrm>
        <a:prstGeom prst="roundRect">
          <a:avLst>
            <a:gd name="adj" fmla="val 10000"/>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8CE89201-D5A4-4A03-84A0-329D656A1C2E}">
      <dsp:nvSpPr>
        <dsp:cNvPr id="0" name=""/>
        <dsp:cNvSpPr/>
      </dsp:nvSpPr>
      <dsp:spPr>
        <a:xfrm>
          <a:off x="100112" y="1887405"/>
          <a:ext cx="1608636" cy="51451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MTS Technology Systems</a:t>
          </a:r>
        </a:p>
        <a:p>
          <a:pPr marL="0" lvl="0" indent="0" algn="ctr" defTabSz="444500">
            <a:lnSpc>
              <a:spcPct val="90000"/>
            </a:lnSpc>
            <a:spcBef>
              <a:spcPct val="0"/>
            </a:spcBef>
            <a:spcAft>
              <a:spcPct val="35000"/>
            </a:spcAft>
            <a:buNone/>
          </a:pPr>
          <a:r>
            <a:rPr lang="en-US" sz="1000" b="1" kern="1200" dirty="0"/>
            <a:t>Manager</a:t>
          </a:r>
        </a:p>
        <a:p>
          <a:pPr marL="0" lvl="0" indent="0" algn="ctr" defTabSz="444500">
            <a:lnSpc>
              <a:spcPct val="90000"/>
            </a:lnSpc>
            <a:spcBef>
              <a:spcPct val="0"/>
            </a:spcBef>
            <a:spcAft>
              <a:spcPct val="35000"/>
            </a:spcAft>
            <a:buNone/>
          </a:pPr>
          <a:r>
            <a:rPr lang="en-US" sz="1000" b="0" kern="1200" dirty="0"/>
            <a:t>(Vacant)</a:t>
          </a:r>
        </a:p>
      </dsp:txBody>
      <dsp:txXfrm>
        <a:off x="115182" y="1902475"/>
        <a:ext cx="1578496" cy="484371"/>
      </dsp:txXfrm>
    </dsp:sp>
    <dsp:sp modelId="{3C21BBA3-6344-4367-A8BC-407908827579}">
      <dsp:nvSpPr>
        <dsp:cNvPr id="0" name=""/>
        <dsp:cNvSpPr/>
      </dsp:nvSpPr>
      <dsp:spPr>
        <a:xfrm>
          <a:off x="210979" y="2563423"/>
          <a:ext cx="1193192" cy="352698"/>
        </a:xfrm>
        <a:prstGeom prst="roundRect">
          <a:avLst>
            <a:gd name="adj" fmla="val 1000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0414D77B-628A-4A5B-A8AB-615E2F95159E}">
      <dsp:nvSpPr>
        <dsp:cNvPr id="0" name=""/>
        <dsp:cNvSpPr/>
      </dsp:nvSpPr>
      <dsp:spPr>
        <a:xfrm>
          <a:off x="307834" y="2655436"/>
          <a:ext cx="1193192" cy="35269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BSA 2</a:t>
          </a:r>
        </a:p>
        <a:p>
          <a:pPr marL="0" lvl="0" indent="0" algn="ctr" defTabSz="444500">
            <a:lnSpc>
              <a:spcPct val="90000"/>
            </a:lnSpc>
            <a:spcBef>
              <a:spcPct val="0"/>
            </a:spcBef>
            <a:spcAft>
              <a:spcPct val="35000"/>
            </a:spcAft>
            <a:buNone/>
          </a:pPr>
          <a:r>
            <a:rPr lang="en-US" sz="1000" b="0" kern="1200" dirty="0"/>
            <a:t>(Vacant)</a:t>
          </a:r>
        </a:p>
      </dsp:txBody>
      <dsp:txXfrm>
        <a:off x="318164" y="2665766"/>
        <a:ext cx="1172532" cy="332038"/>
      </dsp:txXfrm>
    </dsp:sp>
    <dsp:sp modelId="{B7064912-63F4-4B4D-98AC-3931251C8B6D}">
      <dsp:nvSpPr>
        <dsp:cNvPr id="0" name=""/>
        <dsp:cNvSpPr/>
      </dsp:nvSpPr>
      <dsp:spPr>
        <a:xfrm>
          <a:off x="1805604" y="1795392"/>
          <a:ext cx="1581543" cy="975385"/>
        </a:xfrm>
        <a:prstGeom prst="roundRect">
          <a:avLst>
            <a:gd name="adj" fmla="val 10000"/>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B470C4AF-8146-4FED-8F1E-8F359438513A}">
      <dsp:nvSpPr>
        <dsp:cNvPr id="0" name=""/>
        <dsp:cNvSpPr/>
      </dsp:nvSpPr>
      <dsp:spPr>
        <a:xfrm>
          <a:off x="1902460" y="1887405"/>
          <a:ext cx="1581543" cy="97538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Fixed Route </a:t>
          </a:r>
        </a:p>
        <a:p>
          <a:pPr marL="0" lvl="0" indent="0" algn="ctr" defTabSz="444500">
            <a:lnSpc>
              <a:spcPct val="90000"/>
            </a:lnSpc>
            <a:spcBef>
              <a:spcPct val="0"/>
            </a:spcBef>
            <a:spcAft>
              <a:spcPct val="35000"/>
            </a:spcAft>
            <a:buNone/>
          </a:pPr>
          <a:r>
            <a:rPr lang="en-US" sz="1000" kern="1200" dirty="0"/>
            <a:t> Transit Link/Van Pool/ Metro MOVE/ Metro MICRO</a:t>
          </a:r>
        </a:p>
        <a:p>
          <a:pPr marL="0" lvl="0" indent="0" algn="ctr" defTabSz="444500">
            <a:lnSpc>
              <a:spcPct val="90000"/>
            </a:lnSpc>
            <a:spcBef>
              <a:spcPct val="0"/>
            </a:spcBef>
            <a:spcAft>
              <a:spcPct val="35000"/>
            </a:spcAft>
            <a:buNone/>
          </a:pPr>
          <a:r>
            <a:rPr lang="en-US" sz="1000" b="1" kern="1200" dirty="0"/>
            <a:t>Manager</a:t>
          </a:r>
        </a:p>
        <a:p>
          <a:pPr marL="0" lvl="0" indent="0" algn="ctr" defTabSz="444500">
            <a:lnSpc>
              <a:spcPct val="90000"/>
            </a:lnSpc>
            <a:spcBef>
              <a:spcPct val="0"/>
            </a:spcBef>
            <a:spcAft>
              <a:spcPct val="35000"/>
            </a:spcAft>
            <a:buNone/>
          </a:pPr>
          <a:r>
            <a:rPr lang="en-US" sz="1000" b="0" kern="1200" dirty="0"/>
            <a:t>John Harper</a:t>
          </a:r>
        </a:p>
      </dsp:txBody>
      <dsp:txXfrm>
        <a:off x="1931028" y="1915973"/>
        <a:ext cx="1524407" cy="918249"/>
      </dsp:txXfrm>
    </dsp:sp>
    <dsp:sp modelId="{6480E80D-5B5F-47BF-A31C-1D4EFCAAE304}">
      <dsp:nvSpPr>
        <dsp:cNvPr id="0" name=""/>
        <dsp:cNvSpPr/>
      </dsp:nvSpPr>
      <dsp:spPr>
        <a:xfrm>
          <a:off x="1898998" y="3024297"/>
          <a:ext cx="1394755" cy="2271370"/>
        </a:xfrm>
        <a:prstGeom prst="roundRect">
          <a:avLst>
            <a:gd name="adj" fmla="val 1000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EC37A749-9DF2-495A-A3B4-7B78B512ECBD}">
      <dsp:nvSpPr>
        <dsp:cNvPr id="0" name=""/>
        <dsp:cNvSpPr/>
      </dsp:nvSpPr>
      <dsp:spPr>
        <a:xfrm>
          <a:off x="1995854" y="3116310"/>
          <a:ext cx="1394755" cy="227137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MOVE Program Manager</a:t>
          </a:r>
        </a:p>
        <a:p>
          <a:pPr marL="0" lvl="0" indent="0" algn="ctr" defTabSz="444500">
            <a:lnSpc>
              <a:spcPct val="90000"/>
            </a:lnSpc>
            <a:spcBef>
              <a:spcPct val="0"/>
            </a:spcBef>
            <a:spcAft>
              <a:spcPct val="35000"/>
            </a:spcAft>
            <a:buNone/>
          </a:pPr>
          <a:r>
            <a:rPr lang="en-US" sz="1000" b="0" kern="1200" dirty="0"/>
            <a:t>Sheila Holbrook-White</a:t>
          </a:r>
        </a:p>
        <a:p>
          <a:pPr marL="0" lvl="0" indent="0" algn="ctr" defTabSz="444500">
            <a:lnSpc>
              <a:spcPct val="90000"/>
            </a:lnSpc>
            <a:spcBef>
              <a:spcPct val="0"/>
            </a:spcBef>
            <a:spcAft>
              <a:spcPct val="35000"/>
            </a:spcAft>
            <a:buNone/>
          </a:pPr>
          <a:r>
            <a:rPr lang="en-US" sz="1000" b="1" kern="1200" dirty="0"/>
            <a:t>Senior Project Administrator</a:t>
          </a:r>
        </a:p>
        <a:p>
          <a:pPr marL="0" lvl="0" indent="0" algn="ctr" defTabSz="444500">
            <a:lnSpc>
              <a:spcPct val="90000"/>
            </a:lnSpc>
            <a:spcBef>
              <a:spcPct val="0"/>
            </a:spcBef>
            <a:spcAft>
              <a:spcPct val="35000"/>
            </a:spcAft>
            <a:buNone/>
          </a:pPr>
          <a:r>
            <a:rPr lang="en-US" sz="1000" b="0" kern="1200" dirty="0"/>
            <a:t>Sheila Brown-Williams</a:t>
          </a:r>
        </a:p>
        <a:p>
          <a:pPr marL="0" lvl="0" indent="0" algn="ctr" defTabSz="444500">
            <a:lnSpc>
              <a:spcPct val="90000"/>
            </a:lnSpc>
            <a:spcBef>
              <a:spcPct val="0"/>
            </a:spcBef>
            <a:spcAft>
              <a:spcPct val="35000"/>
            </a:spcAft>
            <a:buNone/>
          </a:pPr>
          <a:r>
            <a:rPr lang="en-US" sz="1000" b="0" kern="1200" dirty="0"/>
            <a:t>Rebecca McBride</a:t>
          </a:r>
        </a:p>
        <a:p>
          <a:pPr marL="0" lvl="0" indent="0" algn="ctr" defTabSz="444500">
            <a:lnSpc>
              <a:spcPct val="90000"/>
            </a:lnSpc>
            <a:spcBef>
              <a:spcPct val="0"/>
            </a:spcBef>
            <a:spcAft>
              <a:spcPct val="35000"/>
            </a:spcAft>
            <a:buNone/>
          </a:pPr>
          <a:r>
            <a:rPr lang="en-US" sz="1000" b="1" kern="1200" dirty="0"/>
            <a:t>Project Administrator</a:t>
          </a:r>
        </a:p>
        <a:p>
          <a:pPr marL="0" lvl="0" indent="0" algn="ctr" defTabSz="444500">
            <a:lnSpc>
              <a:spcPct val="90000"/>
            </a:lnSpc>
            <a:spcBef>
              <a:spcPct val="0"/>
            </a:spcBef>
            <a:spcAft>
              <a:spcPct val="35000"/>
            </a:spcAft>
            <a:buNone/>
          </a:pPr>
          <a:r>
            <a:rPr lang="en-US" sz="1000" b="0" kern="1200" dirty="0"/>
            <a:t>Bruce Dreier</a:t>
          </a:r>
        </a:p>
        <a:p>
          <a:pPr marL="0" lvl="0" indent="0" algn="ctr" defTabSz="444500">
            <a:lnSpc>
              <a:spcPct val="90000"/>
            </a:lnSpc>
            <a:spcBef>
              <a:spcPct val="0"/>
            </a:spcBef>
            <a:spcAft>
              <a:spcPct val="35000"/>
            </a:spcAft>
            <a:buNone/>
          </a:pPr>
          <a:r>
            <a:rPr lang="en-US" sz="1000" b="0" kern="1200" dirty="0"/>
            <a:t>Christina Pflueger</a:t>
          </a:r>
        </a:p>
      </dsp:txBody>
      <dsp:txXfrm>
        <a:off x="2036705" y="3157161"/>
        <a:ext cx="1313053" cy="2189668"/>
      </dsp:txXfrm>
    </dsp:sp>
    <dsp:sp modelId="{2C1D8564-7AF4-4E32-9AE1-5F0A2B4ACFBA}">
      <dsp:nvSpPr>
        <dsp:cNvPr id="0" name=""/>
        <dsp:cNvSpPr/>
      </dsp:nvSpPr>
      <dsp:spPr>
        <a:xfrm>
          <a:off x="3706549" y="1795392"/>
          <a:ext cx="1097584" cy="568286"/>
        </a:xfrm>
        <a:prstGeom prst="roundRect">
          <a:avLst>
            <a:gd name="adj" fmla="val 10000"/>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D6995DD2-3F8D-41AD-87C3-E5B65459591B}">
      <dsp:nvSpPr>
        <dsp:cNvPr id="0" name=""/>
        <dsp:cNvSpPr/>
      </dsp:nvSpPr>
      <dsp:spPr>
        <a:xfrm>
          <a:off x="3803405" y="1887405"/>
          <a:ext cx="1097584" cy="56828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Fleet Services</a:t>
          </a:r>
        </a:p>
        <a:p>
          <a:pPr marL="0" lvl="0" indent="0" algn="ctr" defTabSz="444500">
            <a:lnSpc>
              <a:spcPct val="90000"/>
            </a:lnSpc>
            <a:spcBef>
              <a:spcPct val="0"/>
            </a:spcBef>
            <a:spcAft>
              <a:spcPct val="35000"/>
            </a:spcAft>
            <a:buNone/>
          </a:pPr>
          <a:r>
            <a:rPr lang="en-US" sz="1000" b="1" kern="1200" dirty="0"/>
            <a:t>Manager</a:t>
          </a:r>
        </a:p>
        <a:p>
          <a:pPr marL="0" lvl="0" indent="0" algn="ctr" defTabSz="444500">
            <a:lnSpc>
              <a:spcPct val="90000"/>
            </a:lnSpc>
            <a:spcBef>
              <a:spcPct val="0"/>
            </a:spcBef>
            <a:spcAft>
              <a:spcPct val="35000"/>
            </a:spcAft>
            <a:buNone/>
          </a:pPr>
          <a:r>
            <a:rPr lang="en-US" sz="1000" b="0" kern="1200" dirty="0"/>
            <a:t>Paul Colton</a:t>
          </a:r>
        </a:p>
      </dsp:txBody>
      <dsp:txXfrm>
        <a:off x="3820050" y="1904050"/>
        <a:ext cx="1064294" cy="534996"/>
      </dsp:txXfrm>
    </dsp:sp>
    <dsp:sp modelId="{2DC01DA4-2A75-423C-8F5F-74AC674ACC23}">
      <dsp:nvSpPr>
        <dsp:cNvPr id="0" name=""/>
        <dsp:cNvSpPr/>
      </dsp:nvSpPr>
      <dsp:spPr>
        <a:xfrm>
          <a:off x="3580859" y="2617198"/>
          <a:ext cx="1348965" cy="1108205"/>
        </a:xfrm>
        <a:prstGeom prst="roundRect">
          <a:avLst>
            <a:gd name="adj" fmla="val 1000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90B0E4A5-BDD3-4124-8E4A-9BAB420B8947}">
      <dsp:nvSpPr>
        <dsp:cNvPr id="0" name=""/>
        <dsp:cNvSpPr/>
      </dsp:nvSpPr>
      <dsp:spPr>
        <a:xfrm>
          <a:off x="3677715" y="2709211"/>
          <a:ext cx="1348965" cy="110820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Senior Project Administrator</a:t>
          </a:r>
        </a:p>
        <a:p>
          <a:pPr marL="0" lvl="0" indent="0" algn="ctr" defTabSz="444500">
            <a:lnSpc>
              <a:spcPct val="90000"/>
            </a:lnSpc>
            <a:spcBef>
              <a:spcPct val="0"/>
            </a:spcBef>
            <a:spcAft>
              <a:spcPct val="35000"/>
            </a:spcAft>
            <a:buNone/>
          </a:pPr>
          <a:r>
            <a:rPr lang="en-US" sz="1000" b="0" kern="1200" dirty="0"/>
            <a:t>Alex Curtis</a:t>
          </a:r>
        </a:p>
        <a:p>
          <a:pPr marL="0" lvl="0" indent="0" algn="ctr" defTabSz="444500">
            <a:lnSpc>
              <a:spcPct val="90000"/>
            </a:lnSpc>
            <a:spcBef>
              <a:spcPct val="0"/>
            </a:spcBef>
            <a:spcAft>
              <a:spcPct val="35000"/>
            </a:spcAft>
            <a:buNone/>
          </a:pPr>
          <a:r>
            <a:rPr lang="en-US" sz="1000" b="0" kern="1200" dirty="0"/>
            <a:t>Jodi Janssen</a:t>
          </a:r>
        </a:p>
        <a:p>
          <a:pPr marL="0" lvl="0" indent="0" algn="ctr" defTabSz="444500">
            <a:lnSpc>
              <a:spcPct val="90000"/>
            </a:lnSpc>
            <a:spcBef>
              <a:spcPct val="0"/>
            </a:spcBef>
            <a:spcAft>
              <a:spcPct val="35000"/>
            </a:spcAft>
            <a:buNone/>
          </a:pPr>
          <a:r>
            <a:rPr lang="en-US" sz="1000" b="1" kern="1200" dirty="0"/>
            <a:t>BSA I</a:t>
          </a:r>
        </a:p>
        <a:p>
          <a:pPr marL="0" lvl="0" indent="0" algn="ctr" defTabSz="444500">
            <a:lnSpc>
              <a:spcPct val="90000"/>
            </a:lnSpc>
            <a:spcBef>
              <a:spcPct val="0"/>
            </a:spcBef>
            <a:spcAft>
              <a:spcPct val="35000"/>
            </a:spcAft>
            <a:buNone/>
          </a:pPr>
          <a:r>
            <a:rPr lang="en-US" sz="1000" b="0" kern="1200" dirty="0"/>
            <a:t>Justin Allen</a:t>
          </a:r>
        </a:p>
      </dsp:txBody>
      <dsp:txXfrm>
        <a:off x="3710173" y="2741669"/>
        <a:ext cx="1284049" cy="1043289"/>
      </dsp:txXfrm>
    </dsp:sp>
    <dsp:sp modelId="{8587A8BB-783C-425F-B4C8-E84BE6F2A7E2}">
      <dsp:nvSpPr>
        <dsp:cNvPr id="0" name=""/>
        <dsp:cNvSpPr/>
      </dsp:nvSpPr>
      <dsp:spPr>
        <a:xfrm>
          <a:off x="4997845" y="1795392"/>
          <a:ext cx="1645561" cy="520982"/>
        </a:xfrm>
        <a:prstGeom prst="roundRect">
          <a:avLst>
            <a:gd name="adj" fmla="val 10000"/>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DE9ABF0B-8D7F-4D32-83C1-B25942975AB9}">
      <dsp:nvSpPr>
        <dsp:cNvPr id="0" name=""/>
        <dsp:cNvSpPr/>
      </dsp:nvSpPr>
      <dsp:spPr>
        <a:xfrm>
          <a:off x="5094701" y="1887405"/>
          <a:ext cx="1645561" cy="52098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Project Management</a:t>
          </a:r>
        </a:p>
        <a:p>
          <a:pPr marL="0" lvl="0" indent="0" algn="ctr" defTabSz="444500">
            <a:lnSpc>
              <a:spcPct val="90000"/>
            </a:lnSpc>
            <a:spcBef>
              <a:spcPct val="0"/>
            </a:spcBef>
            <a:spcAft>
              <a:spcPct val="35000"/>
            </a:spcAft>
            <a:buNone/>
          </a:pPr>
          <a:r>
            <a:rPr lang="en-US" sz="1000" b="1" kern="1200" dirty="0"/>
            <a:t>Business Analyst 3</a:t>
          </a:r>
        </a:p>
        <a:p>
          <a:pPr marL="0" lvl="0" indent="0" algn="ctr" defTabSz="444500">
            <a:lnSpc>
              <a:spcPct val="90000"/>
            </a:lnSpc>
            <a:spcBef>
              <a:spcPct val="0"/>
            </a:spcBef>
            <a:spcAft>
              <a:spcPct val="35000"/>
            </a:spcAft>
            <a:buNone/>
          </a:pPr>
          <a:r>
            <a:rPr lang="en-US" sz="1000" b="0" kern="1200" dirty="0"/>
            <a:t>Rick Toenjes</a:t>
          </a:r>
        </a:p>
      </dsp:txBody>
      <dsp:txXfrm>
        <a:off x="5109960" y="1902664"/>
        <a:ext cx="1615043" cy="490464"/>
      </dsp:txXfrm>
    </dsp:sp>
    <dsp:sp modelId="{CA1FEAF8-1DD2-4187-ACAE-D8F3A1C070C3}">
      <dsp:nvSpPr>
        <dsp:cNvPr id="0" name=""/>
        <dsp:cNvSpPr/>
      </dsp:nvSpPr>
      <dsp:spPr>
        <a:xfrm>
          <a:off x="6837118" y="1795392"/>
          <a:ext cx="871700" cy="481183"/>
        </a:xfrm>
        <a:prstGeom prst="roundRect">
          <a:avLst>
            <a:gd name="adj" fmla="val 10000"/>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F1F780DD-DA64-4AE4-8C51-29F88FB86846}">
      <dsp:nvSpPr>
        <dsp:cNvPr id="0" name=""/>
        <dsp:cNvSpPr/>
      </dsp:nvSpPr>
      <dsp:spPr>
        <a:xfrm>
          <a:off x="6933973" y="1887405"/>
          <a:ext cx="871700" cy="48118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Bus Safety</a:t>
          </a:r>
        </a:p>
        <a:p>
          <a:pPr marL="0" lvl="0" indent="0" algn="ctr" defTabSz="444500">
            <a:lnSpc>
              <a:spcPct val="90000"/>
            </a:lnSpc>
            <a:spcBef>
              <a:spcPct val="0"/>
            </a:spcBef>
            <a:spcAft>
              <a:spcPct val="35000"/>
            </a:spcAft>
            <a:buNone/>
          </a:pPr>
          <a:r>
            <a:rPr lang="en-US" sz="1000" b="1" kern="1200" dirty="0"/>
            <a:t>Manager</a:t>
          </a:r>
        </a:p>
        <a:p>
          <a:pPr marL="0" lvl="0" indent="0" algn="ctr" defTabSz="444500">
            <a:lnSpc>
              <a:spcPct val="90000"/>
            </a:lnSpc>
            <a:spcBef>
              <a:spcPct val="0"/>
            </a:spcBef>
            <a:spcAft>
              <a:spcPct val="35000"/>
            </a:spcAft>
            <a:buNone/>
          </a:pPr>
          <a:r>
            <a:rPr lang="en-US" sz="1000" b="0" kern="1200" dirty="0"/>
            <a:t>Greg Schuck</a:t>
          </a:r>
        </a:p>
      </dsp:txBody>
      <dsp:txXfrm>
        <a:off x="6948066" y="1901498"/>
        <a:ext cx="843514" cy="452997"/>
      </dsp:txXfrm>
    </dsp:sp>
    <dsp:sp modelId="{55B839E7-6867-4655-84BB-BE35B4B6A2BC}">
      <dsp:nvSpPr>
        <dsp:cNvPr id="0" name=""/>
        <dsp:cNvSpPr/>
      </dsp:nvSpPr>
      <dsp:spPr>
        <a:xfrm>
          <a:off x="8698279" y="1781686"/>
          <a:ext cx="1364969" cy="553529"/>
        </a:xfrm>
        <a:prstGeom prst="roundRect">
          <a:avLst>
            <a:gd name="adj" fmla="val 10000"/>
          </a:avLst>
        </a:prstGeom>
        <a:solidFill>
          <a:schemeClr val="accent1">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577155DC-502B-4798-A43D-53434F77C6DB}">
      <dsp:nvSpPr>
        <dsp:cNvPr id="0" name=""/>
        <dsp:cNvSpPr/>
      </dsp:nvSpPr>
      <dsp:spPr>
        <a:xfrm>
          <a:off x="8795134" y="1873699"/>
          <a:ext cx="1364969" cy="55352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Metro Mobility</a:t>
          </a:r>
        </a:p>
        <a:p>
          <a:pPr marL="0" lvl="0" indent="0" algn="ctr" defTabSz="444500">
            <a:lnSpc>
              <a:spcPct val="90000"/>
            </a:lnSpc>
            <a:spcBef>
              <a:spcPct val="0"/>
            </a:spcBef>
            <a:spcAft>
              <a:spcPct val="35000"/>
            </a:spcAft>
            <a:buNone/>
          </a:pPr>
          <a:r>
            <a:rPr lang="en-US" sz="1000" b="1" kern="1200" dirty="0"/>
            <a:t>Assistant Director</a:t>
          </a:r>
        </a:p>
        <a:p>
          <a:pPr marL="0" lvl="0" indent="0" algn="ctr" defTabSz="444500">
            <a:lnSpc>
              <a:spcPct val="90000"/>
            </a:lnSpc>
            <a:spcBef>
              <a:spcPct val="0"/>
            </a:spcBef>
            <a:spcAft>
              <a:spcPct val="35000"/>
            </a:spcAft>
            <a:buNone/>
          </a:pPr>
          <a:r>
            <a:rPr lang="en-US" sz="1000" b="0" kern="1200" dirty="0"/>
            <a:t>Andy Streasick</a:t>
          </a:r>
        </a:p>
      </dsp:txBody>
      <dsp:txXfrm>
        <a:off x="8811346" y="1889911"/>
        <a:ext cx="1332545" cy="521105"/>
      </dsp:txXfrm>
    </dsp:sp>
    <dsp:sp modelId="{836CBF2B-8FF1-44BE-BEE6-DA66820EE21C}">
      <dsp:nvSpPr>
        <dsp:cNvPr id="0" name=""/>
        <dsp:cNvSpPr/>
      </dsp:nvSpPr>
      <dsp:spPr>
        <a:xfrm>
          <a:off x="5855274" y="2602441"/>
          <a:ext cx="1185373" cy="553529"/>
        </a:xfrm>
        <a:prstGeom prst="roundRect">
          <a:avLst>
            <a:gd name="adj" fmla="val 10000"/>
          </a:avLst>
        </a:prstGeom>
        <a:solidFill>
          <a:schemeClr val="bg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B6C213A2-109F-4F3B-895B-C4B6C6457531}">
      <dsp:nvSpPr>
        <dsp:cNvPr id="0" name=""/>
        <dsp:cNvSpPr/>
      </dsp:nvSpPr>
      <dsp:spPr>
        <a:xfrm>
          <a:off x="5952129" y="2694454"/>
          <a:ext cx="1185373" cy="55352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dirty="0"/>
            <a:t>Customer Service</a:t>
          </a:r>
        </a:p>
        <a:p>
          <a:pPr marL="0" lvl="0" indent="0" algn="ctr" defTabSz="444500">
            <a:lnSpc>
              <a:spcPct val="90000"/>
            </a:lnSpc>
            <a:spcBef>
              <a:spcPct val="0"/>
            </a:spcBef>
            <a:spcAft>
              <a:spcPct val="35000"/>
            </a:spcAft>
            <a:buNone/>
          </a:pPr>
          <a:r>
            <a:rPr lang="en-US" sz="1000" b="1" kern="1200" dirty="0"/>
            <a:t>Manager</a:t>
          </a:r>
        </a:p>
        <a:p>
          <a:pPr marL="0" lvl="0" indent="0" algn="ctr" defTabSz="444500">
            <a:lnSpc>
              <a:spcPct val="90000"/>
            </a:lnSpc>
            <a:spcBef>
              <a:spcPct val="0"/>
            </a:spcBef>
            <a:spcAft>
              <a:spcPct val="35000"/>
            </a:spcAft>
            <a:buNone/>
          </a:pPr>
          <a:r>
            <a:rPr lang="en-US" sz="1000" b="0" kern="1200" dirty="0"/>
            <a:t>Julie Sellner</a:t>
          </a:r>
        </a:p>
      </dsp:txBody>
      <dsp:txXfrm>
        <a:off x="5968341" y="2710666"/>
        <a:ext cx="1152949" cy="521105"/>
      </dsp:txXfrm>
    </dsp:sp>
    <dsp:sp modelId="{9266DF4E-00B1-4D94-96EE-048A769C3BAC}">
      <dsp:nvSpPr>
        <dsp:cNvPr id="0" name=""/>
        <dsp:cNvSpPr/>
      </dsp:nvSpPr>
      <dsp:spPr>
        <a:xfrm>
          <a:off x="5123536" y="3409491"/>
          <a:ext cx="1234842" cy="553529"/>
        </a:xfrm>
        <a:prstGeom prst="roundRect">
          <a:avLst>
            <a:gd name="adj" fmla="val 1000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F92FAE1F-984A-463B-90FC-C005CC49EEED}">
      <dsp:nvSpPr>
        <dsp:cNvPr id="0" name=""/>
        <dsp:cNvSpPr/>
      </dsp:nvSpPr>
      <dsp:spPr>
        <a:xfrm>
          <a:off x="5220391" y="3501503"/>
          <a:ext cx="1234842" cy="55352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Assistant Manager</a:t>
          </a:r>
        </a:p>
        <a:p>
          <a:pPr marL="0" lvl="0" indent="0" algn="ctr" defTabSz="444500">
            <a:lnSpc>
              <a:spcPct val="90000"/>
            </a:lnSpc>
            <a:spcBef>
              <a:spcPct val="0"/>
            </a:spcBef>
            <a:spcAft>
              <a:spcPct val="35000"/>
            </a:spcAft>
            <a:buNone/>
          </a:pPr>
          <a:r>
            <a:rPr lang="en-US" sz="1000" b="0" kern="1200" dirty="0"/>
            <a:t>Cheryl Schmidt</a:t>
          </a:r>
        </a:p>
      </dsp:txBody>
      <dsp:txXfrm>
        <a:off x="5236603" y="3517715"/>
        <a:ext cx="1202418" cy="521105"/>
      </dsp:txXfrm>
    </dsp:sp>
    <dsp:sp modelId="{84BB34CA-EDA7-4E9C-9770-895ABAF7F668}">
      <dsp:nvSpPr>
        <dsp:cNvPr id="0" name=""/>
        <dsp:cNvSpPr/>
      </dsp:nvSpPr>
      <dsp:spPr>
        <a:xfrm>
          <a:off x="4814182" y="4216540"/>
          <a:ext cx="1853549" cy="1864321"/>
        </a:xfrm>
        <a:prstGeom prst="roundRect">
          <a:avLst>
            <a:gd name="adj" fmla="val 1000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F4BFD8AB-6A07-4E7F-976D-89C380345E10}">
      <dsp:nvSpPr>
        <dsp:cNvPr id="0" name=""/>
        <dsp:cNvSpPr/>
      </dsp:nvSpPr>
      <dsp:spPr>
        <a:xfrm>
          <a:off x="4911038" y="4308553"/>
          <a:ext cx="1853549" cy="186432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Senior Customer Service Rep</a:t>
          </a:r>
        </a:p>
        <a:p>
          <a:pPr marL="0" lvl="0" indent="0" algn="ctr" defTabSz="444500">
            <a:lnSpc>
              <a:spcPct val="90000"/>
            </a:lnSpc>
            <a:spcBef>
              <a:spcPct val="0"/>
            </a:spcBef>
            <a:spcAft>
              <a:spcPct val="35000"/>
            </a:spcAft>
            <a:buNone/>
          </a:pPr>
          <a:r>
            <a:rPr lang="en-US" sz="1000" b="0" kern="1200" dirty="0"/>
            <a:t>(Vacant)</a:t>
          </a:r>
        </a:p>
        <a:p>
          <a:pPr marL="0" lvl="0" indent="0" algn="ctr" defTabSz="444500">
            <a:lnSpc>
              <a:spcPct val="90000"/>
            </a:lnSpc>
            <a:spcBef>
              <a:spcPct val="0"/>
            </a:spcBef>
            <a:spcAft>
              <a:spcPct val="35000"/>
            </a:spcAft>
            <a:buNone/>
          </a:pPr>
          <a:r>
            <a:rPr lang="en-US" sz="1000" b="1" kern="1200" dirty="0"/>
            <a:t>Customer Service Rep</a:t>
          </a:r>
        </a:p>
        <a:p>
          <a:pPr marL="0" lvl="0" indent="0" algn="ctr" defTabSz="444500">
            <a:lnSpc>
              <a:spcPct val="90000"/>
            </a:lnSpc>
            <a:spcBef>
              <a:spcPct val="0"/>
            </a:spcBef>
            <a:spcAft>
              <a:spcPct val="35000"/>
            </a:spcAft>
            <a:buNone/>
          </a:pPr>
          <a:r>
            <a:rPr lang="en-US" sz="1000" b="0" kern="1200" dirty="0"/>
            <a:t>Pamela Hall-Clemens</a:t>
          </a:r>
        </a:p>
        <a:p>
          <a:pPr marL="0" lvl="0" indent="0" algn="ctr" defTabSz="444500">
            <a:lnSpc>
              <a:spcPct val="90000"/>
            </a:lnSpc>
            <a:spcBef>
              <a:spcPct val="0"/>
            </a:spcBef>
            <a:spcAft>
              <a:spcPct val="35000"/>
            </a:spcAft>
            <a:buNone/>
          </a:pPr>
          <a:r>
            <a:rPr lang="en-US" sz="1000" b="0" kern="1200" dirty="0"/>
            <a:t>Christopher Audette</a:t>
          </a:r>
        </a:p>
        <a:p>
          <a:pPr marL="0" lvl="0" indent="0" algn="ctr" defTabSz="444500">
            <a:lnSpc>
              <a:spcPct val="90000"/>
            </a:lnSpc>
            <a:spcBef>
              <a:spcPct val="0"/>
            </a:spcBef>
            <a:spcAft>
              <a:spcPct val="35000"/>
            </a:spcAft>
            <a:buNone/>
          </a:pPr>
          <a:r>
            <a:rPr lang="en-US" sz="1000" b="0" kern="1200" dirty="0"/>
            <a:t>Amber Eakman</a:t>
          </a:r>
        </a:p>
        <a:p>
          <a:pPr marL="0" lvl="0" indent="0" algn="ctr" defTabSz="444500">
            <a:lnSpc>
              <a:spcPct val="90000"/>
            </a:lnSpc>
            <a:spcBef>
              <a:spcPct val="0"/>
            </a:spcBef>
            <a:spcAft>
              <a:spcPct val="35000"/>
            </a:spcAft>
            <a:buNone/>
          </a:pPr>
          <a:r>
            <a:rPr lang="en-US" sz="1000" b="0" kern="1200" dirty="0"/>
            <a:t>Jan Pluff</a:t>
          </a:r>
        </a:p>
        <a:p>
          <a:pPr marL="0" lvl="0" indent="0" algn="ctr" defTabSz="444500">
            <a:lnSpc>
              <a:spcPct val="90000"/>
            </a:lnSpc>
            <a:spcBef>
              <a:spcPct val="0"/>
            </a:spcBef>
            <a:spcAft>
              <a:spcPct val="35000"/>
            </a:spcAft>
            <a:buNone/>
          </a:pPr>
          <a:r>
            <a:rPr lang="en-US" sz="1000" b="0" kern="1200" dirty="0"/>
            <a:t>Oreshia Sanders</a:t>
          </a:r>
        </a:p>
        <a:p>
          <a:pPr marL="0" lvl="0" indent="0" algn="ctr" defTabSz="444500">
            <a:lnSpc>
              <a:spcPct val="90000"/>
            </a:lnSpc>
            <a:spcBef>
              <a:spcPct val="0"/>
            </a:spcBef>
            <a:spcAft>
              <a:spcPct val="35000"/>
            </a:spcAft>
            <a:buNone/>
          </a:pPr>
          <a:r>
            <a:rPr lang="en-US" sz="1000" b="0" kern="1200" dirty="0"/>
            <a:t>Vienna Wilson</a:t>
          </a:r>
        </a:p>
      </dsp:txBody>
      <dsp:txXfrm>
        <a:off x="4965327" y="4362842"/>
        <a:ext cx="1744971" cy="1755743"/>
      </dsp:txXfrm>
    </dsp:sp>
    <dsp:sp modelId="{ED41422F-7AB2-42D8-A954-E84BA2FABE59}">
      <dsp:nvSpPr>
        <dsp:cNvPr id="0" name=""/>
        <dsp:cNvSpPr/>
      </dsp:nvSpPr>
      <dsp:spPr>
        <a:xfrm>
          <a:off x="6667731" y="3409491"/>
          <a:ext cx="1104653" cy="790075"/>
        </a:xfrm>
        <a:prstGeom prst="roundRect">
          <a:avLst>
            <a:gd name="adj" fmla="val 1000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4A6230AD-384A-4001-856F-2953DC678516}">
      <dsp:nvSpPr>
        <dsp:cNvPr id="0" name=""/>
        <dsp:cNvSpPr/>
      </dsp:nvSpPr>
      <dsp:spPr>
        <a:xfrm>
          <a:off x="6764587" y="3501503"/>
          <a:ext cx="1104653" cy="79007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ADA Paratransit Evaluator</a:t>
          </a:r>
        </a:p>
        <a:p>
          <a:pPr marL="0" lvl="0" indent="0" algn="ctr" defTabSz="444500">
            <a:lnSpc>
              <a:spcPct val="90000"/>
            </a:lnSpc>
            <a:spcBef>
              <a:spcPct val="0"/>
            </a:spcBef>
            <a:spcAft>
              <a:spcPct val="35000"/>
            </a:spcAft>
            <a:buNone/>
          </a:pPr>
          <a:r>
            <a:rPr lang="en-US" sz="1000" b="0" kern="1200" dirty="0"/>
            <a:t>David Russell</a:t>
          </a:r>
        </a:p>
        <a:p>
          <a:pPr marL="0" lvl="0" indent="0" algn="ctr" defTabSz="444500">
            <a:lnSpc>
              <a:spcPct val="90000"/>
            </a:lnSpc>
            <a:spcBef>
              <a:spcPct val="0"/>
            </a:spcBef>
            <a:spcAft>
              <a:spcPct val="35000"/>
            </a:spcAft>
            <a:buNone/>
          </a:pPr>
          <a:r>
            <a:rPr lang="en-US" sz="1000" b="0" kern="1200" dirty="0"/>
            <a:t>Sarah Jacobson</a:t>
          </a:r>
        </a:p>
      </dsp:txBody>
      <dsp:txXfrm>
        <a:off x="6787728" y="3524644"/>
        <a:ext cx="1058371" cy="743793"/>
      </dsp:txXfrm>
    </dsp:sp>
    <dsp:sp modelId="{28D18AB5-FB8B-481D-9B6C-CEB41CAD3B5E}">
      <dsp:nvSpPr>
        <dsp:cNvPr id="0" name=""/>
        <dsp:cNvSpPr/>
      </dsp:nvSpPr>
      <dsp:spPr>
        <a:xfrm>
          <a:off x="7928003" y="2602441"/>
          <a:ext cx="1134370" cy="553529"/>
        </a:xfrm>
        <a:prstGeom prst="roundRect">
          <a:avLst>
            <a:gd name="adj" fmla="val 10000"/>
          </a:avLst>
        </a:prstGeom>
        <a:solidFill>
          <a:schemeClr val="bg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64D03D6-4F25-421F-ADDC-698A885272CC}">
      <dsp:nvSpPr>
        <dsp:cNvPr id="0" name=""/>
        <dsp:cNvSpPr/>
      </dsp:nvSpPr>
      <dsp:spPr>
        <a:xfrm>
          <a:off x="8024858" y="2694454"/>
          <a:ext cx="1134370" cy="55352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0" kern="1200" dirty="0"/>
            <a:t>Operations</a:t>
          </a:r>
        </a:p>
        <a:p>
          <a:pPr marL="0" lvl="0" indent="0" algn="ctr" defTabSz="444500">
            <a:lnSpc>
              <a:spcPct val="90000"/>
            </a:lnSpc>
            <a:spcBef>
              <a:spcPct val="0"/>
            </a:spcBef>
            <a:spcAft>
              <a:spcPct val="35000"/>
            </a:spcAft>
            <a:buNone/>
          </a:pPr>
          <a:r>
            <a:rPr lang="en-US" sz="1000" b="1" kern="1200" dirty="0"/>
            <a:t>Manager</a:t>
          </a:r>
        </a:p>
        <a:p>
          <a:pPr marL="0" lvl="0" indent="0" algn="ctr" defTabSz="444500">
            <a:lnSpc>
              <a:spcPct val="90000"/>
            </a:lnSpc>
            <a:spcBef>
              <a:spcPct val="0"/>
            </a:spcBef>
            <a:spcAft>
              <a:spcPct val="35000"/>
            </a:spcAft>
            <a:buNone/>
          </a:pPr>
          <a:r>
            <a:rPr lang="en-US" sz="1000" b="0" kern="1200" dirty="0"/>
            <a:t>Clay Stenback</a:t>
          </a:r>
        </a:p>
      </dsp:txBody>
      <dsp:txXfrm>
        <a:off x="8041070" y="2710666"/>
        <a:ext cx="1101946" cy="521105"/>
      </dsp:txXfrm>
    </dsp:sp>
    <dsp:sp modelId="{029218A4-2141-406F-A350-9DD23E3E2D46}">
      <dsp:nvSpPr>
        <dsp:cNvPr id="0" name=""/>
        <dsp:cNvSpPr/>
      </dsp:nvSpPr>
      <dsp:spPr>
        <a:xfrm>
          <a:off x="7966096" y="3409491"/>
          <a:ext cx="1058183" cy="1450491"/>
        </a:xfrm>
        <a:prstGeom prst="roundRect">
          <a:avLst>
            <a:gd name="adj" fmla="val 1000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10224B29-9844-40EC-BC7B-2F34A1EDF4BC}">
      <dsp:nvSpPr>
        <dsp:cNvPr id="0" name=""/>
        <dsp:cNvSpPr/>
      </dsp:nvSpPr>
      <dsp:spPr>
        <a:xfrm>
          <a:off x="8062952" y="3501503"/>
          <a:ext cx="1058183" cy="145049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Senior Project Administrator</a:t>
          </a:r>
        </a:p>
        <a:p>
          <a:pPr marL="0" lvl="0" indent="0" algn="ctr" defTabSz="444500">
            <a:lnSpc>
              <a:spcPct val="90000"/>
            </a:lnSpc>
            <a:spcBef>
              <a:spcPct val="0"/>
            </a:spcBef>
            <a:spcAft>
              <a:spcPct val="35000"/>
            </a:spcAft>
            <a:buNone/>
          </a:pPr>
          <a:r>
            <a:rPr lang="en-US" sz="1000" b="0" kern="1200" dirty="0"/>
            <a:t>Mike Herbst</a:t>
          </a:r>
        </a:p>
        <a:p>
          <a:pPr marL="0" lvl="0" indent="0" algn="ctr" defTabSz="444500">
            <a:lnSpc>
              <a:spcPct val="90000"/>
            </a:lnSpc>
            <a:spcBef>
              <a:spcPct val="0"/>
            </a:spcBef>
            <a:spcAft>
              <a:spcPct val="35000"/>
            </a:spcAft>
            <a:buNone/>
          </a:pPr>
          <a:r>
            <a:rPr lang="en-US" sz="1000" b="0" kern="1200" dirty="0"/>
            <a:t>Hannah Steffens</a:t>
          </a:r>
        </a:p>
        <a:p>
          <a:pPr marL="0" lvl="0" indent="0" algn="ctr" defTabSz="444500">
            <a:lnSpc>
              <a:spcPct val="90000"/>
            </a:lnSpc>
            <a:spcBef>
              <a:spcPct val="0"/>
            </a:spcBef>
            <a:spcAft>
              <a:spcPct val="35000"/>
            </a:spcAft>
            <a:buNone/>
          </a:pPr>
          <a:r>
            <a:rPr lang="en-US" sz="1000" b="0" kern="1200" dirty="0"/>
            <a:t>(Vacant)</a:t>
          </a:r>
        </a:p>
      </dsp:txBody>
      <dsp:txXfrm>
        <a:off x="8093945" y="3532496"/>
        <a:ext cx="996197" cy="1388505"/>
      </dsp:txXfrm>
    </dsp:sp>
    <dsp:sp modelId="{40CE82F3-253B-435A-A658-C256D49AEB5A}">
      <dsp:nvSpPr>
        <dsp:cNvPr id="0" name=""/>
        <dsp:cNvSpPr/>
      </dsp:nvSpPr>
      <dsp:spPr>
        <a:xfrm>
          <a:off x="9256084" y="2602441"/>
          <a:ext cx="825779" cy="398668"/>
        </a:xfrm>
        <a:prstGeom prst="roundRect">
          <a:avLst>
            <a:gd name="adj" fmla="val 1000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B4C616B5-09FC-49E7-992B-20B854167F17}">
      <dsp:nvSpPr>
        <dsp:cNvPr id="0" name=""/>
        <dsp:cNvSpPr/>
      </dsp:nvSpPr>
      <dsp:spPr>
        <a:xfrm>
          <a:off x="9352940" y="2694454"/>
          <a:ext cx="825779" cy="39866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BSA 3</a:t>
          </a:r>
        </a:p>
        <a:p>
          <a:pPr marL="0" lvl="0" indent="0" algn="ctr" defTabSz="444500">
            <a:lnSpc>
              <a:spcPct val="90000"/>
            </a:lnSpc>
            <a:spcBef>
              <a:spcPct val="0"/>
            </a:spcBef>
            <a:spcAft>
              <a:spcPct val="35000"/>
            </a:spcAft>
            <a:buNone/>
          </a:pPr>
          <a:r>
            <a:rPr lang="en-US" sz="1000" b="0" kern="1200" dirty="0"/>
            <a:t>Mark Newell</a:t>
          </a:r>
        </a:p>
      </dsp:txBody>
      <dsp:txXfrm>
        <a:off x="9364617" y="2706131"/>
        <a:ext cx="802425" cy="375314"/>
      </dsp:txXfrm>
    </dsp:sp>
    <dsp:sp modelId="{D14B0447-C045-428C-B375-04F5CB5E8E7E}">
      <dsp:nvSpPr>
        <dsp:cNvPr id="0" name=""/>
        <dsp:cNvSpPr/>
      </dsp:nvSpPr>
      <dsp:spPr>
        <a:xfrm>
          <a:off x="10275575" y="2602441"/>
          <a:ext cx="1040731" cy="539846"/>
        </a:xfrm>
        <a:prstGeom prst="roundRect">
          <a:avLst>
            <a:gd name="adj" fmla="val 10000"/>
          </a:avLst>
        </a:prstGeom>
        <a:no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sp>
    <dsp:sp modelId="{7F51C536-4B38-4DB2-A071-17DE6028B4DA}">
      <dsp:nvSpPr>
        <dsp:cNvPr id="0" name=""/>
        <dsp:cNvSpPr/>
      </dsp:nvSpPr>
      <dsp:spPr>
        <a:xfrm>
          <a:off x="10372430" y="2694454"/>
          <a:ext cx="1040731" cy="53984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t>Senior Admin Specialist</a:t>
          </a:r>
        </a:p>
        <a:p>
          <a:pPr marL="0" lvl="0" indent="0" algn="ctr" defTabSz="444500">
            <a:lnSpc>
              <a:spcPct val="90000"/>
            </a:lnSpc>
            <a:spcBef>
              <a:spcPct val="0"/>
            </a:spcBef>
            <a:spcAft>
              <a:spcPct val="35000"/>
            </a:spcAft>
            <a:buNone/>
          </a:pPr>
          <a:r>
            <a:rPr lang="en-US" sz="1000" b="0" kern="1200" dirty="0"/>
            <a:t>Kevin Petrie</a:t>
          </a:r>
        </a:p>
      </dsp:txBody>
      <dsp:txXfrm>
        <a:off x="10388242" y="2710266"/>
        <a:ext cx="1009107" cy="50822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latin typeface="Calibri" panose="020F0502020204030204" pitchFamily="34" charset="0"/>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2A04DE5-F1A9-4D45-BF54-BEFDBA739CA2}" type="datetimeFigureOut">
              <a:rPr lang="en-US" smtClean="0">
                <a:latin typeface="Calibri" panose="020F0502020204030204" pitchFamily="34" charset="0"/>
              </a:rPr>
              <a:t>5/7/2025</a:t>
            </a:fld>
            <a:endParaRPr lang="en-US">
              <a:latin typeface="Calibri" panose="020F050202020403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latin typeface="Calibri" panose="020F0502020204030204" pitchFamily="34" charset="0"/>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3886E1E-70B3-41D2-AD41-BEE4979EC759}" type="slidenum">
              <a:rPr lang="en-US" smtClean="0">
                <a:latin typeface="Calibri" panose="020F0502020204030204" pitchFamily="34" charset="0"/>
              </a:rPr>
              <a:t>‹#›</a:t>
            </a:fld>
            <a:endParaRPr lang="en-US">
              <a:latin typeface="Calibri" panose="020F0502020204030204" pitchFamily="34" charset="0"/>
            </a:endParaRPr>
          </a:p>
        </p:txBody>
      </p:sp>
    </p:spTree>
    <p:extLst>
      <p:ext uri="{BB962C8B-B14F-4D97-AF65-F5344CB8AC3E}">
        <p14:creationId xmlns:p14="http://schemas.microsoft.com/office/powerpoint/2010/main" val="55661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Calibri" panose="020F0502020204030204" pitchFamily="34" charset="0"/>
              </a:defRPr>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Calibri" panose="020F0502020204030204" pitchFamily="34" charset="0"/>
              </a:defRPr>
            </a:lvl1pPr>
          </a:lstStyle>
          <a:p>
            <a:fld id="{A50CD39D-89B0-4C68-805A-35C75A7C20C8}" type="datetimeFigureOut">
              <a:rPr lang="en-US" smtClean="0"/>
              <a:pPr/>
              <a:t>5/7/2025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atin typeface="Calibri" panose="020F0502020204030204" pitchFamily="34" charset="0"/>
              </a:defRPr>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Calibri" panose="020F0502020204030204" pitchFamily="34" charset="0"/>
              </a:defRPr>
            </a:lvl1pPr>
          </a:lstStyle>
          <a:p>
            <a:fld id="{F9F08466-AEA7-4FC0-9459-6A32F61DA297}" type="slidenum">
              <a:rPr lang="en-US" smtClean="0"/>
              <a:pPr/>
              <a:t>‹#›</a:t>
            </a:fld>
            <a:endParaRPr lang="en-US"/>
          </a:p>
        </p:txBody>
      </p:sp>
    </p:spTree>
    <p:extLst>
      <p:ext uri="{BB962C8B-B14F-4D97-AF65-F5344CB8AC3E}">
        <p14:creationId xmlns:p14="http://schemas.microsoft.com/office/powerpoint/2010/main" val="320978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a:t>
            </a:fld>
            <a:endParaRPr lang="en-US"/>
          </a:p>
        </p:txBody>
      </p:sp>
    </p:spTree>
    <p:extLst>
      <p:ext uri="{BB962C8B-B14F-4D97-AF65-F5344CB8AC3E}">
        <p14:creationId xmlns:p14="http://schemas.microsoft.com/office/powerpoint/2010/main" val="1670480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10"/>
          </p:nvPr>
        </p:nvSpPr>
        <p:spPr/>
        <p:txBody>
          <a:bodyPr/>
          <a:lstStyle/>
          <a:p>
            <a:fld id="{F9F08466-AEA7-4FC0-9459-6A32F61DA297}" type="slidenum">
              <a:rPr lang="en-US" smtClean="0"/>
              <a:pPr/>
              <a:t>2</a:t>
            </a:fld>
            <a:endParaRPr lang="en-US"/>
          </a:p>
        </p:txBody>
      </p:sp>
    </p:spTree>
    <p:extLst>
      <p:ext uri="{BB962C8B-B14F-4D97-AF65-F5344CB8AC3E}">
        <p14:creationId xmlns:p14="http://schemas.microsoft.com/office/powerpoint/2010/main" val="1364392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E7AB5-8F63-D0CA-45FD-955B406F4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DCF84-F008-D7DB-6161-408D23DFD2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06197B-4FBB-9A52-82CF-70FC042F07D2}"/>
              </a:ext>
            </a:extLst>
          </p:cNvPr>
          <p:cNvSpPr>
            <a:spLocks noGrp="1"/>
          </p:cNvSpPr>
          <p:nvPr>
            <p:ph type="body" idx="1"/>
          </p:nvPr>
        </p:nvSpPr>
        <p:spPr/>
        <p:txBody>
          <a:bodyPr/>
          <a:lstStyle/>
          <a:p>
            <a:endParaRPr lang="en-US">
              <a:latin typeface="+mn-lt"/>
            </a:endParaRPr>
          </a:p>
        </p:txBody>
      </p:sp>
      <p:sp>
        <p:nvSpPr>
          <p:cNvPr id="4" name="Slide Number Placeholder 3">
            <a:extLst>
              <a:ext uri="{FF2B5EF4-FFF2-40B4-BE49-F238E27FC236}">
                <a16:creationId xmlns:a16="http://schemas.microsoft.com/office/drawing/2014/main" id="{E85E1104-5518-BDCE-4606-92F7E68B40A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F08466-AEA7-4FC0-9459-6A32F61DA297}"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90964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10"/>
          </p:nvPr>
        </p:nvSpPr>
        <p:spPr/>
        <p:txBody>
          <a:bodyPr/>
          <a:lstStyle/>
          <a:p>
            <a:fld id="{F9F08466-AEA7-4FC0-9459-6A32F61DA297}" type="slidenum">
              <a:rPr lang="en-US" smtClean="0"/>
              <a:pPr/>
              <a:t>4</a:t>
            </a:fld>
            <a:endParaRPr lang="en-US"/>
          </a:p>
        </p:txBody>
      </p:sp>
    </p:spTree>
    <p:extLst>
      <p:ext uri="{BB962C8B-B14F-4D97-AF65-F5344CB8AC3E}">
        <p14:creationId xmlns:p14="http://schemas.microsoft.com/office/powerpoint/2010/main" val="1361288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10"/>
          </p:nvPr>
        </p:nvSpPr>
        <p:spPr/>
        <p:txBody>
          <a:bodyPr/>
          <a:lstStyle/>
          <a:p>
            <a:fld id="{F9F08466-AEA7-4FC0-9459-6A32F61DA297}" type="slidenum">
              <a:rPr lang="en-US" smtClean="0"/>
              <a:pPr/>
              <a:t>5</a:t>
            </a:fld>
            <a:endParaRPr lang="en-US"/>
          </a:p>
        </p:txBody>
      </p:sp>
    </p:spTree>
    <p:extLst>
      <p:ext uri="{BB962C8B-B14F-4D97-AF65-F5344CB8AC3E}">
        <p14:creationId xmlns:p14="http://schemas.microsoft.com/office/powerpoint/2010/main" val="1967020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10"/>
          </p:nvPr>
        </p:nvSpPr>
        <p:spPr/>
        <p:txBody>
          <a:bodyPr/>
          <a:lstStyle/>
          <a:p>
            <a:fld id="{F9F08466-AEA7-4FC0-9459-6A32F61DA297}" type="slidenum">
              <a:rPr lang="en-US" smtClean="0"/>
              <a:pPr/>
              <a:t>6</a:t>
            </a:fld>
            <a:endParaRPr lang="en-US"/>
          </a:p>
        </p:txBody>
      </p:sp>
    </p:spTree>
    <p:extLst>
      <p:ext uri="{BB962C8B-B14F-4D97-AF65-F5344CB8AC3E}">
        <p14:creationId xmlns:p14="http://schemas.microsoft.com/office/powerpoint/2010/main" val="660955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10"/>
          </p:nvPr>
        </p:nvSpPr>
        <p:spPr/>
        <p:txBody>
          <a:bodyPr/>
          <a:lstStyle/>
          <a:p>
            <a:fld id="{F9F08466-AEA7-4FC0-9459-6A32F61DA297}" type="slidenum">
              <a:rPr lang="en-US" smtClean="0"/>
              <a:pPr/>
              <a:t>7</a:t>
            </a:fld>
            <a:endParaRPr lang="en-US"/>
          </a:p>
        </p:txBody>
      </p:sp>
    </p:spTree>
    <p:extLst>
      <p:ext uri="{BB962C8B-B14F-4D97-AF65-F5344CB8AC3E}">
        <p14:creationId xmlns:p14="http://schemas.microsoft.com/office/powerpoint/2010/main" val="2986878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10"/>
          </p:nvPr>
        </p:nvSpPr>
        <p:spPr/>
        <p:txBody>
          <a:bodyPr/>
          <a:lstStyle/>
          <a:p>
            <a:fld id="{F9F08466-AEA7-4FC0-9459-6A32F61DA297}" type="slidenum">
              <a:rPr lang="en-US" smtClean="0"/>
              <a:pPr/>
              <a:t>8</a:t>
            </a:fld>
            <a:endParaRPr lang="en-US"/>
          </a:p>
        </p:txBody>
      </p:sp>
    </p:spTree>
    <p:extLst>
      <p:ext uri="{BB962C8B-B14F-4D97-AF65-F5344CB8AC3E}">
        <p14:creationId xmlns:p14="http://schemas.microsoft.com/office/powerpoint/2010/main" val="1678941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10"/>
          </p:nvPr>
        </p:nvSpPr>
        <p:spPr/>
        <p:txBody>
          <a:bodyPr/>
          <a:lstStyle/>
          <a:p>
            <a:fld id="{F9F08466-AEA7-4FC0-9459-6A32F61DA297}" type="slidenum">
              <a:rPr lang="en-US" smtClean="0"/>
              <a:pPr/>
              <a:t>9</a:t>
            </a:fld>
            <a:endParaRPr lang="en-US"/>
          </a:p>
        </p:txBody>
      </p:sp>
    </p:spTree>
    <p:extLst>
      <p:ext uri="{BB962C8B-B14F-4D97-AF65-F5344CB8AC3E}">
        <p14:creationId xmlns:p14="http://schemas.microsoft.com/office/powerpoint/2010/main" val="630798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10</a:t>
            </a:fld>
            <a:endParaRPr lang="en-US"/>
          </a:p>
        </p:txBody>
      </p:sp>
    </p:spTree>
    <p:extLst>
      <p:ext uri="{BB962C8B-B14F-4D97-AF65-F5344CB8AC3E}">
        <p14:creationId xmlns:p14="http://schemas.microsoft.com/office/powerpoint/2010/main" val="1651134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15</a:t>
            </a:fld>
            <a:endParaRPr lang="en-US"/>
          </a:p>
        </p:txBody>
      </p:sp>
    </p:spTree>
    <p:extLst>
      <p:ext uri="{BB962C8B-B14F-4D97-AF65-F5344CB8AC3E}">
        <p14:creationId xmlns:p14="http://schemas.microsoft.com/office/powerpoint/2010/main" val="3055314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F08466-AEA7-4FC0-9459-6A32F61DA297}" type="slidenum">
              <a:rPr lang="en-US" smtClean="0"/>
              <a:pPr/>
              <a:t>16</a:t>
            </a:fld>
            <a:endParaRPr lang="en-US"/>
          </a:p>
        </p:txBody>
      </p:sp>
    </p:spTree>
    <p:extLst>
      <p:ext uri="{BB962C8B-B14F-4D97-AF65-F5344CB8AC3E}">
        <p14:creationId xmlns:p14="http://schemas.microsoft.com/office/powerpoint/2010/main" val="903904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mn-lt"/>
            </a:endParaRPr>
          </a:p>
        </p:txBody>
      </p:sp>
      <p:sp>
        <p:nvSpPr>
          <p:cNvPr id="4" name="Slide Number Placeholder 3"/>
          <p:cNvSpPr>
            <a:spLocks noGrp="1"/>
          </p:cNvSpPr>
          <p:nvPr>
            <p:ph type="sldNum" sz="quarter" idx="10"/>
          </p:nvPr>
        </p:nvSpPr>
        <p:spPr/>
        <p:txBody>
          <a:bodyPr/>
          <a:lstStyle/>
          <a:p>
            <a:fld id="{F9F08466-AEA7-4FC0-9459-6A32F61DA297}" type="slidenum">
              <a:rPr lang="en-US" smtClean="0"/>
              <a:pPr/>
              <a:t>19</a:t>
            </a:fld>
            <a:endParaRPr lang="en-US"/>
          </a:p>
        </p:txBody>
      </p:sp>
    </p:spTree>
    <p:extLst>
      <p:ext uri="{BB962C8B-B14F-4D97-AF65-F5344CB8AC3E}">
        <p14:creationId xmlns:p14="http://schemas.microsoft.com/office/powerpoint/2010/main" val="26370082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Logo)">
    <p:bg>
      <p:bgPr>
        <a:solidFill>
          <a:schemeClr val="bg1"/>
        </a:solidFill>
        <a:effectLst/>
      </p:bgPr>
    </p:bg>
    <p:spTree>
      <p:nvGrpSpPr>
        <p:cNvPr id="1" name=""/>
        <p:cNvGrpSpPr/>
        <p:nvPr/>
      </p:nvGrpSpPr>
      <p:grpSpPr>
        <a:xfrm>
          <a:off x="0" y="0"/>
          <a:ext cx="0" cy="0"/>
          <a:chOff x="0" y="0"/>
          <a:chExt cx="0" cy="0"/>
        </a:xfrm>
      </p:grpSpPr>
      <p:sp>
        <p:nvSpPr>
          <p:cNvPr id="13" name="Rectangle 3">
            <a:extLst>
              <a:ext uri="{FF2B5EF4-FFF2-40B4-BE49-F238E27FC236}">
                <a16:creationId xmlns:a16="http://schemas.microsoft.com/office/drawing/2014/main" id="{37728AE7-9781-4746-8415-01CB58B45CD4}"/>
              </a:ext>
            </a:extLst>
          </p:cNvPr>
          <p:cNvSpPr/>
          <p:nvPr userDrawn="1"/>
        </p:nvSpPr>
        <p:spPr bwMode="white">
          <a:xfrm>
            <a:off x="0" y="4461628"/>
            <a:ext cx="12192000" cy="239637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1" name="Text Placeholder 4"/>
          <p:cNvSpPr>
            <a:spLocks noGrp="1"/>
          </p:cNvSpPr>
          <p:nvPr>
            <p:ph type="body" sz="quarter" idx="18" hasCustomPrompt="1"/>
          </p:nvPr>
        </p:nvSpPr>
        <p:spPr bwMode="black">
          <a:xfrm>
            <a:off x="822960" y="5568475"/>
            <a:ext cx="8128535" cy="836546"/>
          </a:xfrm>
        </p:spPr>
        <p:txBody>
          <a:bodyPr>
            <a:normAutofit/>
          </a:bodyPr>
          <a:lstStyle>
            <a:lvl1pPr marL="0" indent="0" algn="l">
              <a:spcBef>
                <a:spcPts val="0"/>
              </a:spcBef>
              <a:spcAft>
                <a:spcPts val="1000"/>
              </a:spcAft>
              <a:buNone/>
              <a:defRPr sz="2400"/>
            </a:lvl1pPr>
          </a:lstStyle>
          <a:p>
            <a:pPr lvl="0"/>
            <a:r>
              <a:rPr lang="en-US" err="1"/>
              <a:t>Firstname</a:t>
            </a:r>
            <a:r>
              <a:rPr lang="en-US"/>
              <a:t> </a:t>
            </a:r>
            <a:r>
              <a:rPr lang="en-US" err="1"/>
              <a:t>Lastname</a:t>
            </a:r>
            <a:r>
              <a:rPr lang="en-US"/>
              <a:t> | Job Title</a:t>
            </a:r>
          </a:p>
        </p:txBody>
      </p:sp>
      <p:sp>
        <p:nvSpPr>
          <p:cNvPr id="9" name="Footer Placeholder 6"/>
          <p:cNvSpPr>
            <a:spLocks noGrp="1"/>
          </p:cNvSpPr>
          <p:nvPr>
            <p:ph type="ftr" sz="quarter" idx="3"/>
          </p:nvPr>
        </p:nvSpPr>
        <p:spPr bwMode="black">
          <a:xfrm>
            <a:off x="822960" y="6138332"/>
            <a:ext cx="5587647" cy="365125"/>
          </a:xfrm>
          <a:prstGeom prst="rect">
            <a:avLst/>
          </a:prstGeom>
        </p:spPr>
        <p:txBody>
          <a:bodyPr anchor="b"/>
          <a:lstStyle>
            <a:lvl1pPr algn="r">
              <a:defRPr sz="1200">
                <a:solidFill>
                  <a:schemeClr val="tx2"/>
                </a:solidFill>
              </a:defRPr>
            </a:lvl1pPr>
          </a:lstStyle>
          <a:p>
            <a:pPr algn="l"/>
            <a:r>
              <a:rPr lang="en-US"/>
              <a:t>metrotransit.org/websiteurl</a:t>
            </a:r>
          </a:p>
        </p:txBody>
      </p:sp>
      <p:sp>
        <p:nvSpPr>
          <p:cNvPr id="2" name="Title 2"/>
          <p:cNvSpPr>
            <a:spLocks noGrp="1"/>
          </p:cNvSpPr>
          <p:nvPr>
            <p:ph type="ctrTitle" hasCustomPrompt="1"/>
          </p:nvPr>
        </p:nvSpPr>
        <p:spPr bwMode="white">
          <a:xfrm>
            <a:off x="822960" y="4481081"/>
            <a:ext cx="8656921" cy="1087394"/>
          </a:xfrm>
          <a:noFill/>
        </p:spPr>
        <p:txBody>
          <a:bodyPr wrap="square" lIns="91440" tIns="365760" rIns="91440" bIns="91440" anchor="b">
            <a:normAutofit/>
          </a:bodyPr>
          <a:lstStyle>
            <a:lvl1pPr algn="l">
              <a:defRPr sz="3600">
                <a:solidFill>
                  <a:schemeClr val="tx1"/>
                </a:solidFill>
              </a:defRPr>
            </a:lvl1pPr>
          </a:lstStyle>
          <a:p>
            <a:r>
              <a:rPr lang="en-US"/>
              <a:t>Click to enter the slideshow title</a:t>
            </a:r>
          </a:p>
        </p:txBody>
      </p:sp>
      <p:pic>
        <p:nvPicPr>
          <p:cNvPr id="12" name="Picture 11">
            <a:extLst>
              <a:ext uri="{FF2B5EF4-FFF2-40B4-BE49-F238E27FC236}">
                <a16:creationId xmlns:a16="http://schemas.microsoft.com/office/drawing/2014/main" id="{53986FC4-3351-3744-8D76-CA74FEF5C9E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1855"/>
            <a:ext cx="12192000" cy="139773"/>
          </a:xfrm>
          <a:prstGeom prst="rect">
            <a:avLst/>
          </a:prstGeom>
        </p:spPr>
      </p:pic>
      <p:pic>
        <p:nvPicPr>
          <p:cNvPr id="8" name="Graphic 8" descr="Metro Mobility logo">
            <a:extLst>
              <a:ext uri="{FF2B5EF4-FFF2-40B4-BE49-F238E27FC236}">
                <a16:creationId xmlns:a16="http://schemas.microsoft.com/office/drawing/2014/main" id="{444BA553-83DC-874E-88B8-A864A3C99DC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116324" y="1710175"/>
            <a:ext cx="3959352" cy="974055"/>
          </a:xfrm>
          <a:prstGeom prst="rect">
            <a:avLst/>
          </a:prstGeom>
        </p:spPr>
      </p:pic>
    </p:spTree>
    <p:extLst>
      <p:ext uri="{BB962C8B-B14F-4D97-AF65-F5344CB8AC3E}">
        <p14:creationId xmlns:p14="http://schemas.microsoft.com/office/powerpoint/2010/main" val="2049575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hoto)">
    <p:bg>
      <p:bgPr>
        <a:solidFill>
          <a:schemeClr val="bg1"/>
        </a:solidFill>
        <a:effectLst/>
      </p:bgPr>
    </p:bg>
    <p:spTree>
      <p:nvGrpSpPr>
        <p:cNvPr id="1" name=""/>
        <p:cNvGrpSpPr/>
        <p:nvPr/>
      </p:nvGrpSpPr>
      <p:grpSpPr>
        <a:xfrm>
          <a:off x="0" y="0"/>
          <a:ext cx="0" cy="0"/>
          <a:chOff x="0" y="0"/>
          <a:chExt cx="0" cy="0"/>
        </a:xfrm>
      </p:grpSpPr>
      <p:sp>
        <p:nvSpPr>
          <p:cNvPr id="11" name="Text Placeholder 4"/>
          <p:cNvSpPr>
            <a:spLocks noGrp="1"/>
          </p:cNvSpPr>
          <p:nvPr>
            <p:ph type="body" sz="quarter" idx="18" hasCustomPrompt="1"/>
          </p:nvPr>
        </p:nvSpPr>
        <p:spPr bwMode="black">
          <a:xfrm>
            <a:off x="822960" y="5568696"/>
            <a:ext cx="6583017" cy="836546"/>
          </a:xfrm>
        </p:spPr>
        <p:txBody>
          <a:bodyPr>
            <a:normAutofit/>
          </a:bodyPr>
          <a:lstStyle>
            <a:lvl1pPr marL="0" indent="0" algn="l">
              <a:spcBef>
                <a:spcPts val="0"/>
              </a:spcBef>
              <a:buNone/>
              <a:defRPr sz="2400"/>
            </a:lvl1pPr>
          </a:lstStyle>
          <a:p>
            <a:pPr lvl="0"/>
            <a:r>
              <a:rPr lang="en-US" err="1"/>
              <a:t>Firstname</a:t>
            </a:r>
            <a:r>
              <a:rPr lang="en-US"/>
              <a:t> </a:t>
            </a:r>
            <a:r>
              <a:rPr lang="en-US" err="1"/>
              <a:t>Lastname</a:t>
            </a:r>
            <a:r>
              <a:rPr lang="en-US"/>
              <a:t> | Job Title</a:t>
            </a:r>
          </a:p>
        </p:txBody>
      </p:sp>
      <p:sp>
        <p:nvSpPr>
          <p:cNvPr id="9" name="Footer Placeholder 6"/>
          <p:cNvSpPr>
            <a:spLocks noGrp="1"/>
          </p:cNvSpPr>
          <p:nvPr>
            <p:ph type="ftr" sz="quarter" idx="3"/>
          </p:nvPr>
        </p:nvSpPr>
        <p:spPr bwMode="black">
          <a:xfrm>
            <a:off x="822960" y="6138332"/>
            <a:ext cx="5587647" cy="365125"/>
          </a:xfrm>
          <a:prstGeom prst="rect">
            <a:avLst/>
          </a:prstGeom>
        </p:spPr>
        <p:txBody>
          <a:bodyPr anchor="b"/>
          <a:lstStyle>
            <a:lvl1pPr algn="r">
              <a:defRPr sz="1200">
                <a:solidFill>
                  <a:schemeClr val="tx2"/>
                </a:solidFill>
              </a:defRPr>
            </a:lvl1pPr>
          </a:lstStyle>
          <a:p>
            <a:pPr algn="l"/>
            <a:r>
              <a:rPr lang="en-US"/>
              <a:t>metrotransit.org/websiteurl</a:t>
            </a:r>
          </a:p>
        </p:txBody>
      </p:sp>
      <p:sp>
        <p:nvSpPr>
          <p:cNvPr id="6" name="Picture Placeholder 7"/>
          <p:cNvSpPr>
            <a:spLocks noGrp="1"/>
          </p:cNvSpPr>
          <p:nvPr>
            <p:ph type="pic" sz="quarter" idx="17"/>
          </p:nvPr>
        </p:nvSpPr>
        <p:spPr bwMode="gray">
          <a:xfrm>
            <a:off x="0" y="-2"/>
            <a:ext cx="12192000" cy="4319827"/>
          </a:xfrm>
        </p:spPr>
        <p:txBody>
          <a:bodyPr/>
          <a:lstStyle/>
          <a:p>
            <a:r>
              <a:rPr lang="en-US"/>
              <a:t>Click icon to add picture</a:t>
            </a:r>
          </a:p>
        </p:txBody>
      </p:sp>
      <p:sp>
        <p:nvSpPr>
          <p:cNvPr id="2" name="Title 2"/>
          <p:cNvSpPr>
            <a:spLocks noGrp="1"/>
          </p:cNvSpPr>
          <p:nvPr>
            <p:ph type="ctrTitle" hasCustomPrompt="1"/>
          </p:nvPr>
        </p:nvSpPr>
        <p:spPr bwMode="white">
          <a:xfrm>
            <a:off x="822960" y="4480560"/>
            <a:ext cx="10530840" cy="1088136"/>
          </a:xfrm>
          <a:noFill/>
        </p:spPr>
        <p:txBody>
          <a:bodyPr wrap="square" lIns="91440" tIns="365760" rIns="91440" bIns="91440" anchor="b">
            <a:normAutofit/>
          </a:bodyPr>
          <a:lstStyle>
            <a:lvl1pPr algn="l">
              <a:defRPr sz="3600">
                <a:solidFill>
                  <a:schemeClr val="tx1"/>
                </a:solidFill>
              </a:defRPr>
            </a:lvl1pPr>
          </a:lstStyle>
          <a:p>
            <a:r>
              <a:rPr lang="en-US"/>
              <a:t>Click to enter the slideshow title</a:t>
            </a:r>
          </a:p>
        </p:txBody>
      </p:sp>
      <p:pic>
        <p:nvPicPr>
          <p:cNvPr id="13" name="Picture 12">
            <a:extLst>
              <a:ext uri="{FF2B5EF4-FFF2-40B4-BE49-F238E27FC236}">
                <a16:creationId xmlns:a16="http://schemas.microsoft.com/office/drawing/2014/main" id="{D71FD358-6985-1D46-8FE0-BB33EA7ED1C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321855"/>
            <a:ext cx="12192000" cy="139773"/>
          </a:xfrm>
          <a:prstGeom prst="rect">
            <a:avLst/>
          </a:prstGeom>
        </p:spPr>
      </p:pic>
      <p:pic>
        <p:nvPicPr>
          <p:cNvPr id="8" name="Graphic 8" descr="Metro Mobility logo">
            <a:extLst>
              <a:ext uri="{FF2B5EF4-FFF2-40B4-BE49-F238E27FC236}">
                <a16:creationId xmlns:a16="http://schemas.microsoft.com/office/drawing/2014/main" id="{42D5B31A-21EB-4845-90AF-9B8BEA1444D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321087" y="5902111"/>
            <a:ext cx="2404872" cy="591631"/>
          </a:xfrm>
          <a:prstGeom prst="rect">
            <a:avLst/>
          </a:prstGeom>
        </p:spPr>
      </p:pic>
    </p:spTree>
    <p:extLst>
      <p:ext uri="{BB962C8B-B14F-4D97-AF65-F5344CB8AC3E}">
        <p14:creationId xmlns:p14="http://schemas.microsoft.com/office/powerpoint/2010/main" val="783347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1 column">
    <p:bg bwMode="gray">
      <p:bgRef idx="1001">
        <a:schemeClr val="bg1"/>
      </p:bgRef>
    </p:bg>
    <p:spTree>
      <p:nvGrpSpPr>
        <p:cNvPr id="1" name=""/>
        <p:cNvGrpSpPr/>
        <p:nvPr/>
      </p:nvGrpSpPr>
      <p:grpSpPr>
        <a:xfrm>
          <a:off x="0" y="0"/>
          <a:ext cx="0" cy="0"/>
          <a:chOff x="0" y="0"/>
          <a:chExt cx="0" cy="0"/>
        </a:xfrm>
      </p:grpSpPr>
      <p:sp>
        <p:nvSpPr>
          <p:cNvPr id="14" name="Title 2"/>
          <p:cNvSpPr>
            <a:spLocks noGrp="1"/>
          </p:cNvSpPr>
          <p:nvPr>
            <p:ph type="title"/>
          </p:nvPr>
        </p:nvSpPr>
        <p:spPr bwMode="white">
          <a:xfrm>
            <a:off x="838200" y="609600"/>
            <a:ext cx="10515600" cy="1216025"/>
          </a:xfrm>
          <a:noFill/>
        </p:spPr>
        <p:txBody>
          <a:bodyPr lIns="0" tIns="365760" rIns="0" anchor="b" anchorCtr="0">
            <a:normAutofit/>
          </a:bodyPr>
          <a:lstStyle>
            <a:lvl1pPr algn="l">
              <a:defRPr sz="3600">
                <a:solidFill>
                  <a:schemeClr val="tx1"/>
                </a:solidFill>
              </a:defRPr>
            </a:lvl1pPr>
          </a:lstStyle>
          <a:p>
            <a:r>
              <a:rPr lang="en-US"/>
              <a:t>Click to edit Master title style</a:t>
            </a:r>
          </a:p>
        </p:txBody>
      </p:sp>
      <p:sp>
        <p:nvSpPr>
          <p:cNvPr id="3" name="Content Placeholder 3"/>
          <p:cNvSpPr>
            <a:spLocks noGrp="1"/>
          </p:cNvSpPr>
          <p:nvPr>
            <p:ph idx="1"/>
          </p:nvPr>
        </p:nvSpPr>
        <p:spPr bwMode="gray">
          <a:xfrm>
            <a:off x="838200" y="2057400"/>
            <a:ext cx="10515600" cy="4114800"/>
          </a:xfrm>
          <a:noFill/>
        </p:spPr>
        <p:txBody>
          <a:bodyPr lIns="0" tIns="0" rIns="0" bIns="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11">
            <a:extLst>
              <a:ext uri="{FF2B5EF4-FFF2-40B4-BE49-F238E27FC236}">
                <a16:creationId xmlns:a16="http://schemas.microsoft.com/office/drawing/2014/main" id="{36D62370-7B43-4149-8118-BF5049DA66D2}"/>
              </a:ext>
            </a:extLst>
          </p:cNvPr>
          <p:cNvSpPr>
            <a:spLocks noGrp="1"/>
          </p:cNvSpPr>
          <p:nvPr>
            <p:ph type="dt" sz="half" idx="10"/>
          </p:nvPr>
        </p:nvSpPr>
        <p:spPr/>
        <p:txBody>
          <a:bodyPr/>
          <a:lstStyle/>
          <a:p>
            <a:fld id="{97146A86-9F44-0143-A019-33CAB9F4355B}" type="datetime1">
              <a:rPr lang="en-US" smtClean="0"/>
              <a:t>5/7/2025</a:t>
            </a:fld>
            <a:endParaRPr lang="en-US"/>
          </a:p>
        </p:txBody>
      </p:sp>
      <p:sp>
        <p:nvSpPr>
          <p:cNvPr id="15" name="Footer Placeholder 14">
            <a:extLst>
              <a:ext uri="{FF2B5EF4-FFF2-40B4-BE49-F238E27FC236}">
                <a16:creationId xmlns:a16="http://schemas.microsoft.com/office/drawing/2014/main" id="{74BAB7C2-51F8-4F4B-87A3-CEC87BF027ED}"/>
              </a:ext>
            </a:extLst>
          </p:cNvPr>
          <p:cNvSpPr>
            <a:spLocks noGrp="1"/>
          </p:cNvSpPr>
          <p:nvPr>
            <p:ph type="ftr" sz="quarter" idx="11"/>
          </p:nvPr>
        </p:nvSpPr>
        <p:spPr/>
        <p:txBody>
          <a:bodyPr/>
          <a:lstStyle/>
          <a:p>
            <a:r>
              <a:rPr lang="en-US"/>
              <a:t>metrotransit.org/websiteurl</a:t>
            </a:r>
          </a:p>
        </p:txBody>
      </p:sp>
      <p:sp>
        <p:nvSpPr>
          <p:cNvPr id="16" name="Slide Number Placeholder 15">
            <a:extLst>
              <a:ext uri="{FF2B5EF4-FFF2-40B4-BE49-F238E27FC236}">
                <a16:creationId xmlns:a16="http://schemas.microsoft.com/office/drawing/2014/main" id="{A9749B1B-B866-2B49-B659-D3DF99F0EB4A}"/>
              </a:ext>
            </a:extLst>
          </p:cNvPr>
          <p:cNvSpPr>
            <a:spLocks noGrp="1"/>
          </p:cNvSpPr>
          <p:nvPr>
            <p:ph type="sldNum" sz="quarter" idx="12"/>
          </p:nvPr>
        </p:nvSpPr>
        <p:spPr/>
        <p:txBody>
          <a:bodyPr/>
          <a:lstStyle/>
          <a:p>
            <a:fld id="{48F63A3B-78C7-47BE-AE5E-E10140E04643}" type="slidenum">
              <a:rPr lang="en-US" smtClean="0"/>
              <a:pPr/>
              <a:t>‹#›</a:t>
            </a:fld>
            <a:endParaRPr lang="en-US"/>
          </a:p>
        </p:txBody>
      </p:sp>
      <p:pic>
        <p:nvPicPr>
          <p:cNvPr id="8" name="Picture 7">
            <a:extLst>
              <a:ext uri="{FF2B5EF4-FFF2-40B4-BE49-F238E27FC236}">
                <a16:creationId xmlns:a16="http://schemas.microsoft.com/office/drawing/2014/main" id="{3C7FC32A-9FF6-0048-96C3-021FA4F8970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09600"/>
          </a:xfrm>
          <a:prstGeom prst="rect">
            <a:avLst/>
          </a:prstGeom>
        </p:spPr>
      </p:pic>
    </p:spTree>
    <p:extLst>
      <p:ext uri="{BB962C8B-B14F-4D97-AF65-F5344CB8AC3E}">
        <p14:creationId xmlns:p14="http://schemas.microsoft.com/office/powerpoint/2010/main" val="4240421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Split 2-Column)">
    <p:bg bwMode="gray">
      <p:bgRef idx="1001">
        <a:schemeClr val="bg1"/>
      </p:bgRef>
    </p:bg>
    <p:spTree>
      <p:nvGrpSpPr>
        <p:cNvPr id="1" name=""/>
        <p:cNvGrpSpPr/>
        <p:nvPr/>
      </p:nvGrpSpPr>
      <p:grpSpPr>
        <a:xfrm>
          <a:off x="0" y="0"/>
          <a:ext cx="0" cy="0"/>
          <a:chOff x="0" y="0"/>
          <a:chExt cx="0" cy="0"/>
        </a:xfrm>
      </p:grpSpPr>
      <p:sp>
        <p:nvSpPr>
          <p:cNvPr id="14" name="Title 2"/>
          <p:cNvSpPr>
            <a:spLocks noGrp="1"/>
          </p:cNvSpPr>
          <p:nvPr>
            <p:ph type="title"/>
          </p:nvPr>
        </p:nvSpPr>
        <p:spPr bwMode="white">
          <a:xfrm>
            <a:off x="838200" y="609600"/>
            <a:ext cx="10515600" cy="1216025"/>
          </a:xfrm>
          <a:noFill/>
        </p:spPr>
        <p:txBody>
          <a:bodyPr lIns="0" tIns="365760" rIns="0" anchor="b" anchorCtr="0">
            <a:normAutofit/>
          </a:bodyPr>
          <a:lstStyle>
            <a:lvl1pPr algn="l">
              <a:defRPr sz="3600">
                <a:solidFill>
                  <a:schemeClr val="tx1"/>
                </a:solidFill>
              </a:defRPr>
            </a:lvl1pPr>
          </a:lstStyle>
          <a:p>
            <a:r>
              <a:rPr lang="en-US"/>
              <a:t>Click to edit Master title style</a:t>
            </a:r>
          </a:p>
        </p:txBody>
      </p:sp>
      <p:sp>
        <p:nvSpPr>
          <p:cNvPr id="3" name="Content Placeholder 3"/>
          <p:cNvSpPr>
            <a:spLocks noGrp="1"/>
          </p:cNvSpPr>
          <p:nvPr>
            <p:ph idx="1"/>
          </p:nvPr>
        </p:nvSpPr>
        <p:spPr bwMode="gray">
          <a:xfrm>
            <a:off x="838200" y="2057400"/>
            <a:ext cx="4846320" cy="4114800"/>
          </a:xfrm>
          <a:noFill/>
        </p:spPr>
        <p:txBody>
          <a:bodyPr lIns="0" tIns="0" rIns="0" bIns="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8AC07629-59F3-6F42-962D-13AEF63E69AA}"/>
              </a:ext>
            </a:extLst>
          </p:cNvPr>
          <p:cNvSpPr>
            <a:spLocks noGrp="1"/>
          </p:cNvSpPr>
          <p:nvPr>
            <p:ph sz="quarter" idx="13"/>
          </p:nvPr>
        </p:nvSpPr>
        <p:spPr>
          <a:xfrm>
            <a:off x="6507480" y="2057400"/>
            <a:ext cx="4846320" cy="41148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73E0B521-362E-8E42-9052-BA315AA83B0A}"/>
              </a:ext>
            </a:extLst>
          </p:cNvPr>
          <p:cNvSpPr>
            <a:spLocks noGrp="1"/>
          </p:cNvSpPr>
          <p:nvPr>
            <p:ph type="dt" sz="half" idx="14"/>
          </p:nvPr>
        </p:nvSpPr>
        <p:spPr/>
        <p:txBody>
          <a:bodyPr/>
          <a:lstStyle/>
          <a:p>
            <a:fld id="{97146A86-9F44-0143-A019-33CAB9F4355B}" type="datetime1">
              <a:rPr lang="en-US" smtClean="0"/>
              <a:t>5/7/2025</a:t>
            </a:fld>
            <a:endParaRPr lang="en-US"/>
          </a:p>
        </p:txBody>
      </p:sp>
      <p:sp>
        <p:nvSpPr>
          <p:cNvPr id="7" name="Footer Placeholder 6">
            <a:extLst>
              <a:ext uri="{FF2B5EF4-FFF2-40B4-BE49-F238E27FC236}">
                <a16:creationId xmlns:a16="http://schemas.microsoft.com/office/drawing/2014/main" id="{3DB1710F-86D3-3743-834F-C922FAE41DBF}"/>
              </a:ext>
            </a:extLst>
          </p:cNvPr>
          <p:cNvSpPr>
            <a:spLocks noGrp="1"/>
          </p:cNvSpPr>
          <p:nvPr>
            <p:ph type="ftr" sz="quarter" idx="15"/>
          </p:nvPr>
        </p:nvSpPr>
        <p:spPr/>
        <p:txBody>
          <a:bodyPr/>
          <a:lstStyle/>
          <a:p>
            <a:r>
              <a:rPr lang="en-US"/>
              <a:t>metrotransit.org/websiteurl</a:t>
            </a:r>
          </a:p>
        </p:txBody>
      </p:sp>
      <p:sp>
        <p:nvSpPr>
          <p:cNvPr id="8" name="Slide Number Placeholder 7">
            <a:extLst>
              <a:ext uri="{FF2B5EF4-FFF2-40B4-BE49-F238E27FC236}">
                <a16:creationId xmlns:a16="http://schemas.microsoft.com/office/drawing/2014/main" id="{BF07CF73-50F7-DE40-8F9C-0A227235ED93}"/>
              </a:ext>
            </a:extLst>
          </p:cNvPr>
          <p:cNvSpPr>
            <a:spLocks noGrp="1"/>
          </p:cNvSpPr>
          <p:nvPr>
            <p:ph type="sldNum" sz="quarter" idx="16"/>
          </p:nvPr>
        </p:nvSpPr>
        <p:spPr/>
        <p:txBody>
          <a:bodyPr/>
          <a:lstStyle/>
          <a:p>
            <a:fld id="{48F63A3B-78C7-47BE-AE5E-E10140E04643}" type="slidenum">
              <a:rPr lang="en-US" smtClean="0"/>
              <a:pPr/>
              <a:t>‹#›</a:t>
            </a:fld>
            <a:endParaRPr lang="en-US"/>
          </a:p>
        </p:txBody>
      </p:sp>
      <p:pic>
        <p:nvPicPr>
          <p:cNvPr id="10" name="Picture 9">
            <a:extLst>
              <a:ext uri="{FF2B5EF4-FFF2-40B4-BE49-F238E27FC236}">
                <a16:creationId xmlns:a16="http://schemas.microsoft.com/office/drawing/2014/main" id="{5D696046-5F11-9048-BDDF-59CFA68A67A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09600"/>
          </a:xfrm>
          <a:prstGeom prst="rect">
            <a:avLst/>
          </a:prstGeom>
        </p:spPr>
      </p:pic>
    </p:spTree>
    <p:extLst>
      <p:ext uri="{BB962C8B-B14F-4D97-AF65-F5344CB8AC3E}">
        <p14:creationId xmlns:p14="http://schemas.microsoft.com/office/powerpoint/2010/main" val="2964971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Subhead and 2-Column)">
    <p:bg bwMode="gray">
      <p:bgRef idx="1001">
        <a:schemeClr val="bg1"/>
      </p:bgRef>
    </p:bg>
    <p:spTree>
      <p:nvGrpSpPr>
        <p:cNvPr id="1" name=""/>
        <p:cNvGrpSpPr/>
        <p:nvPr/>
      </p:nvGrpSpPr>
      <p:grpSpPr>
        <a:xfrm>
          <a:off x="0" y="0"/>
          <a:ext cx="0" cy="0"/>
          <a:chOff x="0" y="0"/>
          <a:chExt cx="0" cy="0"/>
        </a:xfrm>
      </p:grpSpPr>
      <p:sp>
        <p:nvSpPr>
          <p:cNvPr id="14" name="Title 2"/>
          <p:cNvSpPr>
            <a:spLocks noGrp="1"/>
          </p:cNvSpPr>
          <p:nvPr>
            <p:ph type="title"/>
          </p:nvPr>
        </p:nvSpPr>
        <p:spPr bwMode="white">
          <a:xfrm>
            <a:off x="838200" y="609600"/>
            <a:ext cx="10515600" cy="1216025"/>
          </a:xfrm>
          <a:noFill/>
        </p:spPr>
        <p:txBody>
          <a:bodyPr lIns="0" tIns="365760" rIns="0" anchor="b" anchorCtr="0">
            <a:normAutofit/>
          </a:bodyPr>
          <a:lstStyle>
            <a:lvl1pPr algn="l">
              <a:defRPr sz="3600">
                <a:solidFill>
                  <a:schemeClr val="tx1"/>
                </a:solidFill>
              </a:defRPr>
            </a:lvl1pPr>
          </a:lstStyle>
          <a:p>
            <a:r>
              <a:rPr lang="en-US"/>
              <a:t>Click to edit Master title style</a:t>
            </a:r>
          </a:p>
        </p:txBody>
      </p:sp>
      <p:sp>
        <p:nvSpPr>
          <p:cNvPr id="13" name="Content Placeholder 1">
            <a:extLst>
              <a:ext uri="{FF2B5EF4-FFF2-40B4-BE49-F238E27FC236}">
                <a16:creationId xmlns:a16="http://schemas.microsoft.com/office/drawing/2014/main" id="{5308AD99-41A7-6B4A-9A00-0F8C38DBBB98}"/>
              </a:ext>
            </a:extLst>
          </p:cNvPr>
          <p:cNvSpPr>
            <a:spLocks noGrp="1"/>
          </p:cNvSpPr>
          <p:nvPr>
            <p:ph sz="quarter" idx="13"/>
          </p:nvPr>
        </p:nvSpPr>
        <p:spPr>
          <a:xfrm>
            <a:off x="838200" y="1973202"/>
            <a:ext cx="10512425" cy="971677"/>
          </a:xfrm>
        </p:spPr>
        <p:txBody>
          <a:bodyPr lIns="0" rIns="0"/>
          <a:lstStyle>
            <a:lvl1pPr marL="0" indent="0">
              <a:buNone/>
              <a:defRPr/>
            </a:lvl1pPr>
            <a:lvl2pPr marL="457200" indent="0">
              <a:buNone/>
              <a:defRPr/>
            </a:lvl2pPr>
          </a:lstStyle>
          <a:p>
            <a:pPr lvl="0"/>
            <a:r>
              <a:rPr lang="en-US"/>
              <a:t>Click to edit Master text styles</a:t>
            </a:r>
          </a:p>
        </p:txBody>
      </p:sp>
      <p:sp>
        <p:nvSpPr>
          <p:cNvPr id="15" name="Content Placeholder 2">
            <a:extLst>
              <a:ext uri="{FF2B5EF4-FFF2-40B4-BE49-F238E27FC236}">
                <a16:creationId xmlns:a16="http://schemas.microsoft.com/office/drawing/2014/main" id="{7503BB34-220D-5F48-9A75-9C9752418644}"/>
              </a:ext>
            </a:extLst>
          </p:cNvPr>
          <p:cNvSpPr>
            <a:spLocks noGrp="1"/>
          </p:cNvSpPr>
          <p:nvPr>
            <p:ph sz="half" idx="1"/>
          </p:nvPr>
        </p:nvSpPr>
        <p:spPr bwMode="gray">
          <a:xfrm>
            <a:off x="838200" y="3057954"/>
            <a:ext cx="10512424" cy="3108960"/>
          </a:xfrm>
          <a:noFill/>
        </p:spPr>
        <p:txBody>
          <a:bodyPr lIns="0" rIns="0" numCol="2" spcCol="914400">
            <a:noAutofit/>
          </a:bodyPr>
          <a:lstStyle>
            <a:lvl1pPr>
              <a:lnSpc>
                <a:spcPct val="100000"/>
              </a:lnSpc>
              <a:defRPr sz="2100"/>
            </a:lvl1pPr>
            <a:lvl2pPr marL="685800" indent="-228600">
              <a:spcAft>
                <a:spcPts val="500"/>
              </a:spcAft>
              <a:buFont typeface="System Font Regular"/>
              <a:buChar char="–"/>
              <a:defRPr sz="1700"/>
            </a:lvl2pPr>
            <a:lvl3pPr marL="1143000" indent="-228600">
              <a:spcAft>
                <a:spcPts val="500"/>
              </a:spcAft>
              <a:buFont typeface="System Font Regular"/>
              <a:buChar char="–"/>
              <a:defRPr/>
            </a:lvl3pPr>
            <a:lvl4pPr marL="1600200" indent="-228600">
              <a:spcAft>
                <a:spcPts val="500"/>
              </a:spcAft>
              <a:buFont typeface="System Font Regular"/>
              <a:buChar char="–"/>
              <a:defRPr/>
            </a:lvl4pPr>
            <a:lvl5pPr marL="2057400" indent="-228600">
              <a:spcAft>
                <a:spcPts val="500"/>
              </a:spcAft>
              <a:buFont typeface="System Font Regular"/>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6653A20F-6CE1-E64B-B2F3-347F7F25CB38}"/>
              </a:ext>
            </a:extLst>
          </p:cNvPr>
          <p:cNvSpPr>
            <a:spLocks noGrp="1"/>
          </p:cNvSpPr>
          <p:nvPr>
            <p:ph type="dt" sz="half" idx="14"/>
          </p:nvPr>
        </p:nvSpPr>
        <p:spPr/>
        <p:txBody>
          <a:bodyPr/>
          <a:lstStyle/>
          <a:p>
            <a:fld id="{97146A86-9F44-0143-A019-33CAB9F4355B}" type="datetime1">
              <a:rPr lang="en-US" smtClean="0"/>
              <a:t>5/7/2025</a:t>
            </a:fld>
            <a:endParaRPr lang="en-US"/>
          </a:p>
        </p:txBody>
      </p:sp>
      <p:sp>
        <p:nvSpPr>
          <p:cNvPr id="3" name="Footer Placeholder 2">
            <a:extLst>
              <a:ext uri="{FF2B5EF4-FFF2-40B4-BE49-F238E27FC236}">
                <a16:creationId xmlns:a16="http://schemas.microsoft.com/office/drawing/2014/main" id="{FFC0161E-D7B9-C947-AF53-D379DCC6AD95}"/>
              </a:ext>
            </a:extLst>
          </p:cNvPr>
          <p:cNvSpPr>
            <a:spLocks noGrp="1"/>
          </p:cNvSpPr>
          <p:nvPr>
            <p:ph type="ftr" sz="quarter" idx="15"/>
          </p:nvPr>
        </p:nvSpPr>
        <p:spPr/>
        <p:txBody>
          <a:bodyPr/>
          <a:lstStyle/>
          <a:p>
            <a:r>
              <a:rPr lang="en-US"/>
              <a:t>metrotransit.org/websiteurl</a:t>
            </a:r>
          </a:p>
        </p:txBody>
      </p:sp>
      <p:sp>
        <p:nvSpPr>
          <p:cNvPr id="5" name="Slide Number Placeholder 4">
            <a:extLst>
              <a:ext uri="{FF2B5EF4-FFF2-40B4-BE49-F238E27FC236}">
                <a16:creationId xmlns:a16="http://schemas.microsoft.com/office/drawing/2014/main" id="{129267A9-22AE-BB46-9BC7-D6AC23A9E30B}"/>
              </a:ext>
            </a:extLst>
          </p:cNvPr>
          <p:cNvSpPr>
            <a:spLocks noGrp="1"/>
          </p:cNvSpPr>
          <p:nvPr>
            <p:ph type="sldNum" sz="quarter" idx="16"/>
          </p:nvPr>
        </p:nvSpPr>
        <p:spPr/>
        <p:txBody>
          <a:bodyPr/>
          <a:lstStyle/>
          <a:p>
            <a:fld id="{48F63A3B-78C7-47BE-AE5E-E10140E04643}" type="slidenum">
              <a:rPr lang="en-US" smtClean="0"/>
              <a:pPr/>
              <a:t>‹#›</a:t>
            </a:fld>
            <a:endParaRPr lang="en-US"/>
          </a:p>
        </p:txBody>
      </p:sp>
      <p:pic>
        <p:nvPicPr>
          <p:cNvPr id="10" name="Picture 9">
            <a:extLst>
              <a:ext uri="{FF2B5EF4-FFF2-40B4-BE49-F238E27FC236}">
                <a16:creationId xmlns:a16="http://schemas.microsoft.com/office/drawing/2014/main" id="{089EA9BB-C186-8A4E-99DD-79BB7F44D3C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09600"/>
          </a:xfrm>
          <a:prstGeom prst="rect">
            <a:avLst/>
          </a:prstGeom>
        </p:spPr>
      </p:pic>
    </p:spTree>
    <p:extLst>
      <p:ext uri="{BB962C8B-B14F-4D97-AF65-F5344CB8AC3E}">
        <p14:creationId xmlns:p14="http://schemas.microsoft.com/office/powerpoint/2010/main" val="1651342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Subhead and Split 2-Column)">
    <p:bg bwMode="gray">
      <p:bgRef idx="1001">
        <a:schemeClr val="bg1"/>
      </p:bgRef>
    </p:bg>
    <p:spTree>
      <p:nvGrpSpPr>
        <p:cNvPr id="1" name=""/>
        <p:cNvGrpSpPr/>
        <p:nvPr/>
      </p:nvGrpSpPr>
      <p:grpSpPr>
        <a:xfrm>
          <a:off x="0" y="0"/>
          <a:ext cx="0" cy="0"/>
          <a:chOff x="0" y="0"/>
          <a:chExt cx="0" cy="0"/>
        </a:xfrm>
      </p:grpSpPr>
      <p:sp>
        <p:nvSpPr>
          <p:cNvPr id="14" name="Title 2"/>
          <p:cNvSpPr>
            <a:spLocks noGrp="1"/>
          </p:cNvSpPr>
          <p:nvPr>
            <p:ph type="title"/>
          </p:nvPr>
        </p:nvSpPr>
        <p:spPr bwMode="white">
          <a:xfrm>
            <a:off x="838200" y="609600"/>
            <a:ext cx="10515600" cy="1216025"/>
          </a:xfrm>
          <a:noFill/>
        </p:spPr>
        <p:txBody>
          <a:bodyPr lIns="0" tIns="365760" rIns="0" anchor="b" anchorCtr="0">
            <a:normAutofit/>
          </a:bodyPr>
          <a:lstStyle>
            <a:lvl1pPr algn="l">
              <a:defRPr sz="3600">
                <a:solidFill>
                  <a:schemeClr val="tx1"/>
                </a:solidFill>
              </a:defRPr>
            </a:lvl1pPr>
          </a:lstStyle>
          <a:p>
            <a:r>
              <a:rPr lang="en-US"/>
              <a:t>Click to edit Master title style</a:t>
            </a:r>
          </a:p>
        </p:txBody>
      </p:sp>
      <p:sp>
        <p:nvSpPr>
          <p:cNvPr id="13" name="Content Placeholder 1">
            <a:extLst>
              <a:ext uri="{FF2B5EF4-FFF2-40B4-BE49-F238E27FC236}">
                <a16:creationId xmlns:a16="http://schemas.microsoft.com/office/drawing/2014/main" id="{5308AD99-41A7-6B4A-9A00-0F8C38DBBB98}"/>
              </a:ext>
            </a:extLst>
          </p:cNvPr>
          <p:cNvSpPr>
            <a:spLocks noGrp="1"/>
          </p:cNvSpPr>
          <p:nvPr>
            <p:ph sz="quarter" idx="13"/>
          </p:nvPr>
        </p:nvSpPr>
        <p:spPr>
          <a:xfrm>
            <a:off x="838200" y="1973202"/>
            <a:ext cx="10512425" cy="971677"/>
          </a:xfrm>
        </p:spPr>
        <p:txBody>
          <a:bodyPr lIns="0" rIns="0"/>
          <a:lstStyle>
            <a:lvl1pPr marL="0" indent="0">
              <a:buNone/>
              <a:defRPr/>
            </a:lvl1pPr>
            <a:lvl2pPr marL="457200" indent="0">
              <a:buNone/>
              <a:defRPr/>
            </a:lvl2pPr>
          </a:lstStyle>
          <a:p>
            <a:pPr lvl="0"/>
            <a:r>
              <a:rPr lang="en-US"/>
              <a:t>Click to edit Master text styles</a:t>
            </a:r>
          </a:p>
        </p:txBody>
      </p:sp>
      <p:sp>
        <p:nvSpPr>
          <p:cNvPr id="16" name="Content Placeholder 2">
            <a:extLst>
              <a:ext uri="{FF2B5EF4-FFF2-40B4-BE49-F238E27FC236}">
                <a16:creationId xmlns:a16="http://schemas.microsoft.com/office/drawing/2014/main" id="{5C20C8BF-B321-DC4B-8445-98553B51201D}"/>
              </a:ext>
            </a:extLst>
          </p:cNvPr>
          <p:cNvSpPr>
            <a:spLocks noGrp="1"/>
          </p:cNvSpPr>
          <p:nvPr>
            <p:ph sz="half" idx="1"/>
          </p:nvPr>
        </p:nvSpPr>
        <p:spPr bwMode="gray">
          <a:xfrm>
            <a:off x="838200" y="3057954"/>
            <a:ext cx="4846320" cy="3108960"/>
          </a:xfrm>
          <a:noFill/>
        </p:spPr>
        <p:txBody>
          <a:bodyPr lIns="0" rIns="0">
            <a:noAutofit/>
          </a:bodyPr>
          <a:lstStyle>
            <a:lvl1pPr>
              <a:lnSpc>
                <a:spcPct val="100000"/>
              </a:lnSpc>
              <a:defRPr sz="2100"/>
            </a:lvl1pPr>
            <a:lvl2pPr marL="685800" indent="-228600">
              <a:spcAft>
                <a:spcPts val="500"/>
              </a:spcAft>
              <a:buFont typeface="System Font Regular"/>
              <a:buChar char="–"/>
              <a:defRPr sz="1700"/>
            </a:lvl2pPr>
            <a:lvl3pPr marL="1143000" indent="-228600">
              <a:spcAft>
                <a:spcPts val="500"/>
              </a:spcAft>
              <a:buFont typeface="System Font Regular"/>
              <a:buChar char="–"/>
              <a:defRPr/>
            </a:lvl3pPr>
            <a:lvl4pPr marL="1600200" indent="-228600">
              <a:spcAft>
                <a:spcPts val="500"/>
              </a:spcAft>
              <a:buFont typeface="System Font Regular"/>
              <a:buChar char="–"/>
              <a:defRPr/>
            </a:lvl4pPr>
            <a:lvl5pPr marL="2057400" indent="-228600">
              <a:spcAft>
                <a:spcPts val="500"/>
              </a:spcAft>
              <a:buFont typeface="System Font Regular"/>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3">
            <a:extLst>
              <a:ext uri="{FF2B5EF4-FFF2-40B4-BE49-F238E27FC236}">
                <a16:creationId xmlns:a16="http://schemas.microsoft.com/office/drawing/2014/main" id="{D992AA05-4981-9349-A737-73F69064E58A}"/>
              </a:ext>
            </a:extLst>
          </p:cNvPr>
          <p:cNvSpPr>
            <a:spLocks noGrp="1"/>
          </p:cNvSpPr>
          <p:nvPr>
            <p:ph sz="half" idx="2"/>
          </p:nvPr>
        </p:nvSpPr>
        <p:spPr bwMode="gray">
          <a:xfrm>
            <a:off x="6504432" y="3057954"/>
            <a:ext cx="4846320" cy="3108960"/>
          </a:xfrm>
          <a:noFill/>
        </p:spPr>
        <p:txBody>
          <a:bodyPr lIns="0" rIns="0">
            <a:noAutofit/>
          </a:bodyPr>
          <a:lstStyle>
            <a:lvl1pPr>
              <a:lnSpc>
                <a:spcPct val="100000"/>
              </a:lnSpc>
              <a:defRPr sz="2100"/>
            </a:lvl1pPr>
            <a:lvl2pPr marL="685800" indent="-228600">
              <a:spcAft>
                <a:spcPts val="500"/>
              </a:spcAft>
              <a:buFont typeface="System Font Regular"/>
              <a:buChar char="–"/>
              <a:defRPr sz="1700"/>
            </a:lvl2pPr>
            <a:lvl3pPr marL="1143000" indent="-228600">
              <a:spcAft>
                <a:spcPts val="500"/>
              </a:spcAft>
              <a:buFont typeface="System Font Regular"/>
              <a:buChar char="–"/>
              <a:defRPr/>
            </a:lvl3pPr>
            <a:lvl4pPr marL="1600200" indent="-228600">
              <a:spcAft>
                <a:spcPts val="500"/>
              </a:spcAft>
              <a:buFont typeface="System Font Regular"/>
              <a:buChar char="–"/>
              <a:defRPr/>
            </a:lvl4pPr>
            <a:lvl5pPr marL="2057400" indent="-228600">
              <a:spcAft>
                <a:spcPts val="500"/>
              </a:spcAft>
              <a:buFont typeface="System Font Regular"/>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4C26C15-9F9E-AA4E-8B3C-485FDE19B446}"/>
              </a:ext>
            </a:extLst>
          </p:cNvPr>
          <p:cNvSpPr>
            <a:spLocks noGrp="1"/>
          </p:cNvSpPr>
          <p:nvPr>
            <p:ph type="dt" sz="half" idx="14"/>
          </p:nvPr>
        </p:nvSpPr>
        <p:spPr/>
        <p:txBody>
          <a:bodyPr/>
          <a:lstStyle/>
          <a:p>
            <a:fld id="{97146A86-9F44-0143-A019-33CAB9F4355B}" type="datetime1">
              <a:rPr lang="en-US" smtClean="0"/>
              <a:t>5/7/2025</a:t>
            </a:fld>
            <a:endParaRPr lang="en-US"/>
          </a:p>
        </p:txBody>
      </p:sp>
      <p:sp>
        <p:nvSpPr>
          <p:cNvPr id="3" name="Footer Placeholder 2">
            <a:extLst>
              <a:ext uri="{FF2B5EF4-FFF2-40B4-BE49-F238E27FC236}">
                <a16:creationId xmlns:a16="http://schemas.microsoft.com/office/drawing/2014/main" id="{D3024F1F-FCC0-9948-A2CD-F50B4CA1B29D}"/>
              </a:ext>
            </a:extLst>
          </p:cNvPr>
          <p:cNvSpPr>
            <a:spLocks noGrp="1"/>
          </p:cNvSpPr>
          <p:nvPr>
            <p:ph type="ftr" sz="quarter" idx="15"/>
          </p:nvPr>
        </p:nvSpPr>
        <p:spPr/>
        <p:txBody>
          <a:bodyPr/>
          <a:lstStyle/>
          <a:p>
            <a:r>
              <a:rPr lang="en-US"/>
              <a:t>metrotransit.org/websiteurl</a:t>
            </a:r>
          </a:p>
        </p:txBody>
      </p:sp>
      <p:sp>
        <p:nvSpPr>
          <p:cNvPr id="5" name="Slide Number Placeholder 4">
            <a:extLst>
              <a:ext uri="{FF2B5EF4-FFF2-40B4-BE49-F238E27FC236}">
                <a16:creationId xmlns:a16="http://schemas.microsoft.com/office/drawing/2014/main" id="{F2442981-7BE7-6C4D-AA04-E6F213AAB7BC}"/>
              </a:ext>
            </a:extLst>
          </p:cNvPr>
          <p:cNvSpPr>
            <a:spLocks noGrp="1"/>
          </p:cNvSpPr>
          <p:nvPr>
            <p:ph type="sldNum" sz="quarter" idx="16"/>
          </p:nvPr>
        </p:nvSpPr>
        <p:spPr/>
        <p:txBody>
          <a:bodyPr/>
          <a:lstStyle/>
          <a:p>
            <a:fld id="{48F63A3B-78C7-47BE-AE5E-E10140E04643}" type="slidenum">
              <a:rPr lang="en-US" smtClean="0"/>
              <a:pPr/>
              <a:t>‹#›</a:t>
            </a:fld>
            <a:endParaRPr lang="en-US"/>
          </a:p>
        </p:txBody>
      </p:sp>
      <p:pic>
        <p:nvPicPr>
          <p:cNvPr id="11" name="Picture 10">
            <a:extLst>
              <a:ext uri="{FF2B5EF4-FFF2-40B4-BE49-F238E27FC236}">
                <a16:creationId xmlns:a16="http://schemas.microsoft.com/office/drawing/2014/main" id="{60D93717-6A1D-E24A-91F4-C6ACD461A7F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09600"/>
          </a:xfrm>
          <a:prstGeom prst="rect">
            <a:avLst/>
          </a:prstGeom>
        </p:spPr>
      </p:pic>
    </p:spTree>
    <p:extLst>
      <p:ext uri="{BB962C8B-B14F-4D97-AF65-F5344CB8AC3E}">
        <p14:creationId xmlns:p14="http://schemas.microsoft.com/office/powerpoint/2010/main" val="3426108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2 column stacked">
    <p:bg bwMode="gray">
      <p:bgRef idx="1001">
        <a:schemeClr val="bg1"/>
      </p:bgRef>
    </p:bg>
    <p:spTree>
      <p:nvGrpSpPr>
        <p:cNvPr id="1" name=""/>
        <p:cNvGrpSpPr/>
        <p:nvPr/>
      </p:nvGrpSpPr>
      <p:grpSpPr>
        <a:xfrm>
          <a:off x="0" y="0"/>
          <a:ext cx="0" cy="0"/>
          <a:chOff x="0" y="0"/>
          <a:chExt cx="0" cy="0"/>
        </a:xfrm>
      </p:grpSpPr>
      <p:sp>
        <p:nvSpPr>
          <p:cNvPr id="14" name="Title 2"/>
          <p:cNvSpPr>
            <a:spLocks noGrp="1"/>
          </p:cNvSpPr>
          <p:nvPr>
            <p:ph type="title"/>
          </p:nvPr>
        </p:nvSpPr>
        <p:spPr bwMode="white">
          <a:xfrm>
            <a:off x="838200" y="609600"/>
            <a:ext cx="10515600" cy="1216025"/>
          </a:xfrm>
          <a:noFill/>
        </p:spPr>
        <p:txBody>
          <a:bodyPr lIns="0" tIns="365760" rIns="0" anchor="b" anchorCtr="0">
            <a:normAutofit/>
          </a:bodyPr>
          <a:lstStyle>
            <a:lvl1pPr algn="l">
              <a:defRPr sz="3600">
                <a:solidFill>
                  <a:schemeClr val="tx1"/>
                </a:solidFill>
              </a:defRPr>
            </a:lvl1pPr>
          </a:lstStyle>
          <a:p>
            <a:r>
              <a:rPr lang="en-US"/>
              <a:t>Click to edit Master title style</a:t>
            </a:r>
          </a:p>
        </p:txBody>
      </p:sp>
      <p:sp>
        <p:nvSpPr>
          <p:cNvPr id="3" name="Content Placeholder 3"/>
          <p:cNvSpPr>
            <a:spLocks noGrp="1"/>
          </p:cNvSpPr>
          <p:nvPr>
            <p:ph idx="1"/>
          </p:nvPr>
        </p:nvSpPr>
        <p:spPr bwMode="gray">
          <a:xfrm>
            <a:off x="838200" y="4215384"/>
            <a:ext cx="10515600" cy="1828800"/>
          </a:xfrm>
          <a:noFill/>
        </p:spPr>
        <p:txBody>
          <a:bodyPr lIns="0" tIns="0" rIns="0" bIns="0"/>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8AC07629-59F3-6F42-962D-13AEF63E69AA}"/>
              </a:ext>
            </a:extLst>
          </p:cNvPr>
          <p:cNvSpPr>
            <a:spLocks noGrp="1"/>
          </p:cNvSpPr>
          <p:nvPr>
            <p:ph sz="quarter" idx="13"/>
          </p:nvPr>
        </p:nvSpPr>
        <p:spPr>
          <a:xfrm>
            <a:off x="838200" y="2070402"/>
            <a:ext cx="10515600" cy="18288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A8F47318-B5FA-4445-B7A1-FD43F5237914}"/>
              </a:ext>
            </a:extLst>
          </p:cNvPr>
          <p:cNvSpPr>
            <a:spLocks noGrp="1"/>
          </p:cNvSpPr>
          <p:nvPr>
            <p:ph type="dt" sz="half" idx="14"/>
          </p:nvPr>
        </p:nvSpPr>
        <p:spPr/>
        <p:txBody>
          <a:bodyPr/>
          <a:lstStyle/>
          <a:p>
            <a:fld id="{97146A86-9F44-0143-A019-33CAB9F4355B}" type="datetime1">
              <a:rPr lang="en-US" smtClean="0"/>
              <a:t>5/7/2025</a:t>
            </a:fld>
            <a:endParaRPr lang="en-US"/>
          </a:p>
        </p:txBody>
      </p:sp>
      <p:sp>
        <p:nvSpPr>
          <p:cNvPr id="7" name="Footer Placeholder 6">
            <a:extLst>
              <a:ext uri="{FF2B5EF4-FFF2-40B4-BE49-F238E27FC236}">
                <a16:creationId xmlns:a16="http://schemas.microsoft.com/office/drawing/2014/main" id="{1696EDD6-9106-D745-923B-51DDED949E62}"/>
              </a:ext>
            </a:extLst>
          </p:cNvPr>
          <p:cNvSpPr>
            <a:spLocks noGrp="1"/>
          </p:cNvSpPr>
          <p:nvPr>
            <p:ph type="ftr" sz="quarter" idx="15"/>
          </p:nvPr>
        </p:nvSpPr>
        <p:spPr/>
        <p:txBody>
          <a:bodyPr/>
          <a:lstStyle/>
          <a:p>
            <a:r>
              <a:rPr lang="en-US"/>
              <a:t>metrotransit.org/websiteurl</a:t>
            </a:r>
          </a:p>
        </p:txBody>
      </p:sp>
      <p:sp>
        <p:nvSpPr>
          <p:cNvPr id="8" name="Slide Number Placeholder 7">
            <a:extLst>
              <a:ext uri="{FF2B5EF4-FFF2-40B4-BE49-F238E27FC236}">
                <a16:creationId xmlns:a16="http://schemas.microsoft.com/office/drawing/2014/main" id="{9D946222-5FAE-A048-B745-6393336E4374}"/>
              </a:ext>
            </a:extLst>
          </p:cNvPr>
          <p:cNvSpPr>
            <a:spLocks noGrp="1"/>
          </p:cNvSpPr>
          <p:nvPr>
            <p:ph type="sldNum" sz="quarter" idx="16"/>
          </p:nvPr>
        </p:nvSpPr>
        <p:spPr/>
        <p:txBody>
          <a:bodyPr/>
          <a:lstStyle/>
          <a:p>
            <a:fld id="{48F63A3B-78C7-47BE-AE5E-E10140E04643}" type="slidenum">
              <a:rPr lang="en-US" smtClean="0"/>
              <a:pPr/>
              <a:t>‹#›</a:t>
            </a:fld>
            <a:endParaRPr lang="en-US"/>
          </a:p>
        </p:txBody>
      </p:sp>
      <p:pic>
        <p:nvPicPr>
          <p:cNvPr id="10" name="Picture 9">
            <a:extLst>
              <a:ext uri="{FF2B5EF4-FFF2-40B4-BE49-F238E27FC236}">
                <a16:creationId xmlns:a16="http://schemas.microsoft.com/office/drawing/2014/main" id="{12612B9D-4620-C343-ACB1-B2D38EE6E50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09600"/>
          </a:xfrm>
          <a:prstGeom prst="rect">
            <a:avLst/>
          </a:prstGeom>
        </p:spPr>
      </p:pic>
    </p:spTree>
    <p:extLst>
      <p:ext uri="{BB962C8B-B14F-4D97-AF65-F5344CB8AC3E}">
        <p14:creationId xmlns:p14="http://schemas.microsoft.com/office/powerpoint/2010/main" val="1650628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Image">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623667"/>
            <a:ext cx="10515600" cy="1216025"/>
          </a:xfrm>
          <a:noFill/>
        </p:spPr>
        <p:txBody>
          <a:bodyPr lIns="0" tIns="365760" rIns="0" anchor="b">
            <a:normAutofit/>
          </a:bodyPr>
          <a:lstStyle>
            <a:lvl1pPr algn="l">
              <a:defRPr sz="3600">
                <a:solidFill>
                  <a:schemeClr val="tx1"/>
                </a:solidFill>
              </a:defRPr>
            </a:lvl1pPr>
          </a:lstStyle>
          <a:p>
            <a:r>
              <a:rPr lang="en-US"/>
              <a:t>Click to edit Master title style</a:t>
            </a:r>
          </a:p>
        </p:txBody>
      </p:sp>
      <p:sp>
        <p:nvSpPr>
          <p:cNvPr id="13" name="Content Placeholder 2"/>
          <p:cNvSpPr>
            <a:spLocks noGrp="1"/>
          </p:cNvSpPr>
          <p:nvPr>
            <p:ph sz="quarter" idx="10"/>
          </p:nvPr>
        </p:nvSpPr>
        <p:spPr bwMode="white">
          <a:xfrm>
            <a:off x="838199" y="2086708"/>
            <a:ext cx="6236208" cy="4114800"/>
          </a:xfrm>
        </p:spPr>
        <p:txBody>
          <a:bodyPr lIns="0" tIns="0" rIns="0" bIns="0"/>
          <a:lstStyle>
            <a:lvl1pPr>
              <a:buClr>
                <a:schemeClr val="tx1"/>
              </a:buClr>
              <a:defRPr>
                <a:solidFill>
                  <a:schemeClr val="tx2"/>
                </a:solidFill>
              </a:defRPr>
            </a:lvl1pPr>
            <a:lvl2pPr>
              <a:buClr>
                <a:schemeClr val="tx1"/>
              </a:buClr>
              <a:defRPr>
                <a:solidFill>
                  <a:schemeClr val="tx2"/>
                </a:solidFill>
              </a:defRPr>
            </a:lvl2pPr>
            <a:lvl3pPr>
              <a:buClr>
                <a:schemeClr val="tx1"/>
              </a:buClr>
              <a:defRPr>
                <a:solidFill>
                  <a:schemeClr val="tx2"/>
                </a:solidFill>
              </a:defRPr>
            </a:lvl3pPr>
            <a:lvl4pPr>
              <a:buClr>
                <a:schemeClr val="tx1"/>
              </a:buClr>
              <a:defRPr>
                <a:solidFill>
                  <a:schemeClr val="tx2"/>
                </a:solidFill>
              </a:defRPr>
            </a:lvl4pPr>
            <a:lvl5pPr>
              <a:buClr>
                <a:schemeClr val="tx1"/>
              </a:buCl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3"/>
          <p:cNvSpPr>
            <a:spLocks noGrp="1"/>
          </p:cNvSpPr>
          <p:nvPr>
            <p:ph type="pic" sz="quarter" idx="13"/>
          </p:nvPr>
        </p:nvSpPr>
        <p:spPr bwMode="ltGray">
          <a:xfrm>
            <a:off x="7653566" y="2086708"/>
            <a:ext cx="4535424" cy="4114800"/>
          </a:xfrm>
        </p:spPr>
        <p:txBody>
          <a:bodyPr lIns="0" tIns="0" rIns="0" bIns="0"/>
          <a:lstStyle>
            <a:lvl1pPr>
              <a:buClr>
                <a:schemeClr val="tx1"/>
              </a:buClr>
              <a:defRPr>
                <a:solidFill>
                  <a:schemeClr val="tx2"/>
                </a:solidFill>
              </a:defRPr>
            </a:lvl1pPr>
          </a:lstStyle>
          <a:p>
            <a:r>
              <a:rPr lang="en-US"/>
              <a:t>Click icon to add picture</a:t>
            </a:r>
          </a:p>
        </p:txBody>
      </p:sp>
      <p:sp>
        <p:nvSpPr>
          <p:cNvPr id="2" name="Date Placeholder 1">
            <a:extLst>
              <a:ext uri="{FF2B5EF4-FFF2-40B4-BE49-F238E27FC236}">
                <a16:creationId xmlns:a16="http://schemas.microsoft.com/office/drawing/2014/main" id="{67DF3EE8-5BAC-C544-9413-8B72EAC78F04}"/>
              </a:ext>
            </a:extLst>
          </p:cNvPr>
          <p:cNvSpPr>
            <a:spLocks noGrp="1"/>
          </p:cNvSpPr>
          <p:nvPr>
            <p:ph type="dt" sz="half" idx="14"/>
          </p:nvPr>
        </p:nvSpPr>
        <p:spPr/>
        <p:txBody>
          <a:bodyPr/>
          <a:lstStyle/>
          <a:p>
            <a:fld id="{97146A86-9F44-0143-A019-33CAB9F4355B}" type="datetime1">
              <a:rPr lang="en-US" smtClean="0"/>
              <a:t>5/7/2025</a:t>
            </a:fld>
            <a:endParaRPr lang="en-US"/>
          </a:p>
        </p:txBody>
      </p:sp>
      <p:sp>
        <p:nvSpPr>
          <p:cNvPr id="3" name="Footer Placeholder 2">
            <a:extLst>
              <a:ext uri="{FF2B5EF4-FFF2-40B4-BE49-F238E27FC236}">
                <a16:creationId xmlns:a16="http://schemas.microsoft.com/office/drawing/2014/main" id="{98879135-716D-3042-936E-831C235CF2AA}"/>
              </a:ext>
            </a:extLst>
          </p:cNvPr>
          <p:cNvSpPr>
            <a:spLocks noGrp="1"/>
          </p:cNvSpPr>
          <p:nvPr>
            <p:ph type="ftr" sz="quarter" idx="15"/>
          </p:nvPr>
        </p:nvSpPr>
        <p:spPr/>
        <p:txBody>
          <a:bodyPr/>
          <a:lstStyle/>
          <a:p>
            <a:r>
              <a:rPr lang="en-US"/>
              <a:t>metrotransit.org/websiteurl</a:t>
            </a:r>
          </a:p>
        </p:txBody>
      </p:sp>
      <p:sp>
        <p:nvSpPr>
          <p:cNvPr id="4" name="Slide Number Placeholder 3">
            <a:extLst>
              <a:ext uri="{FF2B5EF4-FFF2-40B4-BE49-F238E27FC236}">
                <a16:creationId xmlns:a16="http://schemas.microsoft.com/office/drawing/2014/main" id="{B7C84196-2108-8C4A-9E41-155E76BA3554}"/>
              </a:ext>
            </a:extLst>
          </p:cNvPr>
          <p:cNvSpPr>
            <a:spLocks noGrp="1"/>
          </p:cNvSpPr>
          <p:nvPr>
            <p:ph type="sldNum" sz="quarter" idx="16"/>
          </p:nvPr>
        </p:nvSpPr>
        <p:spPr/>
        <p:txBody>
          <a:bodyPr/>
          <a:lstStyle/>
          <a:p>
            <a:fld id="{48F63A3B-78C7-47BE-AE5E-E10140E04643}" type="slidenum">
              <a:rPr lang="en-US" smtClean="0"/>
              <a:pPr/>
              <a:t>‹#›</a:t>
            </a:fld>
            <a:endParaRPr lang="en-US"/>
          </a:p>
        </p:txBody>
      </p:sp>
      <p:pic>
        <p:nvPicPr>
          <p:cNvPr id="12" name="Picture 11">
            <a:extLst>
              <a:ext uri="{FF2B5EF4-FFF2-40B4-BE49-F238E27FC236}">
                <a16:creationId xmlns:a16="http://schemas.microsoft.com/office/drawing/2014/main" id="{150BBFCD-235E-CC48-B20C-974D536D4B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09600"/>
          </a:xfrm>
          <a:prstGeom prst="rect">
            <a:avLst/>
          </a:prstGeom>
        </p:spPr>
      </p:pic>
    </p:spTree>
    <p:extLst>
      <p:ext uri="{BB962C8B-B14F-4D97-AF65-F5344CB8AC3E}">
        <p14:creationId xmlns:p14="http://schemas.microsoft.com/office/powerpoint/2010/main" val="253926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s (4-Up Vertical)">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623667"/>
            <a:ext cx="10515600" cy="1216025"/>
          </a:xfrm>
          <a:noFill/>
        </p:spPr>
        <p:txBody>
          <a:bodyPr lIns="0" tIns="365760" rIns="0" anchor="b">
            <a:normAutofit/>
          </a:bodyPr>
          <a:lstStyle>
            <a:lvl1pPr algn="l">
              <a:defRPr sz="3600">
                <a:solidFill>
                  <a:schemeClr val="tx1"/>
                </a:solidFill>
              </a:defRPr>
            </a:lvl1pPr>
          </a:lstStyle>
          <a:p>
            <a:r>
              <a:rPr lang="en-US"/>
              <a:t>Click to edit Master title style</a:t>
            </a:r>
          </a:p>
        </p:txBody>
      </p:sp>
      <p:sp>
        <p:nvSpPr>
          <p:cNvPr id="2" name="Date Placeholder 1">
            <a:extLst>
              <a:ext uri="{FF2B5EF4-FFF2-40B4-BE49-F238E27FC236}">
                <a16:creationId xmlns:a16="http://schemas.microsoft.com/office/drawing/2014/main" id="{67DF3EE8-5BAC-C544-9413-8B72EAC78F04}"/>
              </a:ext>
            </a:extLst>
          </p:cNvPr>
          <p:cNvSpPr>
            <a:spLocks noGrp="1"/>
          </p:cNvSpPr>
          <p:nvPr>
            <p:ph type="dt" sz="half" idx="14"/>
          </p:nvPr>
        </p:nvSpPr>
        <p:spPr/>
        <p:txBody>
          <a:bodyPr/>
          <a:lstStyle/>
          <a:p>
            <a:fld id="{97146A86-9F44-0143-A019-33CAB9F4355B}" type="datetime1">
              <a:rPr lang="en-US" smtClean="0"/>
              <a:t>5/7/2025</a:t>
            </a:fld>
            <a:endParaRPr lang="en-US"/>
          </a:p>
        </p:txBody>
      </p:sp>
      <p:sp>
        <p:nvSpPr>
          <p:cNvPr id="3" name="Footer Placeholder 2">
            <a:extLst>
              <a:ext uri="{FF2B5EF4-FFF2-40B4-BE49-F238E27FC236}">
                <a16:creationId xmlns:a16="http://schemas.microsoft.com/office/drawing/2014/main" id="{98879135-716D-3042-936E-831C235CF2AA}"/>
              </a:ext>
            </a:extLst>
          </p:cNvPr>
          <p:cNvSpPr>
            <a:spLocks noGrp="1"/>
          </p:cNvSpPr>
          <p:nvPr>
            <p:ph type="ftr" sz="quarter" idx="15"/>
          </p:nvPr>
        </p:nvSpPr>
        <p:spPr/>
        <p:txBody>
          <a:bodyPr/>
          <a:lstStyle/>
          <a:p>
            <a:r>
              <a:rPr lang="en-US"/>
              <a:t>metrotransit.org/websiteurl</a:t>
            </a:r>
          </a:p>
        </p:txBody>
      </p:sp>
      <p:sp>
        <p:nvSpPr>
          <p:cNvPr id="4" name="Slide Number Placeholder 3">
            <a:extLst>
              <a:ext uri="{FF2B5EF4-FFF2-40B4-BE49-F238E27FC236}">
                <a16:creationId xmlns:a16="http://schemas.microsoft.com/office/drawing/2014/main" id="{B7C84196-2108-8C4A-9E41-155E76BA3554}"/>
              </a:ext>
            </a:extLst>
          </p:cNvPr>
          <p:cNvSpPr>
            <a:spLocks noGrp="1"/>
          </p:cNvSpPr>
          <p:nvPr>
            <p:ph type="sldNum" sz="quarter" idx="16"/>
          </p:nvPr>
        </p:nvSpPr>
        <p:spPr/>
        <p:txBody>
          <a:bodyPr/>
          <a:lstStyle/>
          <a:p>
            <a:fld id="{48F63A3B-78C7-47BE-AE5E-E10140E04643}" type="slidenum">
              <a:rPr lang="en-US" smtClean="0"/>
              <a:pPr/>
              <a:t>‹#›</a:t>
            </a:fld>
            <a:endParaRPr lang="en-US"/>
          </a:p>
        </p:txBody>
      </p:sp>
      <p:sp>
        <p:nvSpPr>
          <p:cNvPr id="9" name="Picture Placeholder 3">
            <a:extLst>
              <a:ext uri="{FF2B5EF4-FFF2-40B4-BE49-F238E27FC236}">
                <a16:creationId xmlns:a16="http://schemas.microsoft.com/office/drawing/2014/main" id="{005B71CE-1FB3-5441-A779-929D1E7B860C}"/>
              </a:ext>
            </a:extLst>
          </p:cNvPr>
          <p:cNvSpPr>
            <a:spLocks noGrp="1"/>
          </p:cNvSpPr>
          <p:nvPr>
            <p:ph type="pic" sz="quarter" idx="13" hasCustomPrompt="1"/>
          </p:nvPr>
        </p:nvSpPr>
        <p:spPr bwMode="gray">
          <a:xfrm>
            <a:off x="806332"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2" name="Text Placeholder 4">
            <a:extLst>
              <a:ext uri="{FF2B5EF4-FFF2-40B4-BE49-F238E27FC236}">
                <a16:creationId xmlns:a16="http://schemas.microsoft.com/office/drawing/2014/main" id="{F5DB17DA-D682-3B4E-A0FC-515CE07440DD}"/>
              </a:ext>
            </a:extLst>
          </p:cNvPr>
          <p:cNvSpPr>
            <a:spLocks noGrp="1"/>
          </p:cNvSpPr>
          <p:nvPr>
            <p:ph type="body" sz="quarter" idx="17" hasCustomPrompt="1"/>
          </p:nvPr>
        </p:nvSpPr>
        <p:spPr bwMode="black">
          <a:xfrm>
            <a:off x="581719"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5" name="Picture Placeholder 5">
            <a:extLst>
              <a:ext uri="{FF2B5EF4-FFF2-40B4-BE49-F238E27FC236}">
                <a16:creationId xmlns:a16="http://schemas.microsoft.com/office/drawing/2014/main" id="{B537F8F4-454F-2647-98B8-FE6C9CF61332}"/>
              </a:ext>
            </a:extLst>
          </p:cNvPr>
          <p:cNvSpPr>
            <a:spLocks noGrp="1"/>
          </p:cNvSpPr>
          <p:nvPr>
            <p:ph type="pic" sz="quarter" idx="18" hasCustomPrompt="1"/>
          </p:nvPr>
        </p:nvSpPr>
        <p:spPr bwMode="gray">
          <a:xfrm>
            <a:off x="3646176"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6" name="Text Placeholder 6">
            <a:extLst>
              <a:ext uri="{FF2B5EF4-FFF2-40B4-BE49-F238E27FC236}">
                <a16:creationId xmlns:a16="http://schemas.microsoft.com/office/drawing/2014/main" id="{F44A55C3-164C-BE47-B58E-A8B841E34BB1}"/>
              </a:ext>
            </a:extLst>
          </p:cNvPr>
          <p:cNvSpPr>
            <a:spLocks noGrp="1"/>
          </p:cNvSpPr>
          <p:nvPr>
            <p:ph type="body" sz="quarter" idx="19" hasCustomPrompt="1"/>
          </p:nvPr>
        </p:nvSpPr>
        <p:spPr bwMode="black">
          <a:xfrm>
            <a:off x="3421563"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7" name="Picture Placeholder 7">
            <a:extLst>
              <a:ext uri="{FF2B5EF4-FFF2-40B4-BE49-F238E27FC236}">
                <a16:creationId xmlns:a16="http://schemas.microsoft.com/office/drawing/2014/main" id="{8AC9CD10-2FFB-BA4A-88F2-2456A24DEAD4}"/>
              </a:ext>
            </a:extLst>
          </p:cNvPr>
          <p:cNvSpPr>
            <a:spLocks noGrp="1"/>
          </p:cNvSpPr>
          <p:nvPr>
            <p:ph type="pic" sz="quarter" idx="20" hasCustomPrompt="1"/>
          </p:nvPr>
        </p:nvSpPr>
        <p:spPr bwMode="gray">
          <a:xfrm>
            <a:off x="6486020"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8" name="Text Placeholder 8">
            <a:extLst>
              <a:ext uri="{FF2B5EF4-FFF2-40B4-BE49-F238E27FC236}">
                <a16:creationId xmlns:a16="http://schemas.microsoft.com/office/drawing/2014/main" id="{552F817C-D73B-0C4B-A41E-88047BC4BE10}"/>
              </a:ext>
            </a:extLst>
          </p:cNvPr>
          <p:cNvSpPr>
            <a:spLocks noGrp="1"/>
          </p:cNvSpPr>
          <p:nvPr>
            <p:ph type="body" sz="quarter" idx="21" hasCustomPrompt="1"/>
          </p:nvPr>
        </p:nvSpPr>
        <p:spPr bwMode="black">
          <a:xfrm>
            <a:off x="6261407"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19" name="Picture Placeholder 9">
            <a:extLst>
              <a:ext uri="{FF2B5EF4-FFF2-40B4-BE49-F238E27FC236}">
                <a16:creationId xmlns:a16="http://schemas.microsoft.com/office/drawing/2014/main" id="{D74917D1-B5B4-6345-AE79-FEDF502F854F}"/>
              </a:ext>
            </a:extLst>
          </p:cNvPr>
          <p:cNvSpPr>
            <a:spLocks noGrp="1"/>
          </p:cNvSpPr>
          <p:nvPr>
            <p:ph type="pic" sz="quarter" idx="22" hasCustomPrompt="1"/>
          </p:nvPr>
        </p:nvSpPr>
        <p:spPr bwMode="gray">
          <a:xfrm>
            <a:off x="9325864"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20" name="Text Placeholder 10">
            <a:extLst>
              <a:ext uri="{FF2B5EF4-FFF2-40B4-BE49-F238E27FC236}">
                <a16:creationId xmlns:a16="http://schemas.microsoft.com/office/drawing/2014/main" id="{7B79E397-D832-824A-B5CB-400E15BEDED7}"/>
              </a:ext>
            </a:extLst>
          </p:cNvPr>
          <p:cNvSpPr>
            <a:spLocks noGrp="1"/>
          </p:cNvSpPr>
          <p:nvPr>
            <p:ph type="body" sz="quarter" idx="23" hasCustomPrompt="1"/>
          </p:nvPr>
        </p:nvSpPr>
        <p:spPr bwMode="black">
          <a:xfrm>
            <a:off x="9101251" y="4341161"/>
            <a:ext cx="2542477" cy="1627838"/>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pic>
        <p:nvPicPr>
          <p:cNvPr id="22" name="Picture 21">
            <a:extLst>
              <a:ext uri="{FF2B5EF4-FFF2-40B4-BE49-F238E27FC236}">
                <a16:creationId xmlns:a16="http://schemas.microsoft.com/office/drawing/2014/main" id="{BCE26FC9-EDBF-F44C-B935-E1A9E8F9151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09600"/>
          </a:xfrm>
          <a:prstGeom prst="rect">
            <a:avLst/>
          </a:prstGeom>
        </p:spPr>
      </p:pic>
    </p:spTree>
    <p:extLst>
      <p:ext uri="{BB962C8B-B14F-4D97-AF65-F5344CB8AC3E}">
        <p14:creationId xmlns:p14="http://schemas.microsoft.com/office/powerpoint/2010/main" val="3055221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ons (3-Up Vertical)">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623667"/>
            <a:ext cx="10515600" cy="1216025"/>
          </a:xfrm>
          <a:noFill/>
        </p:spPr>
        <p:txBody>
          <a:bodyPr lIns="0" tIns="365760" rIns="0" anchor="b">
            <a:normAutofit/>
          </a:bodyPr>
          <a:lstStyle>
            <a:lvl1pPr algn="l">
              <a:defRPr sz="3600">
                <a:solidFill>
                  <a:schemeClr val="tx1"/>
                </a:solidFill>
              </a:defRPr>
            </a:lvl1pPr>
          </a:lstStyle>
          <a:p>
            <a:r>
              <a:rPr lang="en-US"/>
              <a:t>Click to edit Master title style</a:t>
            </a:r>
          </a:p>
        </p:txBody>
      </p:sp>
      <p:sp>
        <p:nvSpPr>
          <p:cNvPr id="2" name="Date Placeholder 1">
            <a:extLst>
              <a:ext uri="{FF2B5EF4-FFF2-40B4-BE49-F238E27FC236}">
                <a16:creationId xmlns:a16="http://schemas.microsoft.com/office/drawing/2014/main" id="{67DF3EE8-5BAC-C544-9413-8B72EAC78F04}"/>
              </a:ext>
            </a:extLst>
          </p:cNvPr>
          <p:cNvSpPr>
            <a:spLocks noGrp="1"/>
          </p:cNvSpPr>
          <p:nvPr>
            <p:ph type="dt" sz="half" idx="14"/>
          </p:nvPr>
        </p:nvSpPr>
        <p:spPr/>
        <p:txBody>
          <a:bodyPr/>
          <a:lstStyle/>
          <a:p>
            <a:fld id="{97146A86-9F44-0143-A019-33CAB9F4355B}" type="datetime1">
              <a:rPr lang="en-US" smtClean="0"/>
              <a:t>5/7/2025</a:t>
            </a:fld>
            <a:endParaRPr lang="en-US"/>
          </a:p>
        </p:txBody>
      </p:sp>
      <p:sp>
        <p:nvSpPr>
          <p:cNvPr id="3" name="Footer Placeholder 2">
            <a:extLst>
              <a:ext uri="{FF2B5EF4-FFF2-40B4-BE49-F238E27FC236}">
                <a16:creationId xmlns:a16="http://schemas.microsoft.com/office/drawing/2014/main" id="{98879135-716D-3042-936E-831C235CF2AA}"/>
              </a:ext>
            </a:extLst>
          </p:cNvPr>
          <p:cNvSpPr>
            <a:spLocks noGrp="1"/>
          </p:cNvSpPr>
          <p:nvPr>
            <p:ph type="ftr" sz="quarter" idx="15"/>
          </p:nvPr>
        </p:nvSpPr>
        <p:spPr/>
        <p:txBody>
          <a:bodyPr/>
          <a:lstStyle/>
          <a:p>
            <a:r>
              <a:rPr lang="en-US"/>
              <a:t>metrotransit.org/websiteurl</a:t>
            </a:r>
          </a:p>
        </p:txBody>
      </p:sp>
      <p:sp>
        <p:nvSpPr>
          <p:cNvPr id="4" name="Slide Number Placeholder 3">
            <a:extLst>
              <a:ext uri="{FF2B5EF4-FFF2-40B4-BE49-F238E27FC236}">
                <a16:creationId xmlns:a16="http://schemas.microsoft.com/office/drawing/2014/main" id="{B7C84196-2108-8C4A-9E41-155E76BA3554}"/>
              </a:ext>
            </a:extLst>
          </p:cNvPr>
          <p:cNvSpPr>
            <a:spLocks noGrp="1"/>
          </p:cNvSpPr>
          <p:nvPr>
            <p:ph type="sldNum" sz="quarter" idx="16"/>
          </p:nvPr>
        </p:nvSpPr>
        <p:spPr/>
        <p:txBody>
          <a:bodyPr/>
          <a:lstStyle/>
          <a:p>
            <a:fld id="{48F63A3B-78C7-47BE-AE5E-E10140E04643}" type="slidenum">
              <a:rPr lang="en-US" smtClean="0"/>
              <a:pPr/>
              <a:t>‹#›</a:t>
            </a:fld>
            <a:endParaRPr lang="en-US"/>
          </a:p>
        </p:txBody>
      </p:sp>
      <p:sp>
        <p:nvSpPr>
          <p:cNvPr id="21" name="Picture Placeholder 3">
            <a:extLst>
              <a:ext uri="{FF2B5EF4-FFF2-40B4-BE49-F238E27FC236}">
                <a16:creationId xmlns:a16="http://schemas.microsoft.com/office/drawing/2014/main" id="{0F8FA5FC-D685-C64E-B40A-4758AD45EFED}"/>
              </a:ext>
            </a:extLst>
          </p:cNvPr>
          <p:cNvSpPr>
            <a:spLocks noGrp="1"/>
          </p:cNvSpPr>
          <p:nvPr>
            <p:ph type="pic" sz="quarter" idx="13" hasCustomPrompt="1"/>
          </p:nvPr>
        </p:nvSpPr>
        <p:spPr bwMode="gray">
          <a:xfrm>
            <a:off x="1697855" y="1981899"/>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22" name="Text Placeholder 4">
            <a:extLst>
              <a:ext uri="{FF2B5EF4-FFF2-40B4-BE49-F238E27FC236}">
                <a16:creationId xmlns:a16="http://schemas.microsoft.com/office/drawing/2014/main" id="{521AF865-361D-764F-BA54-5A0911F3CDBB}"/>
              </a:ext>
            </a:extLst>
          </p:cNvPr>
          <p:cNvSpPr>
            <a:spLocks noGrp="1"/>
          </p:cNvSpPr>
          <p:nvPr>
            <p:ph type="body" sz="quarter" idx="17" hasCustomPrompt="1"/>
          </p:nvPr>
        </p:nvSpPr>
        <p:spPr bwMode="black">
          <a:xfrm>
            <a:off x="1473242" y="4345146"/>
            <a:ext cx="2542477" cy="1623853"/>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23" name="Picture Placeholder 5">
            <a:extLst>
              <a:ext uri="{FF2B5EF4-FFF2-40B4-BE49-F238E27FC236}">
                <a16:creationId xmlns:a16="http://schemas.microsoft.com/office/drawing/2014/main" id="{978E753A-5F42-264E-A613-CFAA02D9E9FD}"/>
              </a:ext>
            </a:extLst>
          </p:cNvPr>
          <p:cNvSpPr>
            <a:spLocks noGrp="1"/>
          </p:cNvSpPr>
          <p:nvPr>
            <p:ph type="pic" sz="quarter" idx="18" hasCustomPrompt="1"/>
          </p:nvPr>
        </p:nvSpPr>
        <p:spPr bwMode="gray">
          <a:xfrm>
            <a:off x="4936052"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24" name="Text Placeholder 6">
            <a:extLst>
              <a:ext uri="{FF2B5EF4-FFF2-40B4-BE49-F238E27FC236}">
                <a16:creationId xmlns:a16="http://schemas.microsoft.com/office/drawing/2014/main" id="{5FACAE1C-4252-E842-8055-39E3D382E6A4}"/>
              </a:ext>
            </a:extLst>
          </p:cNvPr>
          <p:cNvSpPr>
            <a:spLocks noGrp="1"/>
          </p:cNvSpPr>
          <p:nvPr>
            <p:ph type="body" sz="quarter" idx="19" hasCustomPrompt="1"/>
          </p:nvPr>
        </p:nvSpPr>
        <p:spPr bwMode="black">
          <a:xfrm>
            <a:off x="4712235"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sp>
        <p:nvSpPr>
          <p:cNvPr id="25" name="Picture Placeholder 7">
            <a:extLst>
              <a:ext uri="{FF2B5EF4-FFF2-40B4-BE49-F238E27FC236}">
                <a16:creationId xmlns:a16="http://schemas.microsoft.com/office/drawing/2014/main" id="{221809E5-D3B4-D643-86E4-6D7852AF1913}"/>
              </a:ext>
            </a:extLst>
          </p:cNvPr>
          <p:cNvSpPr>
            <a:spLocks noGrp="1"/>
          </p:cNvSpPr>
          <p:nvPr>
            <p:ph type="pic" sz="quarter" idx="20" hasCustomPrompt="1"/>
          </p:nvPr>
        </p:nvSpPr>
        <p:spPr bwMode="gray">
          <a:xfrm>
            <a:off x="8174249" y="1967573"/>
            <a:ext cx="2094842" cy="2094842"/>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26" name="Text Placeholder 8">
            <a:extLst>
              <a:ext uri="{FF2B5EF4-FFF2-40B4-BE49-F238E27FC236}">
                <a16:creationId xmlns:a16="http://schemas.microsoft.com/office/drawing/2014/main" id="{4D30C85B-0614-EE4D-88C0-2BAB3489D230}"/>
              </a:ext>
            </a:extLst>
          </p:cNvPr>
          <p:cNvSpPr>
            <a:spLocks noGrp="1"/>
          </p:cNvSpPr>
          <p:nvPr>
            <p:ph type="body" sz="quarter" idx="21" hasCustomPrompt="1"/>
          </p:nvPr>
        </p:nvSpPr>
        <p:spPr bwMode="black">
          <a:xfrm>
            <a:off x="7949636" y="4345147"/>
            <a:ext cx="2542477" cy="1623852"/>
          </a:xfrm>
        </p:spPr>
        <p:txBody>
          <a:bodyPr>
            <a:normAutofit/>
          </a:bodyPr>
          <a:lstStyle>
            <a:lvl1pPr marL="0" indent="0" algn="ctr">
              <a:lnSpc>
                <a:spcPct val="100000"/>
              </a:lnSpc>
              <a:spcBef>
                <a:spcPts val="0"/>
              </a:spcBef>
              <a:buNone/>
              <a:defRPr sz="1800" b="0">
                <a:solidFill>
                  <a:schemeClr val="tx2"/>
                </a:solidFill>
              </a:defRPr>
            </a:lvl1pPr>
          </a:lstStyle>
          <a:p>
            <a:pPr lvl="0"/>
            <a:r>
              <a:rPr lang="en-US"/>
              <a:t>Click to edit text</a:t>
            </a:r>
          </a:p>
        </p:txBody>
      </p:sp>
      <p:pic>
        <p:nvPicPr>
          <p:cNvPr id="28" name="Picture 27">
            <a:extLst>
              <a:ext uri="{FF2B5EF4-FFF2-40B4-BE49-F238E27FC236}">
                <a16:creationId xmlns:a16="http://schemas.microsoft.com/office/drawing/2014/main" id="{B0EE424B-15D7-A04A-9FCE-A625EF2FCA6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09600"/>
          </a:xfrm>
          <a:prstGeom prst="rect">
            <a:avLst/>
          </a:prstGeom>
        </p:spPr>
      </p:pic>
    </p:spTree>
    <p:extLst>
      <p:ext uri="{BB962C8B-B14F-4D97-AF65-F5344CB8AC3E}">
        <p14:creationId xmlns:p14="http://schemas.microsoft.com/office/powerpoint/2010/main" val="1551958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cons (4-Up Horizontal)">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623667"/>
            <a:ext cx="10515600" cy="1216025"/>
          </a:xfrm>
          <a:noFill/>
        </p:spPr>
        <p:txBody>
          <a:bodyPr lIns="0" tIns="365760" rIns="0" anchor="b">
            <a:normAutofit/>
          </a:bodyPr>
          <a:lstStyle>
            <a:lvl1pPr algn="l">
              <a:defRPr sz="3600">
                <a:solidFill>
                  <a:schemeClr val="tx1"/>
                </a:solidFill>
              </a:defRPr>
            </a:lvl1pPr>
          </a:lstStyle>
          <a:p>
            <a:r>
              <a:rPr lang="en-US"/>
              <a:t>Click to edit Master title style</a:t>
            </a:r>
          </a:p>
        </p:txBody>
      </p:sp>
      <p:sp>
        <p:nvSpPr>
          <p:cNvPr id="2" name="Date Placeholder 1">
            <a:extLst>
              <a:ext uri="{FF2B5EF4-FFF2-40B4-BE49-F238E27FC236}">
                <a16:creationId xmlns:a16="http://schemas.microsoft.com/office/drawing/2014/main" id="{67DF3EE8-5BAC-C544-9413-8B72EAC78F04}"/>
              </a:ext>
            </a:extLst>
          </p:cNvPr>
          <p:cNvSpPr>
            <a:spLocks noGrp="1"/>
          </p:cNvSpPr>
          <p:nvPr>
            <p:ph type="dt" sz="half" idx="14"/>
          </p:nvPr>
        </p:nvSpPr>
        <p:spPr/>
        <p:txBody>
          <a:bodyPr/>
          <a:lstStyle/>
          <a:p>
            <a:fld id="{97146A86-9F44-0143-A019-33CAB9F4355B}" type="datetime1">
              <a:rPr lang="en-US" smtClean="0"/>
              <a:t>5/7/2025</a:t>
            </a:fld>
            <a:endParaRPr lang="en-US"/>
          </a:p>
        </p:txBody>
      </p:sp>
      <p:sp>
        <p:nvSpPr>
          <p:cNvPr id="3" name="Footer Placeholder 2">
            <a:extLst>
              <a:ext uri="{FF2B5EF4-FFF2-40B4-BE49-F238E27FC236}">
                <a16:creationId xmlns:a16="http://schemas.microsoft.com/office/drawing/2014/main" id="{98879135-716D-3042-936E-831C235CF2AA}"/>
              </a:ext>
            </a:extLst>
          </p:cNvPr>
          <p:cNvSpPr>
            <a:spLocks noGrp="1"/>
          </p:cNvSpPr>
          <p:nvPr>
            <p:ph type="ftr" sz="quarter" idx="15"/>
          </p:nvPr>
        </p:nvSpPr>
        <p:spPr/>
        <p:txBody>
          <a:bodyPr/>
          <a:lstStyle/>
          <a:p>
            <a:r>
              <a:rPr lang="en-US"/>
              <a:t>metrotransit.org/websiteurl</a:t>
            </a:r>
          </a:p>
        </p:txBody>
      </p:sp>
      <p:sp>
        <p:nvSpPr>
          <p:cNvPr id="4" name="Slide Number Placeholder 3">
            <a:extLst>
              <a:ext uri="{FF2B5EF4-FFF2-40B4-BE49-F238E27FC236}">
                <a16:creationId xmlns:a16="http://schemas.microsoft.com/office/drawing/2014/main" id="{B7C84196-2108-8C4A-9E41-155E76BA3554}"/>
              </a:ext>
            </a:extLst>
          </p:cNvPr>
          <p:cNvSpPr>
            <a:spLocks noGrp="1"/>
          </p:cNvSpPr>
          <p:nvPr>
            <p:ph type="sldNum" sz="quarter" idx="16"/>
          </p:nvPr>
        </p:nvSpPr>
        <p:spPr/>
        <p:txBody>
          <a:bodyPr/>
          <a:lstStyle/>
          <a:p>
            <a:fld id="{48F63A3B-78C7-47BE-AE5E-E10140E04643}" type="slidenum">
              <a:rPr lang="en-US" smtClean="0"/>
              <a:pPr/>
              <a:t>‹#›</a:t>
            </a:fld>
            <a:endParaRPr lang="en-US"/>
          </a:p>
        </p:txBody>
      </p:sp>
      <p:sp>
        <p:nvSpPr>
          <p:cNvPr id="13" name="Picture Placeholder 3">
            <a:extLst>
              <a:ext uri="{FF2B5EF4-FFF2-40B4-BE49-F238E27FC236}">
                <a16:creationId xmlns:a16="http://schemas.microsoft.com/office/drawing/2014/main" id="{C5D7257E-758E-2642-BC37-5B6AE8B23808}"/>
              </a:ext>
            </a:extLst>
          </p:cNvPr>
          <p:cNvSpPr>
            <a:spLocks noGrp="1"/>
          </p:cNvSpPr>
          <p:nvPr>
            <p:ph type="pic" sz="quarter" idx="13" hasCustomPrompt="1"/>
          </p:nvPr>
        </p:nvSpPr>
        <p:spPr bwMode="gray">
          <a:xfrm>
            <a:off x="806332" y="1945556"/>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4" name="Text Placeholder 4">
            <a:extLst>
              <a:ext uri="{FF2B5EF4-FFF2-40B4-BE49-F238E27FC236}">
                <a16:creationId xmlns:a16="http://schemas.microsoft.com/office/drawing/2014/main" id="{90C44A9D-D26F-3444-AB9D-C423C1FA83FB}"/>
              </a:ext>
            </a:extLst>
          </p:cNvPr>
          <p:cNvSpPr>
            <a:spLocks noGrp="1"/>
          </p:cNvSpPr>
          <p:nvPr>
            <p:ph type="body" sz="quarter" idx="17"/>
          </p:nvPr>
        </p:nvSpPr>
        <p:spPr bwMode="black">
          <a:xfrm>
            <a:off x="2876550" y="1945557"/>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5" name="Picture Placeholder 5">
            <a:extLst>
              <a:ext uri="{FF2B5EF4-FFF2-40B4-BE49-F238E27FC236}">
                <a16:creationId xmlns:a16="http://schemas.microsoft.com/office/drawing/2014/main" id="{54382E37-ED85-C54C-AAE7-294821F81677}"/>
              </a:ext>
            </a:extLst>
          </p:cNvPr>
          <p:cNvSpPr>
            <a:spLocks noGrp="1"/>
          </p:cNvSpPr>
          <p:nvPr>
            <p:ph type="pic" sz="quarter" idx="18" hasCustomPrompt="1"/>
          </p:nvPr>
        </p:nvSpPr>
        <p:spPr bwMode="gray">
          <a:xfrm>
            <a:off x="806331"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6" name="Text Placeholder 6">
            <a:extLst>
              <a:ext uri="{FF2B5EF4-FFF2-40B4-BE49-F238E27FC236}">
                <a16:creationId xmlns:a16="http://schemas.microsoft.com/office/drawing/2014/main" id="{18C461A5-73BF-AF41-8BDE-6FC0A9E71D40}"/>
              </a:ext>
            </a:extLst>
          </p:cNvPr>
          <p:cNvSpPr>
            <a:spLocks noGrp="1"/>
          </p:cNvSpPr>
          <p:nvPr>
            <p:ph type="body" sz="quarter" idx="19"/>
          </p:nvPr>
        </p:nvSpPr>
        <p:spPr bwMode="black">
          <a:xfrm>
            <a:off x="2876550" y="3939361"/>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7" name="Picture Placeholder 7">
            <a:extLst>
              <a:ext uri="{FF2B5EF4-FFF2-40B4-BE49-F238E27FC236}">
                <a16:creationId xmlns:a16="http://schemas.microsoft.com/office/drawing/2014/main" id="{D9E03392-82AA-6D45-8BAF-8CE04019D796}"/>
              </a:ext>
            </a:extLst>
          </p:cNvPr>
          <p:cNvSpPr>
            <a:spLocks noGrp="1"/>
          </p:cNvSpPr>
          <p:nvPr>
            <p:ph type="pic" sz="quarter" idx="20" hasCustomPrompt="1"/>
          </p:nvPr>
        </p:nvSpPr>
        <p:spPr bwMode="gray">
          <a:xfrm>
            <a:off x="6199805" y="1945556"/>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18" name="Text Placeholder 8">
            <a:extLst>
              <a:ext uri="{FF2B5EF4-FFF2-40B4-BE49-F238E27FC236}">
                <a16:creationId xmlns:a16="http://schemas.microsoft.com/office/drawing/2014/main" id="{3E9167A5-D825-8C4C-BEC6-244E49142B40}"/>
              </a:ext>
            </a:extLst>
          </p:cNvPr>
          <p:cNvSpPr>
            <a:spLocks noGrp="1"/>
          </p:cNvSpPr>
          <p:nvPr>
            <p:ph type="body" sz="quarter" idx="21"/>
          </p:nvPr>
        </p:nvSpPr>
        <p:spPr bwMode="black">
          <a:xfrm>
            <a:off x="8270023" y="1945557"/>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19" name="Picture Placeholder 9">
            <a:extLst>
              <a:ext uri="{FF2B5EF4-FFF2-40B4-BE49-F238E27FC236}">
                <a16:creationId xmlns:a16="http://schemas.microsoft.com/office/drawing/2014/main" id="{63F0704B-5B6C-8A41-85CD-320B102ED3DC}"/>
              </a:ext>
            </a:extLst>
          </p:cNvPr>
          <p:cNvSpPr>
            <a:spLocks noGrp="1"/>
          </p:cNvSpPr>
          <p:nvPr>
            <p:ph type="pic" sz="quarter" idx="22" hasCustomPrompt="1"/>
          </p:nvPr>
        </p:nvSpPr>
        <p:spPr bwMode="gray">
          <a:xfrm>
            <a:off x="6199805" y="3939361"/>
            <a:ext cx="1858809" cy="1858809"/>
          </a:xfrm>
          <a:prstGeom prst="rect">
            <a:avLst/>
          </a:prstGeom>
          <a:solidFill>
            <a:schemeClr val="bg1"/>
          </a:solidFill>
          <a:ln w="28575">
            <a:noFill/>
          </a:ln>
        </p:spPr>
        <p:txBody>
          <a:bodyPr anchor="ctr">
            <a:normAutofit/>
          </a:bodyPr>
          <a:lstStyle>
            <a:lvl1pPr marL="0" indent="0" algn="ctr">
              <a:buNone/>
              <a:defRPr sz="1800"/>
            </a:lvl1pPr>
          </a:lstStyle>
          <a:p>
            <a:r>
              <a:rPr lang="en-US"/>
              <a:t>Click Icon to add picture</a:t>
            </a:r>
          </a:p>
        </p:txBody>
      </p:sp>
      <p:sp>
        <p:nvSpPr>
          <p:cNvPr id="20" name="Text Placeholder 10">
            <a:extLst>
              <a:ext uri="{FF2B5EF4-FFF2-40B4-BE49-F238E27FC236}">
                <a16:creationId xmlns:a16="http://schemas.microsoft.com/office/drawing/2014/main" id="{E106A665-84FF-1644-804C-8165ECD2079B}"/>
              </a:ext>
            </a:extLst>
          </p:cNvPr>
          <p:cNvSpPr>
            <a:spLocks noGrp="1"/>
          </p:cNvSpPr>
          <p:nvPr>
            <p:ph type="body" sz="quarter" idx="23"/>
          </p:nvPr>
        </p:nvSpPr>
        <p:spPr bwMode="black">
          <a:xfrm>
            <a:off x="8270023" y="3939360"/>
            <a:ext cx="2866328" cy="1858809"/>
          </a:xfrm>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pic>
        <p:nvPicPr>
          <p:cNvPr id="28" name="Picture 27">
            <a:extLst>
              <a:ext uri="{FF2B5EF4-FFF2-40B4-BE49-F238E27FC236}">
                <a16:creationId xmlns:a16="http://schemas.microsoft.com/office/drawing/2014/main" id="{9915B410-D06C-CE45-B5CE-1F515BC3FB6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09600"/>
          </a:xfrm>
          <a:prstGeom prst="rect">
            <a:avLst/>
          </a:prstGeom>
        </p:spPr>
      </p:pic>
    </p:spTree>
    <p:extLst>
      <p:ext uri="{BB962C8B-B14F-4D97-AF65-F5344CB8AC3E}">
        <p14:creationId xmlns:p14="http://schemas.microsoft.com/office/powerpoint/2010/main" val="25000504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cons (2-Up Horizontal)">
    <p:bg bwMode="black">
      <p:bgPr>
        <a:solidFill>
          <a:schemeClr val="bg1"/>
        </a:solid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bwMode="white">
          <a:xfrm>
            <a:off x="838200" y="623667"/>
            <a:ext cx="10515600" cy="1216025"/>
          </a:xfrm>
          <a:noFill/>
        </p:spPr>
        <p:txBody>
          <a:bodyPr lIns="0" tIns="365760" rIns="0" anchor="b">
            <a:normAutofit/>
          </a:bodyPr>
          <a:lstStyle>
            <a:lvl1pPr algn="l">
              <a:defRPr sz="3600">
                <a:solidFill>
                  <a:schemeClr val="tx1"/>
                </a:solidFill>
              </a:defRPr>
            </a:lvl1pPr>
          </a:lstStyle>
          <a:p>
            <a:r>
              <a:rPr lang="en-US"/>
              <a:t>Click to edit Master title style</a:t>
            </a:r>
          </a:p>
        </p:txBody>
      </p:sp>
      <p:sp>
        <p:nvSpPr>
          <p:cNvPr id="2" name="Date Placeholder 1">
            <a:extLst>
              <a:ext uri="{FF2B5EF4-FFF2-40B4-BE49-F238E27FC236}">
                <a16:creationId xmlns:a16="http://schemas.microsoft.com/office/drawing/2014/main" id="{67DF3EE8-5BAC-C544-9413-8B72EAC78F04}"/>
              </a:ext>
            </a:extLst>
          </p:cNvPr>
          <p:cNvSpPr>
            <a:spLocks noGrp="1"/>
          </p:cNvSpPr>
          <p:nvPr>
            <p:ph type="dt" sz="half" idx="14"/>
          </p:nvPr>
        </p:nvSpPr>
        <p:spPr/>
        <p:txBody>
          <a:bodyPr/>
          <a:lstStyle/>
          <a:p>
            <a:fld id="{97146A86-9F44-0143-A019-33CAB9F4355B}" type="datetime1">
              <a:rPr lang="en-US" smtClean="0"/>
              <a:t>5/7/2025</a:t>
            </a:fld>
            <a:endParaRPr lang="en-US"/>
          </a:p>
        </p:txBody>
      </p:sp>
      <p:sp>
        <p:nvSpPr>
          <p:cNvPr id="3" name="Footer Placeholder 2">
            <a:extLst>
              <a:ext uri="{FF2B5EF4-FFF2-40B4-BE49-F238E27FC236}">
                <a16:creationId xmlns:a16="http://schemas.microsoft.com/office/drawing/2014/main" id="{98879135-716D-3042-936E-831C235CF2AA}"/>
              </a:ext>
            </a:extLst>
          </p:cNvPr>
          <p:cNvSpPr>
            <a:spLocks noGrp="1"/>
          </p:cNvSpPr>
          <p:nvPr>
            <p:ph type="ftr" sz="quarter" idx="15"/>
          </p:nvPr>
        </p:nvSpPr>
        <p:spPr/>
        <p:txBody>
          <a:bodyPr/>
          <a:lstStyle/>
          <a:p>
            <a:r>
              <a:rPr lang="en-US"/>
              <a:t>metrotransit.org/websiteurl</a:t>
            </a:r>
          </a:p>
        </p:txBody>
      </p:sp>
      <p:sp>
        <p:nvSpPr>
          <p:cNvPr id="4" name="Slide Number Placeholder 3">
            <a:extLst>
              <a:ext uri="{FF2B5EF4-FFF2-40B4-BE49-F238E27FC236}">
                <a16:creationId xmlns:a16="http://schemas.microsoft.com/office/drawing/2014/main" id="{B7C84196-2108-8C4A-9E41-155E76BA3554}"/>
              </a:ext>
            </a:extLst>
          </p:cNvPr>
          <p:cNvSpPr>
            <a:spLocks noGrp="1"/>
          </p:cNvSpPr>
          <p:nvPr>
            <p:ph type="sldNum" sz="quarter" idx="16"/>
          </p:nvPr>
        </p:nvSpPr>
        <p:spPr/>
        <p:txBody>
          <a:bodyPr/>
          <a:lstStyle/>
          <a:p>
            <a:fld id="{48F63A3B-78C7-47BE-AE5E-E10140E04643}" type="slidenum">
              <a:rPr lang="en-US" smtClean="0"/>
              <a:pPr/>
              <a:t>‹#›</a:t>
            </a:fld>
            <a:endParaRPr lang="en-US"/>
          </a:p>
        </p:txBody>
      </p:sp>
      <p:sp>
        <p:nvSpPr>
          <p:cNvPr id="21" name="Picture Placeholder 3">
            <a:extLst>
              <a:ext uri="{FF2B5EF4-FFF2-40B4-BE49-F238E27FC236}">
                <a16:creationId xmlns:a16="http://schemas.microsoft.com/office/drawing/2014/main" id="{E98688E0-A6AA-F840-AD39-A498D82A575A}"/>
              </a:ext>
            </a:extLst>
          </p:cNvPr>
          <p:cNvSpPr>
            <a:spLocks noGrp="1"/>
          </p:cNvSpPr>
          <p:nvPr>
            <p:ph type="pic" sz="quarter" idx="13" hasCustomPrompt="1"/>
          </p:nvPr>
        </p:nvSpPr>
        <p:spPr bwMode="gray">
          <a:xfrm>
            <a:off x="806332" y="2800328"/>
            <a:ext cx="1858809" cy="1858809"/>
          </a:xfrm>
          <a:prstGeom prst="rect">
            <a:avLst/>
          </a:prstGeom>
          <a:noFill/>
          <a:ln w="28575">
            <a:noFill/>
          </a:ln>
        </p:spPr>
        <p:txBody>
          <a:bodyPr anchor="ctr">
            <a:normAutofit/>
          </a:bodyPr>
          <a:lstStyle>
            <a:lvl1pPr marL="0" indent="0" algn="ctr">
              <a:buNone/>
              <a:defRPr sz="1800"/>
            </a:lvl1pPr>
          </a:lstStyle>
          <a:p>
            <a:r>
              <a:rPr lang="en-US"/>
              <a:t>Click Icon to add picture</a:t>
            </a:r>
          </a:p>
        </p:txBody>
      </p:sp>
      <p:sp>
        <p:nvSpPr>
          <p:cNvPr id="22" name="Text Placeholder 4">
            <a:extLst>
              <a:ext uri="{FF2B5EF4-FFF2-40B4-BE49-F238E27FC236}">
                <a16:creationId xmlns:a16="http://schemas.microsoft.com/office/drawing/2014/main" id="{4AAF1E6F-478E-5743-84DF-D2F72D437B54}"/>
              </a:ext>
            </a:extLst>
          </p:cNvPr>
          <p:cNvSpPr>
            <a:spLocks noGrp="1"/>
          </p:cNvSpPr>
          <p:nvPr>
            <p:ph type="body" sz="quarter" idx="17"/>
          </p:nvPr>
        </p:nvSpPr>
        <p:spPr bwMode="black">
          <a:xfrm>
            <a:off x="2876550"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sp>
        <p:nvSpPr>
          <p:cNvPr id="23" name="Picture Placeholder 5">
            <a:extLst>
              <a:ext uri="{FF2B5EF4-FFF2-40B4-BE49-F238E27FC236}">
                <a16:creationId xmlns:a16="http://schemas.microsoft.com/office/drawing/2014/main" id="{7DEDB8E4-D44D-E840-A3D4-04DA1AE5D158}"/>
              </a:ext>
            </a:extLst>
          </p:cNvPr>
          <p:cNvSpPr>
            <a:spLocks noGrp="1"/>
          </p:cNvSpPr>
          <p:nvPr>
            <p:ph type="pic" sz="quarter" idx="18" hasCustomPrompt="1"/>
          </p:nvPr>
        </p:nvSpPr>
        <p:spPr bwMode="gray">
          <a:xfrm>
            <a:off x="6199805" y="2800328"/>
            <a:ext cx="1858809" cy="1858809"/>
          </a:xfrm>
          <a:prstGeom prst="rect">
            <a:avLst/>
          </a:prstGeom>
          <a:noFill/>
          <a:ln w="28575">
            <a:noFill/>
          </a:ln>
        </p:spPr>
        <p:txBody>
          <a:bodyPr anchor="ctr">
            <a:normAutofit/>
          </a:bodyPr>
          <a:lstStyle>
            <a:lvl1pPr marL="0" indent="0" algn="ctr">
              <a:buNone/>
              <a:defRPr sz="1800"/>
            </a:lvl1pPr>
          </a:lstStyle>
          <a:p>
            <a:r>
              <a:rPr lang="en-US"/>
              <a:t>Click Icon to add picture</a:t>
            </a:r>
          </a:p>
        </p:txBody>
      </p:sp>
      <p:sp>
        <p:nvSpPr>
          <p:cNvPr id="24" name="Text Placeholder 6">
            <a:extLst>
              <a:ext uri="{FF2B5EF4-FFF2-40B4-BE49-F238E27FC236}">
                <a16:creationId xmlns:a16="http://schemas.microsoft.com/office/drawing/2014/main" id="{FCCDD6D1-5175-7343-8133-78D8BCEC16A8}"/>
              </a:ext>
            </a:extLst>
          </p:cNvPr>
          <p:cNvSpPr>
            <a:spLocks noGrp="1"/>
          </p:cNvSpPr>
          <p:nvPr>
            <p:ph type="body" sz="quarter" idx="19"/>
          </p:nvPr>
        </p:nvSpPr>
        <p:spPr bwMode="black">
          <a:xfrm>
            <a:off x="8270023" y="2800329"/>
            <a:ext cx="2866328" cy="1858809"/>
          </a:xfrm>
          <a:noFill/>
        </p:spPr>
        <p:txBody>
          <a:bodyPr anchor="ctr">
            <a:noAutofit/>
          </a:bodyPr>
          <a:lstStyle>
            <a:lvl1pPr marL="0" indent="0">
              <a:spcBef>
                <a:spcPts val="0"/>
              </a:spcBef>
              <a:buFont typeface="Arial" panose="020B0604020202020204" pitchFamily="34" charset="0"/>
              <a:buNone/>
              <a:defRPr sz="1800"/>
            </a:lvl1pPr>
            <a:lvl2pPr marL="457200" indent="0">
              <a:buFont typeface="Arial" panose="020B0604020202020204" pitchFamily="34" charset="0"/>
              <a:buNone/>
              <a:defRPr sz="1800"/>
            </a:lvl2pPr>
            <a:lvl3pPr marL="914400" indent="0">
              <a:buFont typeface="Arial" panose="020B0604020202020204" pitchFamily="34" charset="0"/>
              <a:buNone/>
              <a:defRPr sz="1800"/>
            </a:lvl3pPr>
            <a:lvl4pPr marL="1371600" indent="0">
              <a:buFont typeface="Arial" panose="020B0604020202020204" pitchFamily="34" charset="0"/>
              <a:buNone/>
              <a:defRPr sz="1800"/>
            </a:lvl4pPr>
            <a:lvl5pPr marL="1828800" indent="0">
              <a:buFont typeface="Arial" panose="020B0604020202020204" pitchFamily="34" charset="0"/>
              <a:buNone/>
              <a:defRPr sz="1800"/>
            </a:lvl5pPr>
          </a:lstStyle>
          <a:p>
            <a:pPr lvl="0"/>
            <a:r>
              <a:rPr lang="en-US"/>
              <a:t>Click to edit Master text styles</a:t>
            </a:r>
          </a:p>
        </p:txBody>
      </p:sp>
      <p:pic>
        <p:nvPicPr>
          <p:cNvPr id="26" name="Picture 25">
            <a:extLst>
              <a:ext uri="{FF2B5EF4-FFF2-40B4-BE49-F238E27FC236}">
                <a16:creationId xmlns:a16="http://schemas.microsoft.com/office/drawing/2014/main" id="{9BB616E2-A148-1F44-9C48-B7D26F06C46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09600"/>
          </a:xfrm>
          <a:prstGeom prst="rect">
            <a:avLst/>
          </a:prstGeom>
        </p:spPr>
      </p:pic>
    </p:spTree>
    <p:extLst>
      <p:ext uri="{BB962C8B-B14F-4D97-AF65-F5344CB8AC3E}">
        <p14:creationId xmlns:p14="http://schemas.microsoft.com/office/powerpoint/2010/main" val="22984700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g Image (Blue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black">
          <a:xfrm>
            <a:off x="-1" y="5638800"/>
            <a:ext cx="12192000" cy="1219200"/>
          </a:xfrm>
          <a:prstGeom prst="rect">
            <a:avLst/>
          </a:prstGeom>
          <a:solidFill>
            <a:schemeClr val="tx1"/>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bg1"/>
                </a:solidFill>
                <a:latin typeface="+mj-lt"/>
                <a:ea typeface="+mj-ea"/>
                <a:cs typeface="+mj-cs"/>
              </a:defRPr>
            </a:lvl1pPr>
          </a:lstStyle>
          <a:p>
            <a:endParaRPr lang="en-US"/>
          </a:p>
        </p:txBody>
      </p:sp>
      <p:sp>
        <p:nvSpPr>
          <p:cNvPr id="9" name="Title 2"/>
          <p:cNvSpPr>
            <a:spLocks noGrp="1"/>
          </p:cNvSpPr>
          <p:nvPr>
            <p:ph type="title" hasCustomPrompt="1"/>
          </p:nvPr>
        </p:nvSpPr>
        <p:spPr bwMode="white">
          <a:xfrm>
            <a:off x="266700" y="5638801"/>
            <a:ext cx="11658600" cy="1219200"/>
          </a:xfrm>
          <a:noFill/>
        </p:spPr>
        <p:txBody>
          <a:bodyPr>
            <a:normAutofit/>
          </a:bodyPr>
          <a:lstStyle>
            <a:lvl1pPr algn="ctr">
              <a:defRPr sz="3600">
                <a:solidFill>
                  <a:schemeClr val="bg1"/>
                </a:solidFill>
              </a:defRPr>
            </a:lvl1pPr>
          </a:lstStyle>
          <a:p>
            <a:r>
              <a:rPr lang="en-US"/>
              <a:t>Click to edit title</a:t>
            </a:r>
          </a:p>
        </p:txBody>
      </p:sp>
      <p:sp>
        <p:nvSpPr>
          <p:cNvPr id="4" name="Picture Placeholder 3"/>
          <p:cNvSpPr>
            <a:spLocks noGrp="1"/>
          </p:cNvSpPr>
          <p:nvPr>
            <p:ph type="pic" sz="quarter" idx="10"/>
          </p:nvPr>
        </p:nvSpPr>
        <p:spPr bwMode="gray">
          <a:xfrm>
            <a:off x="0" y="2"/>
            <a:ext cx="12192000" cy="5638797"/>
          </a:xfrm>
        </p:spPr>
        <p:txBody>
          <a:bodyPr/>
          <a:lstStyle/>
          <a:p>
            <a:r>
              <a:rPr lang="en-US"/>
              <a:t>Click icon to add picture</a:t>
            </a:r>
          </a:p>
        </p:txBody>
      </p:sp>
    </p:spTree>
    <p:extLst>
      <p:ext uri="{BB962C8B-B14F-4D97-AF65-F5344CB8AC3E}">
        <p14:creationId xmlns:p14="http://schemas.microsoft.com/office/powerpoint/2010/main" val="10451126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ig Image (Yellow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auto">
          <a:xfrm>
            <a:off x="0" y="5638800"/>
            <a:ext cx="12192000" cy="1219200"/>
          </a:xfrm>
          <a:prstGeom prst="rect">
            <a:avLst/>
          </a:prstGeom>
          <a:solidFill>
            <a:schemeClr val="accent2"/>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a:p>
        </p:txBody>
      </p:sp>
      <p:sp>
        <p:nvSpPr>
          <p:cNvPr id="9" name="Title 2"/>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a:t>Click to edit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1634237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ig Image (Light Gray Title)">
    <p:bg>
      <p:bgPr>
        <a:solidFill>
          <a:schemeClr val="bg1"/>
        </a:solidFill>
        <a:effectLst/>
      </p:bgPr>
    </p:bg>
    <p:spTree>
      <p:nvGrpSpPr>
        <p:cNvPr id="1" name=""/>
        <p:cNvGrpSpPr/>
        <p:nvPr/>
      </p:nvGrpSpPr>
      <p:grpSpPr>
        <a:xfrm>
          <a:off x="0" y="0"/>
          <a:ext cx="0" cy="0"/>
          <a:chOff x="0" y="0"/>
          <a:chExt cx="0" cy="0"/>
        </a:xfrm>
      </p:grpSpPr>
      <p:sp>
        <p:nvSpPr>
          <p:cNvPr id="5" name="Rectangle 1"/>
          <p:cNvSpPr txBox="1">
            <a:spLocks/>
          </p:cNvSpPr>
          <p:nvPr userDrawn="1"/>
        </p:nvSpPr>
        <p:spPr bwMode="auto">
          <a:xfrm>
            <a:off x="0" y="5638800"/>
            <a:ext cx="12192000" cy="1219200"/>
          </a:xfrm>
          <a:prstGeom prst="rect">
            <a:avLst/>
          </a:prstGeom>
          <a:solidFill>
            <a:srgbClr val="E8E8E8">
              <a:alpha val="87843"/>
            </a:srgbClr>
          </a:solidFill>
        </p:spPr>
        <p:txBody>
          <a:bodyPr vert="horz" lIns="0" tIns="0" rIns="0" bIns="0" rtlCol="0" anchor="ctr">
            <a:normAutofit/>
          </a:bodyPr>
          <a:lstStyle>
            <a:lvl1pPr algn="ctr" defTabSz="914400" rtl="0" eaLnBrk="1" latinLnBrk="0" hangingPunct="1">
              <a:lnSpc>
                <a:spcPct val="90000"/>
              </a:lnSpc>
              <a:spcBef>
                <a:spcPct val="0"/>
              </a:spcBef>
              <a:buNone/>
              <a:defRPr sz="3600" kern="1200">
                <a:solidFill>
                  <a:schemeClr val="tx2"/>
                </a:solidFill>
                <a:latin typeface="+mj-lt"/>
                <a:ea typeface="+mj-ea"/>
                <a:cs typeface="+mj-cs"/>
              </a:defRPr>
            </a:lvl1pPr>
          </a:lstStyle>
          <a:p>
            <a:endParaRPr lang="en-US"/>
          </a:p>
        </p:txBody>
      </p:sp>
      <p:sp>
        <p:nvSpPr>
          <p:cNvPr id="9" name="Title 2"/>
          <p:cNvSpPr>
            <a:spLocks noGrp="1"/>
          </p:cNvSpPr>
          <p:nvPr>
            <p:ph type="title" hasCustomPrompt="1"/>
          </p:nvPr>
        </p:nvSpPr>
        <p:spPr bwMode="black">
          <a:xfrm>
            <a:off x="266700" y="5638800"/>
            <a:ext cx="11658600" cy="1219200"/>
          </a:xfrm>
          <a:noFill/>
        </p:spPr>
        <p:txBody>
          <a:bodyPr>
            <a:normAutofit/>
          </a:bodyPr>
          <a:lstStyle>
            <a:lvl1pPr algn="ctr">
              <a:defRPr sz="3600">
                <a:solidFill>
                  <a:schemeClr val="tx2"/>
                </a:solidFill>
              </a:defRPr>
            </a:lvl1pPr>
          </a:lstStyle>
          <a:p>
            <a:r>
              <a:rPr lang="en-US"/>
              <a:t>Click to edit title</a:t>
            </a:r>
          </a:p>
        </p:txBody>
      </p:sp>
      <p:sp>
        <p:nvSpPr>
          <p:cNvPr id="4" name="Picture Placeholder 3"/>
          <p:cNvSpPr>
            <a:spLocks noGrp="1"/>
          </p:cNvSpPr>
          <p:nvPr>
            <p:ph type="pic" sz="quarter" idx="10"/>
          </p:nvPr>
        </p:nvSpPr>
        <p:spPr bwMode="gray">
          <a:xfrm>
            <a:off x="0" y="3"/>
            <a:ext cx="12192000" cy="5638798"/>
          </a:xfrm>
        </p:spPr>
        <p:txBody>
          <a:bodyPr/>
          <a:lstStyle/>
          <a:p>
            <a:r>
              <a:rPr lang="en-US"/>
              <a:t>Click icon to add picture</a:t>
            </a:r>
          </a:p>
        </p:txBody>
      </p:sp>
    </p:spTree>
    <p:extLst>
      <p:ext uri="{BB962C8B-B14F-4D97-AF65-F5344CB8AC3E}">
        <p14:creationId xmlns:p14="http://schemas.microsoft.com/office/powerpoint/2010/main" val="1703797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losing Slide">
    <p:bg bwMode="auto">
      <p:bgPr>
        <a:solidFill>
          <a:srgbClr val="E8E8E8"/>
        </a:solidFill>
        <a:effectLst/>
      </p:bgPr>
    </p:bg>
    <p:spTree>
      <p:nvGrpSpPr>
        <p:cNvPr id="1" name=""/>
        <p:cNvGrpSpPr/>
        <p:nvPr/>
      </p:nvGrpSpPr>
      <p:grpSpPr>
        <a:xfrm>
          <a:off x="0" y="0"/>
          <a:ext cx="0" cy="0"/>
          <a:chOff x="0" y="0"/>
          <a:chExt cx="0" cy="0"/>
        </a:xfrm>
      </p:grpSpPr>
      <p:sp>
        <p:nvSpPr>
          <p:cNvPr id="7" name="Title 2"/>
          <p:cNvSpPr>
            <a:spLocks noGrp="1"/>
          </p:cNvSpPr>
          <p:nvPr>
            <p:ph type="title" hasCustomPrompt="1"/>
          </p:nvPr>
        </p:nvSpPr>
        <p:spPr bwMode="white">
          <a:xfrm>
            <a:off x="266700" y="2598820"/>
            <a:ext cx="11658600" cy="785825"/>
          </a:xfrm>
          <a:noFill/>
        </p:spPr>
        <p:txBody>
          <a:bodyPr>
            <a:noAutofit/>
          </a:bodyPr>
          <a:lstStyle>
            <a:lvl1pPr algn="ctr">
              <a:tabLst>
                <a:tab pos="3770313" algn="l"/>
              </a:tabLst>
              <a:defRPr sz="4800">
                <a:solidFill>
                  <a:schemeClr val="tx1"/>
                </a:solidFill>
              </a:defRPr>
            </a:lvl1pPr>
          </a:lstStyle>
          <a:p>
            <a:r>
              <a:rPr lang="en-US"/>
              <a:t>Add “thank you” here</a:t>
            </a:r>
          </a:p>
        </p:txBody>
      </p:sp>
      <p:sp>
        <p:nvSpPr>
          <p:cNvPr id="8" name="Text Placeholder 2"/>
          <p:cNvSpPr>
            <a:spLocks noGrp="1"/>
          </p:cNvSpPr>
          <p:nvPr>
            <p:ph type="body" sz="quarter" idx="13" hasCustomPrompt="1"/>
          </p:nvPr>
        </p:nvSpPr>
        <p:spPr bwMode="black">
          <a:xfrm>
            <a:off x="838200" y="3521123"/>
            <a:ext cx="10515600" cy="2681374"/>
          </a:xfrm>
        </p:spPr>
        <p:txBody>
          <a:bodyPr anchor="ctr"/>
          <a:lstStyle>
            <a:lvl1pPr marL="0" indent="0" algn="ctr">
              <a:lnSpc>
                <a:spcPct val="100000"/>
              </a:lnSpc>
              <a:spcBef>
                <a:spcPts val="0"/>
              </a:spcBef>
              <a:buNone/>
              <a:defRPr baseline="0">
                <a:solidFill>
                  <a:schemeClr val="tx2"/>
                </a:solidFill>
              </a:defRPr>
            </a:lvl1pPr>
          </a:lstStyle>
          <a:p>
            <a:pPr lvl="0"/>
            <a:r>
              <a:rPr lang="en-US" err="1"/>
              <a:t>Firstname</a:t>
            </a:r>
            <a:r>
              <a:rPr lang="en-US"/>
              <a:t> </a:t>
            </a:r>
            <a:r>
              <a:rPr lang="en-US" err="1"/>
              <a:t>Lastname</a:t>
            </a:r>
            <a:endParaRPr lang="en-US"/>
          </a:p>
          <a:p>
            <a:pPr lvl="0"/>
            <a:r>
              <a:rPr lang="en-US" err="1"/>
              <a:t>firstname.lastname@metrotransit.org</a:t>
            </a:r>
            <a:endParaRPr lang="en-US"/>
          </a:p>
          <a:p>
            <a:pPr lvl="0"/>
            <a:r>
              <a:rPr lang="en-US"/>
              <a:t>555-555-5555</a:t>
            </a:r>
          </a:p>
        </p:txBody>
      </p:sp>
      <p:sp>
        <p:nvSpPr>
          <p:cNvPr id="6" name="Rectangle 6"/>
          <p:cNvSpPr/>
          <p:nvPr userDrawn="1"/>
        </p:nvSpPr>
        <p:spPr bwMode="white">
          <a:xfrm>
            <a:off x="0" y="0"/>
            <a:ext cx="12192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8A021451-1323-8343-A27E-BAF75715C0A2}"/>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588532"/>
            <a:ext cx="12192000" cy="139773"/>
          </a:xfrm>
          <a:prstGeom prst="rect">
            <a:avLst/>
          </a:prstGeom>
        </p:spPr>
      </p:pic>
      <p:pic>
        <p:nvPicPr>
          <p:cNvPr id="12" name="Graphic 8" descr="Metro Mobility logo">
            <a:extLst>
              <a:ext uri="{FF2B5EF4-FFF2-40B4-BE49-F238E27FC236}">
                <a16:creationId xmlns:a16="http://schemas.microsoft.com/office/drawing/2014/main" id="{DAB54457-90A3-5F41-8042-288DC47F7FF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257997" y="534273"/>
            <a:ext cx="2404872" cy="591631"/>
          </a:xfrm>
          <a:prstGeom prst="rect">
            <a:avLst/>
          </a:prstGeom>
        </p:spPr>
      </p:pic>
    </p:spTree>
    <p:extLst>
      <p:ext uri="{BB962C8B-B14F-4D97-AF65-F5344CB8AC3E}">
        <p14:creationId xmlns:p14="http://schemas.microsoft.com/office/powerpoint/2010/main" val="229089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bwMode="black">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bwMode="black">
          <a:xfrm>
            <a:off x="838200" y="6356350"/>
            <a:ext cx="1358590" cy="365125"/>
          </a:xfrm>
          <a:prstGeom prst="rect">
            <a:avLst/>
          </a:prstGeom>
        </p:spPr>
        <p:txBody>
          <a:bodyPr vert="horz" lIns="91440" tIns="45720" rIns="91440" bIns="45720" rtlCol="0" anchor="ctr"/>
          <a:lstStyle>
            <a:lvl1pPr algn="l">
              <a:defRPr sz="1200">
                <a:solidFill>
                  <a:schemeClr val="tx2"/>
                </a:solidFill>
                <a:latin typeface="Tenorite" pitchFamily="2" charset="0"/>
              </a:defRPr>
            </a:lvl1pPr>
          </a:lstStyle>
          <a:p>
            <a:fld id="{97146A86-9F44-0143-A019-33CAB9F4355B}" type="datetime1">
              <a:rPr lang="en-US" smtClean="0"/>
              <a:t>5/7/2025</a:t>
            </a:fld>
            <a:endParaRPr lang="en-US"/>
          </a:p>
        </p:txBody>
      </p:sp>
      <p:sp>
        <p:nvSpPr>
          <p:cNvPr id="12" name="Footer Placeholder 4"/>
          <p:cNvSpPr>
            <a:spLocks noGrp="1"/>
          </p:cNvSpPr>
          <p:nvPr>
            <p:ph type="ftr" sz="quarter" idx="3"/>
          </p:nvPr>
        </p:nvSpPr>
        <p:spPr bwMode="black">
          <a:xfrm>
            <a:off x="3302177" y="6356349"/>
            <a:ext cx="5587647" cy="365125"/>
          </a:xfrm>
          <a:prstGeom prst="rect">
            <a:avLst/>
          </a:prstGeom>
        </p:spPr>
        <p:txBody>
          <a:bodyPr anchor="ctr"/>
          <a:lstStyle>
            <a:lvl1pPr algn="ctr">
              <a:defRPr sz="1200">
                <a:solidFill>
                  <a:schemeClr val="tx2"/>
                </a:solidFill>
                <a:latin typeface="Tenorite" pitchFamily="2" charset="0"/>
              </a:defRPr>
            </a:lvl1pPr>
          </a:lstStyle>
          <a:p>
            <a:r>
              <a:rPr lang="en-US"/>
              <a:t>metrotransit.org/websiteurl</a:t>
            </a:r>
          </a:p>
        </p:txBody>
      </p:sp>
      <p:sp>
        <p:nvSpPr>
          <p:cNvPr id="6" name="Slide Number Placeholder 5"/>
          <p:cNvSpPr>
            <a:spLocks noGrp="1"/>
          </p:cNvSpPr>
          <p:nvPr>
            <p:ph type="sldNum" sz="quarter" idx="4"/>
          </p:nvPr>
        </p:nvSpPr>
        <p:spPr bwMode="black">
          <a:xfrm>
            <a:off x="10396728" y="6356350"/>
            <a:ext cx="1462668" cy="365125"/>
          </a:xfrm>
          <a:prstGeom prst="rect">
            <a:avLst/>
          </a:prstGeom>
        </p:spPr>
        <p:txBody>
          <a:bodyPr vert="horz" lIns="91440" tIns="45720" rIns="0" bIns="45720" rtlCol="0" anchor="ctr"/>
          <a:lstStyle>
            <a:lvl1pPr algn="r">
              <a:defRPr sz="1200">
                <a:solidFill>
                  <a:schemeClr val="tx2"/>
                </a:solidFill>
                <a:latin typeface="Tenorite" pitchFamily="2" charset="0"/>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77062332"/>
      </p:ext>
    </p:extLst>
  </p:cSld>
  <p:clrMap bg1="lt1" tx1="dk1" bg2="lt2" tx2="dk2" accent1="accent1" accent2="accent2" accent3="accent3" accent4="accent4" accent5="accent5" accent6="accent6" hlink="hlink" folHlink="folHlink"/>
  <p:sldLayoutIdLst>
    <p:sldLayoutId id="2147483854" r:id="rId1"/>
    <p:sldLayoutId id="2147483845" r:id="rId2"/>
    <p:sldLayoutId id="2147483847" r:id="rId3"/>
    <p:sldLayoutId id="2147483848" r:id="rId4"/>
    <p:sldLayoutId id="2147483858" r:id="rId5"/>
    <p:sldLayoutId id="2147483860" r:id="rId6"/>
    <p:sldLayoutId id="2147483852" r:id="rId7"/>
    <p:sldLayoutId id="2147483826" r:id="rId8"/>
    <p:sldLayoutId id="2147483861" r:id="rId9"/>
    <p:sldLayoutId id="2147483862" r:id="rId10"/>
    <p:sldLayoutId id="2147483863" r:id="rId11"/>
    <p:sldLayoutId id="2147483864" r:id="rId12"/>
    <p:sldLayoutId id="2147483732" r:id="rId13"/>
    <p:sldLayoutId id="2147483733" r:id="rId14"/>
    <p:sldLayoutId id="2147483821" r:id="rId15"/>
    <p:sldLayoutId id="2147483797" r:id="rId16"/>
  </p:sldLayoutIdLst>
  <p:hf hdr="0" ftr="0" dt="0"/>
  <p:txStyles>
    <p:titleStyle>
      <a:lvl1pPr algn="l" defTabSz="914400" rtl="0" eaLnBrk="1" latinLnBrk="0" hangingPunct="1">
        <a:lnSpc>
          <a:spcPct val="90000"/>
        </a:lnSpc>
        <a:spcBef>
          <a:spcPct val="0"/>
        </a:spcBef>
        <a:buNone/>
        <a:defRPr sz="4400" b="1" kern="1200">
          <a:solidFill>
            <a:schemeClr val="tx1"/>
          </a:solidFill>
          <a:latin typeface="Tenorite" pitchFamily="2" charset="0"/>
          <a:ea typeface="+mj-ea"/>
          <a:cs typeface="+mj-cs"/>
        </a:defRPr>
      </a:lvl1pPr>
    </p:titleStyle>
    <p:body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Tenorite" pitchFamily="2" charset="0"/>
          <a:ea typeface="+mn-ea"/>
          <a:cs typeface="+mn-cs"/>
        </a:defRPr>
      </a:lvl1pPr>
      <a:lvl2pPr marL="685800" indent="-228600" algn="l" defTabSz="914400" rtl="0" eaLnBrk="1" latinLnBrk="0" hangingPunct="1">
        <a:lnSpc>
          <a:spcPct val="100000"/>
        </a:lnSpc>
        <a:spcBef>
          <a:spcPts val="0"/>
        </a:spcBef>
        <a:spcAft>
          <a:spcPts val="1000"/>
        </a:spcAft>
        <a:buClr>
          <a:schemeClr val="accent1"/>
        </a:buClr>
        <a:buFont typeface="System Font Regular"/>
        <a:buChar char="–"/>
        <a:defRPr sz="2100" kern="1200">
          <a:solidFill>
            <a:schemeClr val="tx2"/>
          </a:solidFill>
          <a:latin typeface="Tenorite" pitchFamily="2" charset="0"/>
          <a:ea typeface="+mn-ea"/>
          <a:cs typeface="+mn-cs"/>
        </a:defRPr>
      </a:lvl2pPr>
      <a:lvl3pPr marL="11430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3pPr>
      <a:lvl4pPr marL="16002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4pPr>
      <a:lvl5pPr marL="20574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32F616-EF4C-8844-8AE1-66EE0B8459D3}"/>
              </a:ext>
            </a:extLst>
          </p:cNvPr>
          <p:cNvSpPr>
            <a:spLocks noGrp="1"/>
          </p:cNvSpPr>
          <p:nvPr>
            <p:ph type="ctrTitle"/>
          </p:nvPr>
        </p:nvSpPr>
        <p:spPr/>
        <p:txBody>
          <a:bodyPr/>
          <a:lstStyle/>
          <a:p>
            <a:r>
              <a:rPr lang="en-US"/>
              <a:t>Metro Mobility Program Overview</a:t>
            </a:r>
          </a:p>
        </p:txBody>
      </p:sp>
      <p:sp>
        <p:nvSpPr>
          <p:cNvPr id="2" name="Text Placeholder 1">
            <a:extLst>
              <a:ext uri="{FF2B5EF4-FFF2-40B4-BE49-F238E27FC236}">
                <a16:creationId xmlns:a16="http://schemas.microsoft.com/office/drawing/2014/main" id="{52316AF3-2D63-7043-B862-239247E68B6E}"/>
              </a:ext>
            </a:extLst>
          </p:cNvPr>
          <p:cNvSpPr>
            <a:spLocks noGrp="1"/>
          </p:cNvSpPr>
          <p:nvPr>
            <p:ph type="body" sz="quarter" idx="18"/>
          </p:nvPr>
        </p:nvSpPr>
        <p:spPr>
          <a:xfrm>
            <a:off x="822960" y="5568474"/>
            <a:ext cx="11212022" cy="1289525"/>
          </a:xfrm>
        </p:spPr>
        <p:txBody>
          <a:bodyPr>
            <a:normAutofit fontScale="77500" lnSpcReduction="20000"/>
          </a:bodyPr>
          <a:lstStyle/>
          <a:p>
            <a:r>
              <a:rPr lang="en-US" dirty="0"/>
              <a:t>Transportation Accessibility Advisory Committee, 05/07/2025</a:t>
            </a:r>
          </a:p>
          <a:p>
            <a:r>
              <a:rPr lang="en-US" dirty="0"/>
              <a:t>Julie Sellner, Metro Mobility Customer Service Manager, Julie.sellner@metc.state.mn.us </a:t>
            </a:r>
          </a:p>
          <a:p>
            <a:r>
              <a:rPr lang="en-US" dirty="0"/>
              <a:t>Cheryl Schmidt, Metro Mobility Customer Service Assistant Manager, Cheryl.Schmidt@metc.state.mn.us </a:t>
            </a:r>
          </a:p>
          <a:p>
            <a:endParaRPr lang="en-US" dirty="0"/>
          </a:p>
          <a:p>
            <a:endParaRPr lang="en-US" dirty="0"/>
          </a:p>
        </p:txBody>
      </p:sp>
      <p:pic>
        <p:nvPicPr>
          <p:cNvPr id="5" name="Graphic 8" descr="Metro Mobility logo">
            <a:extLst>
              <a:ext uri="{FF2B5EF4-FFF2-40B4-BE49-F238E27FC236}">
                <a16:creationId xmlns:a16="http://schemas.microsoft.com/office/drawing/2014/main" id="{E5AE4C01-2FA4-6744-96B0-E67007AAB7B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116324" y="1710175"/>
            <a:ext cx="3959352" cy="974055"/>
          </a:xfrm>
          <a:prstGeom prst="rect">
            <a:avLst/>
          </a:prstGeom>
        </p:spPr>
      </p:pic>
    </p:spTree>
    <p:extLst>
      <p:ext uri="{BB962C8B-B14F-4D97-AF65-F5344CB8AC3E}">
        <p14:creationId xmlns:p14="http://schemas.microsoft.com/office/powerpoint/2010/main" val="3151331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609600"/>
            <a:ext cx="10515600" cy="874643"/>
          </a:xfrm>
        </p:spPr>
        <p:txBody>
          <a:bodyPr>
            <a:normAutofit fontScale="90000"/>
          </a:bodyPr>
          <a:lstStyle/>
          <a:p>
            <a:r>
              <a:rPr lang="en-US" dirty="0"/>
              <a:t>Transit Service Structure</a:t>
            </a:r>
          </a:p>
        </p:txBody>
      </p:sp>
      <p:sp>
        <p:nvSpPr>
          <p:cNvPr id="4" name="Slide Number Placeholder 3">
            <a:extLst>
              <a:ext uri="{FF2B5EF4-FFF2-40B4-BE49-F238E27FC236}">
                <a16:creationId xmlns:a16="http://schemas.microsoft.com/office/drawing/2014/main" id="{9895E0EA-716D-5647-A420-A52E5098C439}"/>
              </a:ext>
            </a:extLst>
          </p:cNvPr>
          <p:cNvSpPr>
            <a:spLocks noGrp="1"/>
          </p:cNvSpPr>
          <p:nvPr>
            <p:ph type="sldNum" sz="quarter" idx="16"/>
          </p:nvPr>
        </p:nvSpPr>
        <p:spPr>
          <a:xfrm>
            <a:off x="10396728" y="6356350"/>
            <a:ext cx="1462668" cy="365125"/>
          </a:xfrm>
        </p:spPr>
        <p:txBody>
          <a:bodyPr/>
          <a:lstStyle/>
          <a:p>
            <a:fld id="{48F63A3B-78C7-47BE-AE5E-E10140E04643}" type="slidenum">
              <a:rPr lang="en-US" smtClean="0"/>
              <a:pPr/>
              <a:t>2</a:t>
            </a:fld>
            <a:endParaRPr lang="en-US"/>
          </a:p>
        </p:txBody>
      </p:sp>
      <p:sp>
        <p:nvSpPr>
          <p:cNvPr id="9" name="TextBox 8">
            <a:extLst>
              <a:ext uri="{FF2B5EF4-FFF2-40B4-BE49-F238E27FC236}">
                <a16:creationId xmlns:a16="http://schemas.microsoft.com/office/drawing/2014/main" id="{05375A21-974C-D12D-9693-2F4D564546B7}"/>
              </a:ext>
            </a:extLst>
          </p:cNvPr>
          <p:cNvSpPr txBox="1"/>
          <p:nvPr/>
        </p:nvSpPr>
        <p:spPr>
          <a:xfrm>
            <a:off x="1275622" y="4499892"/>
            <a:ext cx="6138154" cy="2039020"/>
          </a:xfrm>
          <a:prstGeom prst="rect">
            <a:avLst/>
          </a:prstGeom>
          <a:noFill/>
        </p:spPr>
        <p:txBody>
          <a:bodyPr wrap="square" rtlCol="0">
            <a:spAutoFit/>
          </a:bodyPr>
          <a:lstStyle/>
          <a:p>
            <a:pPr defTabSz="482261"/>
            <a:r>
              <a:rPr lang="en-US" sz="2400" b="1" kern="0" dirty="0">
                <a:solidFill>
                  <a:srgbClr val="0053A0"/>
                </a:solidFill>
              </a:rPr>
              <a:t>   </a:t>
            </a:r>
            <a:r>
              <a:rPr lang="en-US" sz="2400" b="1" kern="0" dirty="0"/>
              <a:t>Contracted Transit Services</a:t>
            </a:r>
          </a:p>
          <a:p>
            <a:pPr marL="742304" lvl="1" indent="-301406" defTabSz="482261">
              <a:spcBef>
                <a:spcPts val="317"/>
              </a:spcBef>
              <a:buFont typeface="Arial" panose="020B0604020202020204" pitchFamily="34" charset="0"/>
              <a:buChar char="•"/>
            </a:pPr>
            <a:r>
              <a:rPr lang="en-US" kern="0" dirty="0"/>
              <a:t>All turn-key service contracts</a:t>
            </a:r>
          </a:p>
          <a:p>
            <a:pPr marL="742304" lvl="1" indent="-301406" defTabSz="482261">
              <a:spcBef>
                <a:spcPts val="317"/>
              </a:spcBef>
              <a:buFont typeface="Arial" panose="020B0604020202020204" pitchFamily="34" charset="0"/>
              <a:buChar char="•"/>
            </a:pPr>
            <a:r>
              <a:rPr lang="en-US" kern="0" dirty="0"/>
              <a:t>Service Operations and Fleet Maintenance</a:t>
            </a:r>
          </a:p>
          <a:p>
            <a:pPr marL="742304" lvl="1" indent="-301406" defTabSz="482261">
              <a:spcBef>
                <a:spcPts val="317"/>
              </a:spcBef>
              <a:buFont typeface="Arial" panose="020B0604020202020204" pitchFamily="34" charset="0"/>
              <a:buChar char="•"/>
            </a:pPr>
            <a:r>
              <a:rPr lang="en-US" kern="0" dirty="0"/>
              <a:t>Reservations and Dispatch</a:t>
            </a:r>
          </a:p>
          <a:p>
            <a:pPr marL="742304" lvl="1" indent="-301406" defTabSz="482261">
              <a:spcBef>
                <a:spcPts val="317"/>
              </a:spcBef>
              <a:buFont typeface="Arial" panose="020B0604020202020204" pitchFamily="34" charset="0"/>
              <a:buChar char="•"/>
            </a:pPr>
            <a:r>
              <a:rPr lang="en-US" kern="0" dirty="0"/>
              <a:t>Cost based on revenue hours performed</a:t>
            </a:r>
          </a:p>
          <a:p>
            <a:pPr marL="742304" lvl="1" indent="-301406" defTabSz="482261">
              <a:spcBef>
                <a:spcPts val="317"/>
              </a:spcBef>
              <a:buFont typeface="Arial" panose="020B0604020202020204" pitchFamily="34" charset="0"/>
              <a:buChar char="•"/>
            </a:pPr>
            <a:r>
              <a:rPr lang="en-US" kern="0" dirty="0"/>
              <a:t>Service Performance Criteria (Bonus/Damage Structure)</a:t>
            </a:r>
          </a:p>
        </p:txBody>
      </p:sp>
      <p:graphicFrame>
        <p:nvGraphicFramePr>
          <p:cNvPr id="5" name="Diagram 4" descr="Organization chart showing the structure of transit service under the Metropolitan Council. Metro Transit operates fixed route bus, light rail, and commuter rail directly. Metropolitan Transportation Services operate Van Pool, Metro Mobility, Transit Link, Metro Move, Fixed Route Bus, Metro Micro.">
            <a:extLst>
              <a:ext uri="{FF2B5EF4-FFF2-40B4-BE49-F238E27FC236}">
                <a16:creationId xmlns:a16="http://schemas.microsoft.com/office/drawing/2014/main" id="{F4C88CF7-96BA-5AB8-C127-ECEE57DBF368}"/>
              </a:ext>
            </a:extLst>
          </p:cNvPr>
          <p:cNvGraphicFramePr/>
          <p:nvPr>
            <p:extLst>
              <p:ext uri="{D42A27DB-BD31-4B8C-83A1-F6EECF244321}">
                <p14:modId xmlns:p14="http://schemas.microsoft.com/office/powerpoint/2010/main" val="1281079562"/>
              </p:ext>
            </p:extLst>
          </p:nvPr>
        </p:nvGraphicFramePr>
        <p:xfrm>
          <a:off x="586509" y="1484243"/>
          <a:ext cx="11018982" cy="35481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3541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8A376-CE93-8677-5983-ECDF7F1F138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874EF96-6F44-44A3-95A5-A595DBBA6990}"/>
              </a:ext>
            </a:extLst>
          </p:cNvPr>
          <p:cNvSpPr>
            <a:spLocks noGrp="1"/>
          </p:cNvSpPr>
          <p:nvPr>
            <p:ph type="sldNum" sz="quarter" idx="16"/>
          </p:nvPr>
        </p:nvSpPr>
        <p:spPr>
          <a:xfrm>
            <a:off x="10396728" y="6356350"/>
            <a:ext cx="1462668"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srgbClr val="000000"/>
                </a:solidFill>
                <a:effectLst/>
                <a:uLnTx/>
                <a:uFillTx/>
                <a:latin typeface="Tenorite"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000000"/>
              </a:solidFill>
              <a:effectLst/>
              <a:uLnTx/>
              <a:uFillTx/>
              <a:latin typeface="Tenorite" pitchFamily="2" charset="0"/>
              <a:ea typeface="+mn-ea"/>
              <a:cs typeface="+mn-cs"/>
            </a:endParaRPr>
          </a:p>
        </p:txBody>
      </p:sp>
      <p:graphicFrame>
        <p:nvGraphicFramePr>
          <p:cNvPr id="10" name="Diagram 9" descr="Organization structure of Metropolitan Transportation Services. ">
            <a:extLst>
              <a:ext uri="{FF2B5EF4-FFF2-40B4-BE49-F238E27FC236}">
                <a16:creationId xmlns:a16="http://schemas.microsoft.com/office/drawing/2014/main" id="{FB301227-2A09-B1D7-ACA3-E4E9EC7F53C9}"/>
              </a:ext>
            </a:extLst>
          </p:cNvPr>
          <p:cNvGraphicFramePr/>
          <p:nvPr>
            <p:extLst>
              <p:ext uri="{D42A27DB-BD31-4B8C-83A1-F6EECF244321}">
                <p14:modId xmlns:p14="http://schemas.microsoft.com/office/powerpoint/2010/main" val="804460510"/>
              </p:ext>
            </p:extLst>
          </p:nvPr>
        </p:nvGraphicFramePr>
        <p:xfrm>
          <a:off x="416459" y="316871"/>
          <a:ext cx="11416420" cy="6228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0">
            <a:extLst>
              <a:ext uri="{FF2B5EF4-FFF2-40B4-BE49-F238E27FC236}">
                <a16:creationId xmlns:a16="http://schemas.microsoft.com/office/drawing/2014/main" id="{184E1942-65AB-F3A4-E581-E2048FDEFAA5}"/>
              </a:ext>
            </a:extLst>
          </p:cNvPr>
          <p:cNvSpPr txBox="1">
            <a:spLocks noGrp="1"/>
          </p:cNvSpPr>
          <p:nvPr>
            <p:ph type="title" idx="4294967295"/>
          </p:nvPr>
        </p:nvSpPr>
        <p:spPr>
          <a:xfrm>
            <a:off x="8148119" y="846500"/>
            <a:ext cx="362742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Metropolitan Transportation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Contracted Transit Services</a:t>
            </a:r>
          </a:p>
        </p:txBody>
      </p:sp>
    </p:spTree>
    <p:extLst>
      <p:ext uri="{BB962C8B-B14F-4D97-AF65-F5344CB8AC3E}">
        <p14:creationId xmlns:p14="http://schemas.microsoft.com/office/powerpoint/2010/main" val="3115160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609600"/>
            <a:ext cx="10515600" cy="1216025"/>
          </a:xfrm>
        </p:spPr>
        <p:txBody>
          <a:bodyPr/>
          <a:lstStyle/>
          <a:p>
            <a:r>
              <a:rPr lang="en-US"/>
              <a:t>Metro Mobility Program</a:t>
            </a:r>
          </a:p>
        </p:txBody>
      </p:sp>
      <p:sp>
        <p:nvSpPr>
          <p:cNvPr id="8" name="Content Placeholder 7"/>
          <p:cNvSpPr>
            <a:spLocks noGrp="1"/>
          </p:cNvSpPr>
          <p:nvPr>
            <p:ph idx="1"/>
          </p:nvPr>
        </p:nvSpPr>
        <p:spPr>
          <a:xfrm>
            <a:off x="838200" y="2057400"/>
            <a:ext cx="5913120" cy="4114800"/>
          </a:xfrm>
        </p:spPr>
        <p:txBody>
          <a:bodyPr>
            <a:normAutofit fontScale="85000" lnSpcReduction="20000"/>
          </a:bodyPr>
          <a:lstStyle/>
          <a:p>
            <a:pPr>
              <a:spcBef>
                <a:spcPts val="500"/>
              </a:spcBef>
            </a:pPr>
            <a:r>
              <a:rPr lang="en-US" dirty="0"/>
              <a:t>A shared ride, public transportation service for certified riders who are unable to use the regular fixed-route system due to a disability or health condition.</a:t>
            </a:r>
          </a:p>
          <a:p>
            <a:pPr>
              <a:spcBef>
                <a:spcPts val="500"/>
              </a:spcBef>
            </a:pPr>
            <a:r>
              <a:rPr lang="en-US" dirty="0"/>
              <a:t>Some service guaranteed as a civil right under the Americans with Disabilities Act (ADA)</a:t>
            </a:r>
          </a:p>
          <a:p>
            <a:pPr>
              <a:spcBef>
                <a:spcPts val="500"/>
              </a:spcBef>
            </a:pPr>
            <a:r>
              <a:rPr lang="en-US" dirty="0"/>
              <a:t>Program regulated by the Federal Transportation Administration (FTA) and state</a:t>
            </a:r>
          </a:p>
          <a:p>
            <a:pPr defTabSz="482251">
              <a:spcBef>
                <a:spcPts val="500"/>
              </a:spcBef>
              <a:buClrTx/>
            </a:pPr>
            <a:r>
              <a:rPr lang="en-US" dirty="0"/>
              <a:t>MN Statutory requirements found in 473.386 </a:t>
            </a:r>
            <a:endParaRPr lang="en-US" kern="0" dirty="0"/>
          </a:p>
          <a:p>
            <a:pPr defTabSz="482251">
              <a:spcBef>
                <a:spcPts val="500"/>
              </a:spcBef>
              <a:buClrTx/>
            </a:pPr>
            <a:r>
              <a:rPr lang="en-US" kern="0" dirty="0"/>
              <a:t>Trips provided for any purpose </a:t>
            </a:r>
          </a:p>
          <a:p>
            <a:pPr defTabSz="482251">
              <a:spcBef>
                <a:spcPts val="500"/>
              </a:spcBef>
              <a:buClrTx/>
            </a:pPr>
            <a:r>
              <a:rPr lang="en-US" kern="0" dirty="0"/>
              <a:t>2024 Ridership: 1.8M (Approx 531K YTD 2025)</a:t>
            </a:r>
          </a:p>
          <a:p>
            <a:pPr marL="0" indent="0">
              <a:buNone/>
            </a:pPr>
            <a:endParaRPr lang="en-US" dirty="0"/>
          </a:p>
        </p:txBody>
      </p:sp>
      <p:sp>
        <p:nvSpPr>
          <p:cNvPr id="4" name="Slide Number Placeholder 3">
            <a:extLst>
              <a:ext uri="{FF2B5EF4-FFF2-40B4-BE49-F238E27FC236}">
                <a16:creationId xmlns:a16="http://schemas.microsoft.com/office/drawing/2014/main" id="{9895E0EA-716D-5647-A420-A52E5098C439}"/>
              </a:ext>
            </a:extLst>
          </p:cNvPr>
          <p:cNvSpPr>
            <a:spLocks noGrp="1"/>
          </p:cNvSpPr>
          <p:nvPr>
            <p:ph type="sldNum" sz="quarter" idx="16"/>
          </p:nvPr>
        </p:nvSpPr>
        <p:spPr>
          <a:xfrm>
            <a:off x="10396728" y="6356350"/>
            <a:ext cx="1462668" cy="365125"/>
          </a:xfrm>
        </p:spPr>
        <p:txBody>
          <a:bodyPr/>
          <a:lstStyle/>
          <a:p>
            <a:fld id="{48F63A3B-78C7-47BE-AE5E-E10140E04643}" type="slidenum">
              <a:rPr lang="en-US" smtClean="0"/>
              <a:pPr/>
              <a:t>4</a:t>
            </a:fld>
            <a:endParaRPr lang="en-US"/>
          </a:p>
        </p:txBody>
      </p:sp>
      <p:pic>
        <p:nvPicPr>
          <p:cNvPr id="2" name="Picture Placeholder 13" descr="A picture containing a Metro Mobility vehicle parked outside an office building.">
            <a:extLst>
              <a:ext uri="{FF2B5EF4-FFF2-40B4-BE49-F238E27FC236}">
                <a16:creationId xmlns:a16="http://schemas.microsoft.com/office/drawing/2014/main" id="{E3A48D1A-BBE1-3FB4-F6B5-A932296FA545}"/>
              </a:ext>
            </a:extLst>
          </p:cNvPr>
          <p:cNvPicPr>
            <a:picLocks noChangeAspect="1"/>
          </p:cNvPicPr>
          <p:nvPr/>
        </p:nvPicPr>
        <p:blipFill>
          <a:blip r:embed="rId3"/>
          <a:stretch>
            <a:fillRect/>
          </a:stretch>
        </p:blipFill>
        <p:spPr bwMode="black">
          <a:xfrm>
            <a:off x="7103920" y="1101724"/>
            <a:ext cx="4336157" cy="5437188"/>
          </a:xfrm>
          <a:prstGeom prst="rect">
            <a:avLst/>
          </a:prstGeom>
          <a:noFill/>
        </p:spPr>
      </p:pic>
    </p:spTree>
    <p:extLst>
      <p:ext uri="{BB962C8B-B14F-4D97-AF65-F5344CB8AC3E}">
        <p14:creationId xmlns:p14="http://schemas.microsoft.com/office/powerpoint/2010/main" val="427442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609600"/>
            <a:ext cx="10515600" cy="1216025"/>
          </a:xfrm>
        </p:spPr>
        <p:txBody>
          <a:bodyPr/>
          <a:lstStyle/>
          <a:p>
            <a:r>
              <a:rPr lang="en-US"/>
              <a:t>Customer Relations</a:t>
            </a:r>
          </a:p>
        </p:txBody>
      </p:sp>
      <p:sp>
        <p:nvSpPr>
          <p:cNvPr id="8" name="Content Placeholder 7"/>
          <p:cNvSpPr>
            <a:spLocks noGrp="1"/>
          </p:cNvSpPr>
          <p:nvPr>
            <p:ph idx="1"/>
          </p:nvPr>
        </p:nvSpPr>
        <p:spPr>
          <a:xfrm>
            <a:off x="838200" y="4475116"/>
            <a:ext cx="5710646" cy="1669869"/>
          </a:xfrm>
        </p:spPr>
        <p:txBody>
          <a:bodyPr>
            <a:normAutofit fontScale="25000" lnSpcReduction="20000"/>
          </a:bodyPr>
          <a:lstStyle/>
          <a:p>
            <a:pPr marL="0" indent="0">
              <a:buClr>
                <a:srgbClr val="0053A0"/>
              </a:buClr>
              <a:buNone/>
            </a:pPr>
            <a:endParaRPr lang="en-US" sz="1167" b="1"/>
          </a:p>
          <a:p>
            <a:pPr marL="0" indent="0">
              <a:buClr>
                <a:srgbClr val="0053A0"/>
              </a:buClr>
              <a:buNone/>
            </a:pPr>
            <a:r>
              <a:rPr lang="en-US" sz="7200" b="1">
                <a:latin typeface="Calibri" panose="020F0502020204030204" pitchFamily="34" charset="0"/>
                <a:cs typeface="Calibri" panose="020F0502020204030204" pitchFamily="34" charset="0"/>
              </a:rPr>
              <a:t>Metro Mobility Service Center (MMSC)</a:t>
            </a:r>
          </a:p>
          <a:p>
            <a:pPr marL="742304" lvl="1" indent="-301406" defTabSz="482261">
              <a:spcBef>
                <a:spcPts val="317"/>
              </a:spcBef>
              <a:spcAft>
                <a:spcPts val="500"/>
              </a:spcAft>
              <a:buFont typeface="Arial" panose="020B0604020202020204" pitchFamily="34" charset="0"/>
              <a:buChar char="•"/>
            </a:pPr>
            <a:r>
              <a:rPr lang="en-US" sz="7200" kern="0">
                <a:latin typeface="Calibri" panose="020F0502020204030204" pitchFamily="34" charset="0"/>
                <a:cs typeface="Calibri" panose="020F0502020204030204" pitchFamily="34" charset="0"/>
              </a:rPr>
              <a:t>Program and Contract Administration </a:t>
            </a:r>
          </a:p>
          <a:p>
            <a:pPr marL="742304" lvl="1" indent="-301406" defTabSz="482261">
              <a:spcBef>
                <a:spcPts val="317"/>
              </a:spcBef>
              <a:spcAft>
                <a:spcPts val="500"/>
              </a:spcAft>
              <a:buFont typeface="Arial" panose="020B0604020202020204" pitchFamily="34" charset="0"/>
              <a:buChar char="•"/>
            </a:pPr>
            <a:r>
              <a:rPr lang="en-US" sz="7200" kern="0">
                <a:latin typeface="Calibri" panose="020F0502020204030204" pitchFamily="34" charset="0"/>
                <a:cs typeface="Calibri" panose="020F0502020204030204" pitchFamily="34" charset="0"/>
              </a:rPr>
              <a:t>Customer Services and Outreach</a:t>
            </a:r>
          </a:p>
          <a:p>
            <a:pPr marL="742304" lvl="1" indent="-301406" defTabSz="482261">
              <a:spcBef>
                <a:spcPts val="317"/>
              </a:spcBef>
              <a:spcAft>
                <a:spcPts val="500"/>
              </a:spcAft>
              <a:buFont typeface="Arial" panose="020B0604020202020204" pitchFamily="34" charset="0"/>
              <a:buChar char="•"/>
            </a:pPr>
            <a:r>
              <a:rPr lang="en-US" sz="7200" kern="0">
                <a:latin typeface="Calibri" panose="020F0502020204030204" pitchFamily="34" charset="0"/>
                <a:cs typeface="Calibri" panose="020F0502020204030204" pitchFamily="34" charset="0"/>
              </a:rPr>
              <a:t>Certifications and Eligibility </a:t>
            </a:r>
          </a:p>
          <a:p>
            <a:pPr marL="742304" lvl="1" indent="-301406" defTabSz="482261">
              <a:spcBef>
                <a:spcPts val="317"/>
              </a:spcBef>
              <a:spcAft>
                <a:spcPts val="500"/>
              </a:spcAft>
              <a:buFont typeface="Arial" panose="020B0604020202020204" pitchFamily="34" charset="0"/>
              <a:buChar char="•"/>
            </a:pPr>
            <a:r>
              <a:rPr lang="en-US" sz="7200" kern="0">
                <a:latin typeface="Calibri" panose="020F0502020204030204" pitchFamily="34" charset="0"/>
                <a:cs typeface="Calibri" panose="020F0502020204030204" pitchFamily="34" charset="0"/>
              </a:rPr>
              <a:t>ID card and Go-To Card and ID card processing</a:t>
            </a:r>
          </a:p>
          <a:p>
            <a:pPr marL="742304" lvl="1" indent="-301406" defTabSz="482261">
              <a:spcBef>
                <a:spcPts val="317"/>
              </a:spcBef>
              <a:spcAft>
                <a:spcPts val="500"/>
              </a:spcAft>
              <a:buFont typeface="Arial" panose="020B0604020202020204" pitchFamily="34" charset="0"/>
              <a:buChar char="•"/>
            </a:pPr>
            <a:r>
              <a:rPr lang="en-US" sz="7200" kern="0">
                <a:latin typeface="Calibri" panose="020F0502020204030204" pitchFamily="34" charset="0"/>
                <a:cs typeface="Calibri" panose="020F0502020204030204" pitchFamily="34" charset="0"/>
              </a:rPr>
              <a:t>Emergency Back-up Center</a:t>
            </a:r>
          </a:p>
          <a:p>
            <a:pPr marL="0" indent="0">
              <a:buNone/>
            </a:pPr>
            <a:endParaRPr lang="en-US"/>
          </a:p>
        </p:txBody>
      </p:sp>
      <p:sp>
        <p:nvSpPr>
          <p:cNvPr id="4" name="Slide Number Placeholder 3">
            <a:extLst>
              <a:ext uri="{FF2B5EF4-FFF2-40B4-BE49-F238E27FC236}">
                <a16:creationId xmlns:a16="http://schemas.microsoft.com/office/drawing/2014/main" id="{9895E0EA-716D-5647-A420-A52E5098C439}"/>
              </a:ext>
            </a:extLst>
          </p:cNvPr>
          <p:cNvSpPr>
            <a:spLocks noGrp="1"/>
          </p:cNvSpPr>
          <p:nvPr>
            <p:ph type="sldNum" sz="quarter" idx="16"/>
          </p:nvPr>
        </p:nvSpPr>
        <p:spPr>
          <a:xfrm>
            <a:off x="10396728" y="6356350"/>
            <a:ext cx="1462668" cy="365125"/>
          </a:xfrm>
        </p:spPr>
        <p:txBody>
          <a:bodyPr/>
          <a:lstStyle/>
          <a:p>
            <a:fld id="{48F63A3B-78C7-47BE-AE5E-E10140E04643}" type="slidenum">
              <a:rPr lang="en-US" smtClean="0"/>
              <a:pPr/>
              <a:t>5</a:t>
            </a:fld>
            <a:endParaRPr lang="en-US"/>
          </a:p>
        </p:txBody>
      </p:sp>
      <p:sp>
        <p:nvSpPr>
          <p:cNvPr id="5" name="TextBox 4">
            <a:extLst>
              <a:ext uri="{FF2B5EF4-FFF2-40B4-BE49-F238E27FC236}">
                <a16:creationId xmlns:a16="http://schemas.microsoft.com/office/drawing/2014/main" id="{045A66B9-04B1-80DD-A8DC-1D856551F3E6}"/>
              </a:ext>
            </a:extLst>
          </p:cNvPr>
          <p:cNvSpPr txBox="1"/>
          <p:nvPr/>
        </p:nvSpPr>
        <p:spPr>
          <a:xfrm>
            <a:off x="759822" y="1825625"/>
            <a:ext cx="6337663" cy="4514056"/>
          </a:xfrm>
          <a:prstGeom prst="rect">
            <a:avLst/>
          </a:prstGeom>
          <a:noFill/>
        </p:spPr>
        <p:txBody>
          <a:bodyPr wrap="square" rtlCol="0">
            <a:spAutoFit/>
          </a:bodyPr>
          <a:lstStyle/>
          <a:p>
            <a:r>
              <a:rPr lang="en-US" b="1" dirty="0">
                <a:solidFill>
                  <a:schemeClr val="tx2"/>
                </a:solidFill>
              </a:rPr>
              <a:t>Customer Profile</a:t>
            </a:r>
          </a:p>
          <a:p>
            <a:pPr marL="742304" lvl="1" indent="-301406" defTabSz="482261">
              <a:spcBef>
                <a:spcPts val="317"/>
              </a:spcBef>
              <a:spcAft>
                <a:spcPts val="500"/>
              </a:spcAft>
              <a:buFont typeface="Arial" panose="020B0604020202020204" pitchFamily="34" charset="0"/>
              <a:buChar char="•"/>
            </a:pPr>
            <a:r>
              <a:rPr lang="en-US" kern="0" dirty="0">
                <a:solidFill>
                  <a:schemeClr val="tx2"/>
                </a:solidFill>
                <a:latin typeface="Calibri" panose="020F0502020204030204" pitchFamily="34" charset="0"/>
                <a:cs typeface="Calibri" panose="020F0502020204030204" pitchFamily="34" charset="0"/>
              </a:rPr>
              <a:t>~41,000 eligible customers; ~19,000 “active” riders</a:t>
            </a:r>
            <a:r>
              <a:rPr lang="en-US" sz="1800" kern="0" dirty="0">
                <a:solidFill>
                  <a:schemeClr val="tx2"/>
                </a:solidFill>
                <a:latin typeface="Calibri" panose="020F0502020204030204" pitchFamily="34" charset="0"/>
                <a:cs typeface="Calibri" panose="020F0502020204030204" pitchFamily="34" charset="0"/>
              </a:rPr>
              <a:t> </a:t>
            </a:r>
          </a:p>
          <a:p>
            <a:pPr marL="742304" lvl="1" indent="-301406" defTabSz="482261">
              <a:spcBef>
                <a:spcPts val="317"/>
              </a:spcBef>
              <a:spcAft>
                <a:spcPts val="500"/>
              </a:spcAft>
              <a:buFont typeface="Arial" panose="020B0604020202020204" pitchFamily="34" charset="0"/>
              <a:buChar char="•"/>
            </a:pPr>
            <a:r>
              <a:rPr lang="en-US" sz="1800" kern="0" dirty="0">
                <a:solidFill>
                  <a:schemeClr val="tx2"/>
                </a:solidFill>
                <a:latin typeface="Calibri" panose="020F0502020204030204" pitchFamily="34" charset="0"/>
                <a:cs typeface="Calibri" panose="020F0502020204030204" pitchFamily="34" charset="0"/>
              </a:rPr>
              <a:t>~40% eligible for waivered </a:t>
            </a:r>
            <a:r>
              <a:rPr lang="en-US" kern="0" dirty="0">
                <a:solidFill>
                  <a:schemeClr val="tx2"/>
                </a:solidFill>
                <a:latin typeface="Calibri" panose="020F0502020204030204" pitchFamily="34" charset="0"/>
                <a:cs typeface="Calibri" panose="020F0502020204030204" pitchFamily="34" charset="0"/>
              </a:rPr>
              <a:t>transportation</a:t>
            </a:r>
          </a:p>
          <a:p>
            <a:pPr marL="742304" lvl="1" indent="-301406" defTabSz="482261">
              <a:spcBef>
                <a:spcPts val="317"/>
              </a:spcBef>
              <a:spcAft>
                <a:spcPts val="500"/>
              </a:spcAft>
              <a:buFont typeface="Arial" panose="020B0604020202020204" pitchFamily="34" charset="0"/>
              <a:buChar char="•"/>
            </a:pPr>
            <a:r>
              <a:rPr lang="en-US" kern="0" dirty="0">
                <a:solidFill>
                  <a:schemeClr val="tx2"/>
                </a:solidFill>
                <a:latin typeface="Calibri" panose="020F0502020204030204" pitchFamily="34" charset="0"/>
                <a:cs typeface="Calibri" panose="020F0502020204030204" pitchFamily="34" charset="0"/>
              </a:rPr>
              <a:t>~</a:t>
            </a:r>
            <a:r>
              <a:rPr lang="en-US" sz="1800" kern="0" dirty="0">
                <a:solidFill>
                  <a:schemeClr val="tx2"/>
                </a:solidFill>
                <a:latin typeface="Calibri" panose="020F0502020204030204" pitchFamily="34" charset="0"/>
                <a:cs typeface="Calibri" panose="020F0502020204030204" pitchFamily="34" charset="0"/>
              </a:rPr>
              <a:t>25% certified with conditional eligibility</a:t>
            </a:r>
          </a:p>
          <a:p>
            <a:pPr marL="742304" lvl="1" indent="-301406" defTabSz="482261">
              <a:spcBef>
                <a:spcPts val="317"/>
              </a:spcBef>
              <a:spcAft>
                <a:spcPts val="500"/>
              </a:spcAft>
              <a:buFont typeface="Arial" panose="020B0604020202020204" pitchFamily="34" charset="0"/>
              <a:buChar char="•"/>
            </a:pPr>
            <a:r>
              <a:rPr lang="en-US" kern="0" dirty="0">
                <a:solidFill>
                  <a:schemeClr val="tx2"/>
                </a:solidFill>
                <a:latin typeface="Calibri" panose="020F0502020204030204" pitchFamily="34" charset="0"/>
                <a:cs typeface="Calibri" panose="020F0502020204030204" pitchFamily="34" charset="0"/>
              </a:rPr>
              <a:t>~30% trips require use of lift</a:t>
            </a:r>
          </a:p>
          <a:p>
            <a:pPr marL="742304" lvl="1" indent="-301406" defTabSz="482261">
              <a:spcBef>
                <a:spcPts val="317"/>
              </a:spcBef>
              <a:spcAft>
                <a:spcPts val="500"/>
              </a:spcAft>
              <a:buFont typeface="Arial" panose="020B0604020202020204" pitchFamily="34" charset="0"/>
              <a:buChar char="•"/>
            </a:pPr>
            <a:r>
              <a:rPr lang="en-US" dirty="0">
                <a:solidFill>
                  <a:schemeClr val="tx2"/>
                </a:solidFill>
              </a:rPr>
              <a:t>Guests and Personal Care Attendants (PCA) </a:t>
            </a:r>
          </a:p>
          <a:p>
            <a:pPr marL="742304" lvl="1" indent="-301406" defTabSz="482261">
              <a:spcBef>
                <a:spcPts val="317"/>
              </a:spcBef>
              <a:spcAft>
                <a:spcPts val="500"/>
              </a:spcAft>
              <a:buFont typeface="Arial" panose="020B0604020202020204" pitchFamily="34" charset="0"/>
              <a:buChar char="•"/>
            </a:pPr>
            <a:r>
              <a:rPr lang="en-US" dirty="0">
                <a:solidFill>
                  <a:schemeClr val="tx2"/>
                </a:solidFill>
              </a:rPr>
              <a:t>Rides booked through contracted reservations (phone or email) or through our on-line booking system  </a:t>
            </a:r>
          </a:p>
          <a:p>
            <a:pPr marL="440898" lvl="1" defTabSz="482261">
              <a:spcBef>
                <a:spcPts val="317"/>
              </a:spcBef>
              <a:spcAft>
                <a:spcPts val="500"/>
              </a:spcAft>
            </a:pPr>
            <a:endParaRPr lang="en-US" dirty="0"/>
          </a:p>
          <a:p>
            <a:pPr marL="440898" lvl="1" defTabSz="482261">
              <a:spcBef>
                <a:spcPts val="317"/>
              </a:spcBef>
              <a:spcAft>
                <a:spcPts val="500"/>
              </a:spcAft>
            </a:pPr>
            <a:endParaRPr lang="en-US" dirty="0"/>
          </a:p>
          <a:p>
            <a:endParaRPr lang="en-US" b="1" dirty="0">
              <a:solidFill>
                <a:srgbClr val="005DAA"/>
              </a:solidFill>
            </a:endParaRPr>
          </a:p>
          <a:p>
            <a:endParaRPr lang="en-US" sz="1800" b="1" dirty="0">
              <a:solidFill>
                <a:srgbClr val="005DAA"/>
              </a:solidFill>
            </a:endParaRPr>
          </a:p>
          <a:p>
            <a:endParaRPr lang="en-US" dirty="0"/>
          </a:p>
        </p:txBody>
      </p:sp>
      <p:pic>
        <p:nvPicPr>
          <p:cNvPr id="10" name="Picture Placeholder 11" descr="A picture containing a person with a walker on a Metro Mobility lift being assisted by a Metro Mobility driver.">
            <a:extLst>
              <a:ext uri="{FF2B5EF4-FFF2-40B4-BE49-F238E27FC236}">
                <a16:creationId xmlns:a16="http://schemas.microsoft.com/office/drawing/2014/main" id="{A8585912-54E6-1B9B-A7B8-49130089ABBC}"/>
              </a:ext>
            </a:extLst>
          </p:cNvPr>
          <p:cNvPicPr>
            <a:picLocks noChangeAspect="1"/>
          </p:cNvPicPr>
          <p:nvPr/>
        </p:nvPicPr>
        <p:blipFill rotWithShape="1">
          <a:blip r:embed="rId3"/>
          <a:srcRect l="229"/>
          <a:stretch/>
        </p:blipFill>
        <p:spPr bwMode="black">
          <a:xfrm>
            <a:off x="7175862" y="1107124"/>
            <a:ext cx="4326335" cy="5437322"/>
          </a:xfrm>
          <a:prstGeom prst="rect">
            <a:avLst/>
          </a:prstGeom>
          <a:noFill/>
        </p:spPr>
      </p:pic>
    </p:spTree>
    <p:extLst>
      <p:ext uri="{BB962C8B-B14F-4D97-AF65-F5344CB8AC3E}">
        <p14:creationId xmlns:p14="http://schemas.microsoft.com/office/powerpoint/2010/main" val="281443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609601"/>
            <a:ext cx="10515600" cy="714688"/>
          </a:xfrm>
        </p:spPr>
        <p:txBody>
          <a:bodyPr>
            <a:normAutofit fontScale="90000"/>
          </a:bodyPr>
          <a:lstStyle/>
          <a:p>
            <a:r>
              <a:rPr lang="en-US" dirty="0"/>
              <a:t>Fleet &amp; Technology Profile</a:t>
            </a:r>
          </a:p>
        </p:txBody>
      </p:sp>
      <p:sp>
        <p:nvSpPr>
          <p:cNvPr id="8" name="Content Placeholder 7">
            <a:extLst>
              <a:ext uri="{C183D7F6-B498-43B3-948B-1728B52AA6E4}">
                <adec:decorative xmlns:adec="http://schemas.microsoft.com/office/drawing/2017/decorative" val="1"/>
              </a:ext>
            </a:extLst>
          </p:cNvPr>
          <p:cNvSpPr>
            <a:spLocks noGrp="1"/>
          </p:cNvSpPr>
          <p:nvPr>
            <p:ph idx="1"/>
          </p:nvPr>
        </p:nvSpPr>
        <p:spPr>
          <a:xfrm>
            <a:off x="838200" y="4345576"/>
            <a:ext cx="5710646" cy="1669869"/>
          </a:xfrm>
        </p:spPr>
        <p:txBody>
          <a:bodyPr>
            <a:normAutofit/>
          </a:bodyPr>
          <a:lstStyle/>
          <a:p>
            <a:pPr marL="0" indent="0">
              <a:buClr>
                <a:srgbClr val="0053A0"/>
              </a:buClr>
              <a:buNone/>
            </a:pPr>
            <a:endParaRPr lang="en-US" sz="1167" b="1">
              <a:solidFill>
                <a:srgbClr val="005DAA"/>
              </a:solidFill>
            </a:endParaRPr>
          </a:p>
          <a:p>
            <a:pPr marL="0" indent="0">
              <a:buNone/>
            </a:pPr>
            <a:endParaRPr lang="en-US"/>
          </a:p>
        </p:txBody>
      </p:sp>
      <p:sp>
        <p:nvSpPr>
          <p:cNvPr id="4" name="Slide Number Placeholder 3">
            <a:extLst>
              <a:ext uri="{FF2B5EF4-FFF2-40B4-BE49-F238E27FC236}">
                <a16:creationId xmlns:a16="http://schemas.microsoft.com/office/drawing/2014/main" id="{9895E0EA-716D-5647-A420-A52E5098C439}"/>
              </a:ext>
            </a:extLst>
          </p:cNvPr>
          <p:cNvSpPr>
            <a:spLocks noGrp="1"/>
          </p:cNvSpPr>
          <p:nvPr>
            <p:ph type="sldNum" sz="quarter" idx="16"/>
          </p:nvPr>
        </p:nvSpPr>
        <p:spPr>
          <a:xfrm>
            <a:off x="10396728" y="6356350"/>
            <a:ext cx="1462668" cy="365125"/>
          </a:xfrm>
        </p:spPr>
        <p:txBody>
          <a:bodyPr/>
          <a:lstStyle/>
          <a:p>
            <a:fld id="{48F63A3B-78C7-47BE-AE5E-E10140E04643}" type="slidenum">
              <a:rPr lang="en-US" smtClean="0"/>
              <a:pPr/>
              <a:t>6</a:t>
            </a:fld>
            <a:endParaRPr lang="en-US"/>
          </a:p>
        </p:txBody>
      </p:sp>
      <p:sp>
        <p:nvSpPr>
          <p:cNvPr id="5" name="TextBox 4">
            <a:extLst>
              <a:ext uri="{FF2B5EF4-FFF2-40B4-BE49-F238E27FC236}">
                <a16:creationId xmlns:a16="http://schemas.microsoft.com/office/drawing/2014/main" id="{045A66B9-04B1-80DD-A8DC-1D856551F3E6}"/>
              </a:ext>
            </a:extLst>
          </p:cNvPr>
          <p:cNvSpPr txBox="1"/>
          <p:nvPr/>
        </p:nvSpPr>
        <p:spPr>
          <a:xfrm>
            <a:off x="696161" y="1509952"/>
            <a:ext cx="8216539" cy="5863144"/>
          </a:xfrm>
          <a:prstGeom prst="rect">
            <a:avLst/>
          </a:prstGeom>
          <a:noFill/>
        </p:spPr>
        <p:txBody>
          <a:bodyPr wrap="square" rtlCol="0">
            <a:spAutoFit/>
          </a:bodyPr>
          <a:lstStyle/>
          <a:p>
            <a:r>
              <a:rPr lang="en-US" b="1" dirty="0">
                <a:solidFill>
                  <a:schemeClr val="tx2"/>
                </a:solidFill>
              </a:rPr>
              <a:t>Revenue Vehicles- Council owned fleet</a:t>
            </a:r>
            <a:endParaRPr lang="en-US" sz="1800" dirty="0">
              <a:solidFill>
                <a:schemeClr val="tx2"/>
              </a:solidFill>
              <a:effectLst/>
              <a:latin typeface="Calibri" panose="020F0502020204030204" pitchFamily="34" charset="0"/>
              <a:ea typeface="Calibri" panose="020F0502020204030204" pitchFamily="34" charset="0"/>
            </a:endParaRPr>
          </a:p>
          <a:p>
            <a:pPr marL="285750" marR="0" indent="-285750">
              <a:spcBef>
                <a:spcPts val="316"/>
              </a:spcBef>
              <a:spcAft>
                <a:spcPts val="0"/>
              </a:spcAft>
              <a:buFont typeface="Arial" panose="020B0604020202020204" pitchFamily="34" charset="0"/>
              <a:buChar char="•"/>
            </a:pPr>
            <a:r>
              <a:rPr lang="en-US" sz="1600" dirty="0">
                <a:solidFill>
                  <a:schemeClr val="tx2"/>
                </a:solidFill>
                <a:latin typeface="Tenorite" panose="00000500000000000000" pitchFamily="2" charset="0"/>
                <a:ea typeface="Calibri" panose="020F0502020204030204" pitchFamily="34" charset="0"/>
              </a:rPr>
              <a:t>499</a:t>
            </a:r>
            <a:r>
              <a:rPr lang="en-US" sz="1600" dirty="0">
                <a:solidFill>
                  <a:schemeClr val="tx2"/>
                </a:solidFill>
                <a:effectLst/>
                <a:latin typeface="Tenorite" panose="00000500000000000000" pitchFamily="2" charset="0"/>
                <a:ea typeface="Calibri" panose="020F0502020204030204" pitchFamily="34" charset="0"/>
              </a:rPr>
              <a:t> cutaway buses </a:t>
            </a:r>
            <a:r>
              <a:rPr lang="en-US" sz="1600" dirty="0">
                <a:solidFill>
                  <a:schemeClr val="tx2"/>
                </a:solidFill>
                <a:latin typeface="Tenorite" panose="00000500000000000000" pitchFamily="2" charset="0"/>
                <a:ea typeface="Calibri" panose="020F0502020204030204" pitchFamily="34" charset="0"/>
              </a:rPr>
              <a:t>(</a:t>
            </a:r>
            <a:r>
              <a:rPr lang="en-US" sz="1600" dirty="0">
                <a:solidFill>
                  <a:schemeClr val="tx2"/>
                </a:solidFill>
                <a:effectLst/>
                <a:latin typeface="Tenorite" panose="00000500000000000000" pitchFamily="2" charset="0"/>
                <a:ea typeface="Calibri" panose="020F0502020204030204" pitchFamily="34" charset="0"/>
              </a:rPr>
              <a:t>lift equipped)</a:t>
            </a:r>
          </a:p>
          <a:p>
            <a:pPr marL="285750" marR="0" indent="-285750">
              <a:spcBef>
                <a:spcPts val="316"/>
              </a:spcBef>
              <a:spcAft>
                <a:spcPts val="0"/>
              </a:spcAft>
              <a:buFont typeface="Arial" panose="020B0604020202020204" pitchFamily="34" charset="0"/>
              <a:buChar char="•"/>
            </a:pPr>
            <a:r>
              <a:rPr lang="en-US" sz="1600" dirty="0">
                <a:solidFill>
                  <a:schemeClr val="tx2"/>
                </a:solidFill>
                <a:latin typeface="Tenorite" panose="00000500000000000000" pitchFamily="2" charset="0"/>
                <a:ea typeface="Calibri" panose="020F0502020204030204" pitchFamily="34" charset="0"/>
              </a:rPr>
              <a:t>21 Minivans (Ramp equipped)</a:t>
            </a:r>
            <a:endParaRPr lang="en-US" sz="1600" dirty="0">
              <a:solidFill>
                <a:schemeClr val="tx2"/>
              </a:solidFill>
              <a:effectLst/>
              <a:latin typeface="Tenorite" panose="00000500000000000000" pitchFamily="2" charset="0"/>
              <a:ea typeface="Calibri" panose="020F0502020204030204" pitchFamily="34" charset="0"/>
            </a:endParaRPr>
          </a:p>
          <a:p>
            <a:pPr marL="285750" marR="0" indent="-285750">
              <a:spcBef>
                <a:spcPts val="316"/>
              </a:spcBef>
              <a:spcAft>
                <a:spcPts val="0"/>
              </a:spcAft>
              <a:buFont typeface="Arial" panose="020B0604020202020204" pitchFamily="34" charset="0"/>
              <a:buChar char="•"/>
            </a:pPr>
            <a:r>
              <a:rPr lang="en-US" sz="1600" dirty="0">
                <a:solidFill>
                  <a:schemeClr val="tx2"/>
                </a:solidFill>
                <a:effectLst/>
                <a:latin typeface="Tenorite" panose="00000500000000000000" pitchFamily="2" charset="0"/>
                <a:ea typeface="Calibri" panose="020F0502020204030204" pitchFamily="34" charset="0"/>
              </a:rPr>
              <a:t>33 </a:t>
            </a:r>
            <a:r>
              <a:rPr lang="en-US" sz="1600" dirty="0">
                <a:solidFill>
                  <a:schemeClr val="tx2"/>
                </a:solidFill>
                <a:latin typeface="Tenorite" panose="00000500000000000000" pitchFamily="2" charset="0"/>
                <a:ea typeface="Calibri" panose="020F0502020204030204" pitchFamily="34" charset="0"/>
              </a:rPr>
              <a:t>SUVs (ambulatory only)</a:t>
            </a:r>
          </a:p>
          <a:p>
            <a:pPr marL="285750" marR="0" indent="-285750">
              <a:spcBef>
                <a:spcPts val="316"/>
              </a:spcBef>
              <a:spcAft>
                <a:spcPts val="0"/>
              </a:spcAft>
              <a:buFont typeface="Arial" panose="020B0604020202020204" pitchFamily="34" charset="0"/>
              <a:buChar char="•"/>
            </a:pPr>
            <a:r>
              <a:rPr lang="en-US" sz="1600" dirty="0">
                <a:solidFill>
                  <a:schemeClr val="tx2"/>
                </a:solidFill>
                <a:effectLst/>
                <a:latin typeface="Tenorite" panose="00000500000000000000" pitchFamily="2" charset="0"/>
                <a:ea typeface="Times New Roman" panose="02020603050405020304" pitchFamily="18" charset="0"/>
                <a:cs typeface="Times New Roman" panose="02020603050405020304" pitchFamily="18" charset="0"/>
              </a:rPr>
              <a:t>76% of fleet are 2023 </a:t>
            </a:r>
            <a:r>
              <a:rPr lang="en-US" sz="1600" dirty="0">
                <a:solidFill>
                  <a:schemeClr val="tx2"/>
                </a:solidFill>
                <a:latin typeface="Tenorite" panose="00000500000000000000" pitchFamily="2" charset="0"/>
                <a:ea typeface="Times New Roman" panose="02020603050405020304" pitchFamily="18" charset="0"/>
                <a:cs typeface="Times New Roman" panose="02020603050405020304" pitchFamily="18" charset="0"/>
              </a:rPr>
              <a:t>-</a:t>
            </a:r>
            <a:r>
              <a:rPr lang="en-US" sz="1600" dirty="0">
                <a:solidFill>
                  <a:schemeClr val="tx2"/>
                </a:solidFill>
                <a:effectLst/>
                <a:latin typeface="Tenorite" panose="00000500000000000000" pitchFamily="2" charset="0"/>
                <a:ea typeface="Times New Roman" panose="02020603050405020304" pitchFamily="18" charset="0"/>
                <a:cs typeface="Times New Roman" panose="02020603050405020304" pitchFamily="18" charset="0"/>
              </a:rPr>
              <a:t> 2025 newer vehicles</a:t>
            </a:r>
          </a:p>
          <a:p>
            <a:pPr marL="285750" marR="0" indent="-285750">
              <a:spcBef>
                <a:spcPts val="316"/>
              </a:spcBef>
              <a:spcAft>
                <a:spcPts val="0"/>
              </a:spcAft>
              <a:buFont typeface="Arial" panose="020B0604020202020204" pitchFamily="34" charset="0"/>
              <a:buChar char="•"/>
            </a:pPr>
            <a:r>
              <a:rPr lang="en-US" sz="1600" dirty="0">
                <a:solidFill>
                  <a:schemeClr val="tx2"/>
                </a:solidFill>
                <a:latin typeface="Tenorite" panose="00000500000000000000" pitchFamily="2" charset="0"/>
              </a:rPr>
              <a:t>Contractor responsible for use and maintenance terms in contract</a:t>
            </a:r>
            <a:endParaRPr lang="en-US" sz="1600" dirty="0">
              <a:solidFill>
                <a:schemeClr val="tx2"/>
              </a:solidFill>
              <a:latin typeface="Tenorite" panose="00000500000000000000" pitchFamily="2" charset="0"/>
              <a:cs typeface="Times New Roman" panose="02020603050405020304" pitchFamily="18" charset="0"/>
            </a:endParaRPr>
          </a:p>
          <a:p>
            <a:pPr marL="285750" marR="0" indent="-285750">
              <a:spcBef>
                <a:spcPts val="316"/>
              </a:spcBef>
              <a:spcAft>
                <a:spcPts val="0"/>
              </a:spcAft>
              <a:buFont typeface="Arial" panose="020B0604020202020204" pitchFamily="34" charset="0"/>
              <a:buChar char="•"/>
            </a:pPr>
            <a:r>
              <a:rPr lang="en-US" sz="1600" dirty="0">
                <a:solidFill>
                  <a:schemeClr val="tx2"/>
                </a:solidFill>
                <a:effectLst/>
                <a:latin typeface="Tenorite" panose="00000500000000000000" pitchFamily="2" charset="0"/>
                <a:ea typeface="Times New Roman" panose="02020603050405020304" pitchFamily="18" charset="0"/>
                <a:cs typeface="Times New Roman" panose="02020603050405020304" pitchFamily="18" charset="0"/>
              </a:rPr>
              <a:t>Average cost for a new 2025 bus $153,000 </a:t>
            </a:r>
            <a:endParaRPr lang="en-US" sz="1600" dirty="0">
              <a:solidFill>
                <a:schemeClr val="tx2"/>
              </a:solidFill>
              <a:latin typeface="Tenorite" panose="00000500000000000000" pitchFamily="2" charset="0"/>
              <a:ea typeface="Times New Roman" panose="02020603050405020304" pitchFamily="18" charset="0"/>
              <a:cs typeface="Times New Roman" panose="02020603050405020304" pitchFamily="18" charset="0"/>
            </a:endParaRPr>
          </a:p>
          <a:p>
            <a:pPr marL="285750" marR="0" indent="-285750">
              <a:spcBef>
                <a:spcPts val="316"/>
              </a:spcBef>
              <a:spcAft>
                <a:spcPts val="0"/>
              </a:spcAft>
              <a:buFont typeface="Arial" panose="020B0604020202020204" pitchFamily="34" charset="0"/>
              <a:buChar char="•"/>
            </a:pPr>
            <a:r>
              <a:rPr lang="en-US" sz="1600" dirty="0">
                <a:solidFill>
                  <a:schemeClr val="tx2"/>
                </a:solidFill>
                <a:effectLst/>
                <a:latin typeface="Tenorite" panose="00000500000000000000" pitchFamily="2" charset="0"/>
                <a:ea typeface="Times New Roman" panose="02020603050405020304" pitchFamily="18" charset="0"/>
                <a:cs typeface="Times New Roman" panose="02020603050405020304" pitchFamily="18" charset="0"/>
              </a:rPr>
              <a:t>Budgeted 10% spares (minimum)</a:t>
            </a:r>
            <a:endParaRPr lang="en-US" sz="1600" dirty="0">
              <a:solidFill>
                <a:schemeClr val="tx2"/>
              </a:solidFill>
              <a:latin typeface="Tenorite" panose="00000500000000000000" pitchFamily="2" charset="0"/>
              <a:ea typeface="Times New Roman" panose="02020603050405020304" pitchFamily="18" charset="0"/>
              <a:cs typeface="Times New Roman" panose="02020603050405020304" pitchFamily="18" charset="0"/>
            </a:endParaRPr>
          </a:p>
          <a:p>
            <a:pPr marL="285750" marR="0" indent="-285750">
              <a:spcBef>
                <a:spcPts val="316"/>
              </a:spcBef>
              <a:spcAft>
                <a:spcPts val="0"/>
              </a:spcAft>
              <a:buFont typeface="Arial" panose="020B0604020202020204" pitchFamily="34" charset="0"/>
              <a:buChar char="•"/>
            </a:pPr>
            <a:r>
              <a:rPr lang="en-US" sz="1600" dirty="0">
                <a:solidFill>
                  <a:schemeClr val="tx2"/>
                </a:solidFill>
                <a:effectLst/>
                <a:latin typeface="Tenorite" panose="00000500000000000000" pitchFamily="2" charset="0"/>
                <a:ea typeface="Times New Roman" panose="02020603050405020304" pitchFamily="18" charset="0"/>
                <a:cs typeface="Times New Roman" panose="02020603050405020304" pitchFamily="18" charset="0"/>
              </a:rPr>
              <a:t>Retired after 5 years/ &gt;175,000 miles per Council and FTA Policy</a:t>
            </a:r>
          </a:p>
          <a:p>
            <a:pPr marR="0">
              <a:spcBef>
                <a:spcPts val="316"/>
              </a:spcBef>
              <a:spcAft>
                <a:spcPts val="0"/>
              </a:spcAft>
            </a:pPr>
            <a:r>
              <a:rPr lang="en-US" sz="1600" dirty="0">
                <a:solidFill>
                  <a:schemeClr val="tx2"/>
                </a:solidFill>
                <a:effectLst/>
                <a:latin typeface="Tenorite" panose="00000500000000000000" pitchFamily="2" charset="0"/>
                <a:ea typeface="Times New Roman" panose="02020603050405020304" pitchFamily="18" charset="0"/>
                <a:cs typeface="Times New Roman" panose="02020603050405020304" pitchFamily="18" charset="0"/>
              </a:rPr>
              <a:t>     (Currently most buses retired &gt;275,000+ miles- rectified by Q1 2025)</a:t>
            </a:r>
          </a:p>
          <a:p>
            <a:pPr marL="0" indent="0">
              <a:spcBef>
                <a:spcPts val="316"/>
              </a:spcBef>
              <a:spcAft>
                <a:spcPts val="316"/>
              </a:spcAft>
              <a:buClr>
                <a:srgbClr val="0053A0"/>
              </a:buClr>
              <a:buNone/>
            </a:pPr>
            <a:r>
              <a:rPr lang="en-US" sz="2000" b="1" dirty="0">
                <a:solidFill>
                  <a:schemeClr val="tx2"/>
                </a:solidFill>
              </a:rPr>
              <a:t>Information Technology</a:t>
            </a:r>
          </a:p>
          <a:p>
            <a:pPr marL="285750" indent="-285750">
              <a:spcBef>
                <a:spcPts val="316"/>
              </a:spcBef>
              <a:buClr>
                <a:srgbClr val="0053A0"/>
              </a:buClr>
              <a:buFont typeface="Arial" panose="020B0604020202020204" pitchFamily="34" charset="0"/>
              <a:buChar char="•"/>
            </a:pPr>
            <a:r>
              <a:rPr lang="en-US" sz="1600" dirty="0">
                <a:solidFill>
                  <a:schemeClr val="tx2"/>
                </a:solidFill>
              </a:rPr>
              <a:t>Trapeze scheduling and dispatch system</a:t>
            </a:r>
          </a:p>
          <a:p>
            <a:pPr marL="285750" indent="-285750">
              <a:spcBef>
                <a:spcPts val="316"/>
              </a:spcBef>
              <a:buClr>
                <a:srgbClr val="0053A0"/>
              </a:buClr>
              <a:buFont typeface="Arial" panose="020B0604020202020204" pitchFamily="34" charset="0"/>
              <a:buChar char="•"/>
            </a:pPr>
            <a:r>
              <a:rPr lang="en-US" sz="1600" dirty="0">
                <a:solidFill>
                  <a:schemeClr val="tx2"/>
                </a:solidFill>
              </a:rPr>
              <a:t>Mobile Data Terminals </a:t>
            </a:r>
          </a:p>
          <a:p>
            <a:pPr marL="285750" indent="-285750">
              <a:spcBef>
                <a:spcPts val="316"/>
              </a:spcBef>
              <a:buClr>
                <a:srgbClr val="0053A0"/>
              </a:buClr>
              <a:buFont typeface="Arial" panose="020B0604020202020204" pitchFamily="34" charset="0"/>
              <a:buChar char="•"/>
            </a:pPr>
            <a:r>
              <a:rPr lang="en-US" sz="1600" dirty="0">
                <a:solidFill>
                  <a:schemeClr val="tx2"/>
                </a:solidFill>
              </a:rPr>
              <a:t>External and interior cameras</a:t>
            </a:r>
          </a:p>
          <a:p>
            <a:pPr marL="285750" indent="-285750">
              <a:spcBef>
                <a:spcPts val="316"/>
              </a:spcBef>
              <a:buClr>
                <a:srgbClr val="0053A0"/>
              </a:buClr>
              <a:buFont typeface="Arial" panose="020B0604020202020204" pitchFamily="34" charset="0"/>
              <a:buChar char="•"/>
            </a:pPr>
            <a:r>
              <a:rPr lang="en-US" sz="1600" dirty="0">
                <a:solidFill>
                  <a:schemeClr val="tx2"/>
                </a:solidFill>
              </a:rPr>
              <a:t>Cubic fare collection system</a:t>
            </a:r>
          </a:p>
          <a:p>
            <a:pPr marL="285750" indent="-285750">
              <a:spcBef>
                <a:spcPts val="316"/>
              </a:spcBef>
              <a:buClr>
                <a:srgbClr val="0053A0"/>
              </a:buClr>
              <a:buFont typeface="Arial" panose="020B0604020202020204" pitchFamily="34" charset="0"/>
              <a:buChar char="•"/>
            </a:pPr>
            <a:r>
              <a:rPr lang="en-US" sz="1600" dirty="0">
                <a:solidFill>
                  <a:schemeClr val="tx2"/>
                </a:solidFill>
              </a:rPr>
              <a:t>Global Positioning System (GPS)</a:t>
            </a:r>
          </a:p>
          <a:p>
            <a:pPr marL="285750" indent="-285750">
              <a:spcBef>
                <a:spcPts val="316"/>
              </a:spcBef>
              <a:buClr>
                <a:srgbClr val="0053A0"/>
              </a:buClr>
              <a:buFont typeface="Arial" panose="020B0604020202020204" pitchFamily="34" charset="0"/>
              <a:buChar char="•"/>
            </a:pPr>
            <a:r>
              <a:rPr lang="en-US" sz="1600" dirty="0">
                <a:solidFill>
                  <a:schemeClr val="tx2"/>
                </a:solidFill>
              </a:rPr>
              <a:t>ARMER Radio System</a:t>
            </a:r>
          </a:p>
          <a:p>
            <a:pPr marL="285750" indent="-285750">
              <a:spcBef>
                <a:spcPts val="316"/>
              </a:spcBef>
              <a:buClr>
                <a:srgbClr val="0053A0"/>
              </a:buClr>
              <a:buFont typeface="Arial" panose="020B0604020202020204" pitchFamily="34" charset="0"/>
              <a:buChar char="•"/>
            </a:pPr>
            <a:r>
              <a:rPr lang="en-US" sz="1600" dirty="0" err="1">
                <a:solidFill>
                  <a:schemeClr val="tx2"/>
                </a:solidFill>
              </a:rPr>
              <a:t>Ubisense</a:t>
            </a:r>
            <a:r>
              <a:rPr lang="en-US" sz="1600" dirty="0">
                <a:solidFill>
                  <a:schemeClr val="tx2"/>
                </a:solidFill>
              </a:rPr>
              <a:t> (Remote Gate Entry)</a:t>
            </a:r>
          </a:p>
          <a:p>
            <a:pPr marL="342900" marR="0" lvl="0" indent="-342900">
              <a:spcBef>
                <a:spcPts val="0"/>
              </a:spcBef>
              <a:spcAft>
                <a:spcPts val="0"/>
              </a:spcAft>
              <a:buFont typeface="Arial" panose="020B0604020202020204" pitchFamily="34" charset="0"/>
              <a:buChar char="•"/>
              <a:tabLst>
                <a:tab pos="457200" algn="l"/>
              </a:tabLst>
            </a:pPr>
            <a:endParaRPr lang="en-US" sz="1800" dirty="0">
              <a:effectLst/>
              <a:latin typeface="Tenorite" panose="00000500000000000000" pitchFamily="2" charset="0"/>
              <a:ea typeface="Calibri" panose="020F0502020204030204" pitchFamily="34" charset="0"/>
              <a:cs typeface="Times New Roman" panose="02020603050405020304" pitchFamily="18" charset="0"/>
            </a:endParaRPr>
          </a:p>
          <a:p>
            <a:endParaRPr lang="en-US" dirty="0"/>
          </a:p>
        </p:txBody>
      </p:sp>
      <p:pic>
        <p:nvPicPr>
          <p:cNvPr id="2" name="Content Placeholder 6" descr="image&#10;&#10;Metro Mobility vehicle  image">
            <a:extLst>
              <a:ext uri="{FF2B5EF4-FFF2-40B4-BE49-F238E27FC236}">
                <a16:creationId xmlns:a16="http://schemas.microsoft.com/office/drawing/2014/main" id="{F5E34B8B-D3C7-B50F-8B14-94173CFD7994}"/>
              </a:ext>
            </a:extLst>
          </p:cNvPr>
          <p:cNvPicPr>
            <a:picLocks noChangeAspect="1"/>
          </p:cNvPicPr>
          <p:nvPr/>
        </p:nvPicPr>
        <p:blipFill>
          <a:blip r:embed="rId3"/>
          <a:stretch>
            <a:fillRect/>
          </a:stretch>
        </p:blipFill>
        <p:spPr>
          <a:xfrm>
            <a:off x="8666892" y="1324288"/>
            <a:ext cx="2461170" cy="1844466"/>
          </a:xfrm>
          <a:prstGeom prst="rect">
            <a:avLst/>
          </a:prstGeom>
        </p:spPr>
      </p:pic>
      <p:pic>
        <p:nvPicPr>
          <p:cNvPr id="3" name="Picture 2" descr="image&#10;&#10;metro mobility SUV">
            <a:extLst>
              <a:ext uri="{FF2B5EF4-FFF2-40B4-BE49-F238E27FC236}">
                <a16:creationId xmlns:a16="http://schemas.microsoft.com/office/drawing/2014/main" id="{C30ADE1B-C234-29FE-B917-D4E520928E10}"/>
              </a:ext>
            </a:extLst>
          </p:cNvPr>
          <p:cNvPicPr>
            <a:picLocks noChangeAspect="1"/>
          </p:cNvPicPr>
          <p:nvPr/>
        </p:nvPicPr>
        <p:blipFill rotWithShape="1">
          <a:blip r:embed="rId4"/>
          <a:srcRect t="15900" b="27654"/>
          <a:stretch/>
        </p:blipFill>
        <p:spPr>
          <a:xfrm>
            <a:off x="8722825" y="4983985"/>
            <a:ext cx="2405237" cy="1810235"/>
          </a:xfrm>
          <a:prstGeom prst="rect">
            <a:avLst/>
          </a:prstGeom>
        </p:spPr>
      </p:pic>
      <p:pic>
        <p:nvPicPr>
          <p:cNvPr id="6" name="Picture 5" descr="Photo of a GoTo card scanner on a Metro Mobility bus.">
            <a:extLst>
              <a:ext uri="{FF2B5EF4-FFF2-40B4-BE49-F238E27FC236}">
                <a16:creationId xmlns:a16="http://schemas.microsoft.com/office/drawing/2014/main" id="{05D1094C-4E42-4380-8190-28F3F677A6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66892" y="3274827"/>
            <a:ext cx="1350980" cy="1409004"/>
          </a:xfrm>
          <a:prstGeom prst="rect">
            <a:avLst/>
          </a:prstGeom>
        </p:spPr>
      </p:pic>
      <p:pic>
        <p:nvPicPr>
          <p:cNvPr id="9" name="Picture 8" descr="Photo of a camera of the sort used by Metro Mobility">
            <a:extLst>
              <a:ext uri="{FF2B5EF4-FFF2-40B4-BE49-F238E27FC236}">
                <a16:creationId xmlns:a16="http://schemas.microsoft.com/office/drawing/2014/main" id="{9E949AD6-C484-E753-0C99-31E2BEC81A7D}"/>
              </a:ext>
            </a:extLst>
          </p:cNvPr>
          <p:cNvPicPr>
            <a:picLocks noChangeAspect="1"/>
          </p:cNvPicPr>
          <p:nvPr/>
        </p:nvPicPr>
        <p:blipFill>
          <a:blip r:embed="rId6"/>
          <a:stretch>
            <a:fillRect/>
          </a:stretch>
        </p:blipFill>
        <p:spPr>
          <a:xfrm>
            <a:off x="10144859" y="3551758"/>
            <a:ext cx="1350980" cy="855141"/>
          </a:xfrm>
          <a:prstGeom prst="rect">
            <a:avLst/>
          </a:prstGeom>
        </p:spPr>
      </p:pic>
    </p:spTree>
    <p:extLst>
      <p:ext uri="{BB962C8B-B14F-4D97-AF65-F5344CB8AC3E}">
        <p14:creationId xmlns:p14="http://schemas.microsoft.com/office/powerpoint/2010/main" val="2121795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609600"/>
            <a:ext cx="10515600" cy="1216025"/>
          </a:xfrm>
        </p:spPr>
        <p:txBody>
          <a:bodyPr/>
          <a:lstStyle/>
          <a:p>
            <a:r>
              <a:rPr lang="en-US"/>
              <a:t>Service Contracts</a:t>
            </a:r>
          </a:p>
        </p:txBody>
      </p:sp>
      <p:sp>
        <p:nvSpPr>
          <p:cNvPr id="4" name="Slide Number Placeholder 3">
            <a:extLst>
              <a:ext uri="{FF2B5EF4-FFF2-40B4-BE49-F238E27FC236}">
                <a16:creationId xmlns:a16="http://schemas.microsoft.com/office/drawing/2014/main" id="{9895E0EA-716D-5647-A420-A52E5098C439}"/>
              </a:ext>
            </a:extLst>
          </p:cNvPr>
          <p:cNvSpPr>
            <a:spLocks noGrp="1"/>
          </p:cNvSpPr>
          <p:nvPr>
            <p:ph type="sldNum" sz="quarter" idx="16"/>
          </p:nvPr>
        </p:nvSpPr>
        <p:spPr>
          <a:xfrm>
            <a:off x="10396728" y="6356350"/>
            <a:ext cx="1462668" cy="365125"/>
          </a:xfrm>
        </p:spPr>
        <p:txBody>
          <a:bodyPr/>
          <a:lstStyle/>
          <a:p>
            <a:fld id="{48F63A3B-78C7-47BE-AE5E-E10140E04643}" type="slidenum">
              <a:rPr lang="en-US" smtClean="0"/>
              <a:pPr/>
              <a:t>7</a:t>
            </a:fld>
            <a:endParaRPr lang="en-US"/>
          </a:p>
        </p:txBody>
      </p:sp>
      <p:sp>
        <p:nvSpPr>
          <p:cNvPr id="5" name="TextBox 4">
            <a:extLst>
              <a:ext uri="{FF2B5EF4-FFF2-40B4-BE49-F238E27FC236}">
                <a16:creationId xmlns:a16="http://schemas.microsoft.com/office/drawing/2014/main" id="{045A66B9-04B1-80DD-A8DC-1D856551F3E6}"/>
              </a:ext>
              <a:ext uri="{C183D7F6-B498-43B3-948B-1728B52AA6E4}">
                <adec:decorative xmlns:adec="http://schemas.microsoft.com/office/drawing/2017/decorative" val="1"/>
              </a:ext>
            </a:extLst>
          </p:cNvPr>
          <p:cNvSpPr txBox="1"/>
          <p:nvPr/>
        </p:nvSpPr>
        <p:spPr>
          <a:xfrm>
            <a:off x="759822" y="1825625"/>
            <a:ext cx="6337663" cy="1200329"/>
          </a:xfrm>
          <a:prstGeom prst="rect">
            <a:avLst/>
          </a:prstGeom>
          <a:noFill/>
        </p:spPr>
        <p:txBody>
          <a:bodyPr wrap="square" rtlCol="0">
            <a:spAutoFit/>
          </a:bodyPr>
          <a:lstStyle/>
          <a:p>
            <a:r>
              <a:rPr lang="en-US"/>
              <a:t> </a:t>
            </a:r>
          </a:p>
          <a:p>
            <a:endParaRPr lang="en-US" b="1">
              <a:solidFill>
                <a:srgbClr val="005DAA"/>
              </a:solidFill>
            </a:endParaRPr>
          </a:p>
          <a:p>
            <a:endParaRPr lang="en-US" sz="1800" b="1">
              <a:solidFill>
                <a:srgbClr val="005DAA"/>
              </a:solidFill>
            </a:endParaRPr>
          </a:p>
          <a:p>
            <a:endParaRPr lang="en-US"/>
          </a:p>
        </p:txBody>
      </p:sp>
      <p:pic>
        <p:nvPicPr>
          <p:cNvPr id="2" name="Picture 1" descr="Map of the Metro Mobility Service Zones and current contract operator is depicted.  ">
            <a:extLst>
              <a:ext uri="{FF2B5EF4-FFF2-40B4-BE49-F238E27FC236}">
                <a16:creationId xmlns:a16="http://schemas.microsoft.com/office/drawing/2014/main" id="{9353A551-D98A-7DF2-2B18-27604C637AC8}"/>
              </a:ext>
            </a:extLst>
          </p:cNvPr>
          <p:cNvPicPr>
            <a:picLocks noChangeAspect="1"/>
          </p:cNvPicPr>
          <p:nvPr/>
        </p:nvPicPr>
        <p:blipFill>
          <a:blip r:embed="rId3"/>
          <a:stretch>
            <a:fillRect/>
          </a:stretch>
        </p:blipFill>
        <p:spPr>
          <a:xfrm>
            <a:off x="6430098" y="1517133"/>
            <a:ext cx="5591089" cy="4268533"/>
          </a:xfrm>
          <a:prstGeom prst="rect">
            <a:avLst/>
          </a:prstGeom>
        </p:spPr>
      </p:pic>
      <p:sp>
        <p:nvSpPr>
          <p:cNvPr id="6" name="Text Placeholder 7">
            <a:extLst>
              <a:ext uri="{FF2B5EF4-FFF2-40B4-BE49-F238E27FC236}">
                <a16:creationId xmlns:a16="http://schemas.microsoft.com/office/drawing/2014/main" id="{BB0365FC-BD43-E013-ED4C-F3289E9A2FE0}"/>
              </a:ext>
            </a:extLst>
          </p:cNvPr>
          <p:cNvSpPr txBox="1">
            <a:spLocks/>
          </p:cNvSpPr>
          <p:nvPr/>
        </p:nvSpPr>
        <p:spPr>
          <a:xfrm>
            <a:off x="654361" y="2321600"/>
            <a:ext cx="5714188" cy="3567907"/>
          </a:xfrm>
          <a:prstGeom prst="rect">
            <a:avLst/>
          </a:prstGeom>
        </p:spPr>
        <p:txBody>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Tenorite" pitchFamily="2" charset="0"/>
                <a:ea typeface="+mn-ea"/>
                <a:cs typeface="+mn-cs"/>
              </a:defRPr>
            </a:lvl1pPr>
            <a:lvl2pPr marL="685800" indent="-228600" algn="l" defTabSz="914400" rtl="0" eaLnBrk="1" latinLnBrk="0" hangingPunct="1">
              <a:lnSpc>
                <a:spcPct val="100000"/>
              </a:lnSpc>
              <a:spcBef>
                <a:spcPts val="0"/>
              </a:spcBef>
              <a:spcAft>
                <a:spcPts val="1000"/>
              </a:spcAft>
              <a:buClr>
                <a:schemeClr val="accent1"/>
              </a:buClr>
              <a:buFont typeface="System Font Regular"/>
              <a:buChar char="–"/>
              <a:defRPr sz="2100" kern="1200">
                <a:solidFill>
                  <a:schemeClr val="tx2"/>
                </a:solidFill>
                <a:latin typeface="Tenorite" pitchFamily="2" charset="0"/>
                <a:ea typeface="+mn-ea"/>
                <a:cs typeface="+mn-cs"/>
              </a:defRPr>
            </a:lvl2pPr>
            <a:lvl3pPr marL="11430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3pPr>
            <a:lvl4pPr marL="16002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4pPr>
            <a:lvl5pPr marL="20574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72171" lvl="1" indent="-361688"/>
            <a:r>
              <a:rPr lang="en-US" sz="2000" dirty="0">
                <a:solidFill>
                  <a:srgbClr val="003865"/>
                </a:solidFill>
                <a:latin typeface="Calibri"/>
                <a:ea typeface="Calibri" panose="020F0502020204030204" pitchFamily="34" charset="0"/>
                <a:cs typeface="Calibri"/>
              </a:rPr>
              <a:t>Demand West Zone (2021-2027)</a:t>
            </a:r>
          </a:p>
          <a:p>
            <a:pPr marL="472171" lvl="1" indent="-361688"/>
            <a:r>
              <a:rPr lang="en-US" sz="2000" dirty="0">
                <a:solidFill>
                  <a:srgbClr val="003865"/>
                </a:solidFill>
                <a:latin typeface="Calibri"/>
                <a:ea typeface="Calibri" panose="020F0502020204030204" pitchFamily="34" charset="0"/>
                <a:cs typeface="Calibri"/>
              </a:rPr>
              <a:t>Demand East Zone (2021-2027)</a:t>
            </a:r>
          </a:p>
          <a:p>
            <a:pPr marL="472171" lvl="1" indent="-361688"/>
            <a:r>
              <a:rPr lang="en-US" sz="2000" dirty="0">
                <a:solidFill>
                  <a:srgbClr val="003865"/>
                </a:solidFill>
                <a:latin typeface="Calibri"/>
                <a:ea typeface="Calibri" panose="020F0502020204030204" pitchFamily="34" charset="0"/>
                <a:cs typeface="Calibri"/>
              </a:rPr>
              <a:t>Demand South Zone (2020-2026)</a:t>
            </a:r>
          </a:p>
          <a:p>
            <a:pPr marL="472171" lvl="1" indent="-361688"/>
            <a:r>
              <a:rPr lang="en-US" sz="2000" dirty="0">
                <a:solidFill>
                  <a:srgbClr val="003865"/>
                </a:solidFill>
                <a:latin typeface="Calibri"/>
                <a:ea typeface="Calibri" panose="020F0502020204030204" pitchFamily="34" charset="0"/>
                <a:cs typeface="Calibri"/>
              </a:rPr>
              <a:t>Premium On-Demand (taxi) (2025-2029)</a:t>
            </a:r>
          </a:p>
          <a:p>
            <a:pPr marL="929371" lvl="2" indent="-361688"/>
            <a:r>
              <a:rPr lang="en-US" sz="1600" dirty="0">
                <a:solidFill>
                  <a:srgbClr val="003865"/>
                </a:solidFill>
                <a:latin typeface="Calibri"/>
                <a:ea typeface="Calibri" panose="020F0502020204030204" pitchFamily="34" charset="0"/>
                <a:cs typeface="Calibri"/>
              </a:rPr>
              <a:t>Transportation Plus </a:t>
            </a:r>
          </a:p>
          <a:p>
            <a:pPr marL="929371" lvl="2" indent="-361688"/>
            <a:r>
              <a:rPr lang="en-US" sz="1600" dirty="0">
                <a:solidFill>
                  <a:srgbClr val="003865"/>
                </a:solidFill>
                <a:latin typeface="Calibri"/>
                <a:ea typeface="Calibri" panose="020F0502020204030204" pitchFamily="34" charset="0"/>
                <a:cs typeface="Calibri"/>
              </a:rPr>
              <a:t>Care Pool in the very near future</a:t>
            </a:r>
          </a:p>
          <a:p>
            <a:pPr marL="929371" lvl="2" indent="-361688"/>
            <a:r>
              <a:rPr lang="en-US" sz="1600" dirty="0">
                <a:solidFill>
                  <a:srgbClr val="003865"/>
                </a:solidFill>
                <a:latin typeface="Calibri"/>
                <a:ea typeface="Calibri" panose="020F0502020204030204" pitchFamily="34" charset="0"/>
                <a:cs typeface="Calibri"/>
              </a:rPr>
              <a:t>Possibly one </a:t>
            </a:r>
            <a:r>
              <a:rPr lang="en-US" sz="1600">
                <a:solidFill>
                  <a:srgbClr val="003865"/>
                </a:solidFill>
                <a:latin typeface="Calibri"/>
                <a:ea typeface="Calibri" panose="020F0502020204030204" pitchFamily="34" charset="0"/>
                <a:cs typeface="Calibri"/>
              </a:rPr>
              <a:t>additional vendor </a:t>
            </a:r>
            <a:r>
              <a:rPr lang="en-US" sz="1600" dirty="0">
                <a:solidFill>
                  <a:srgbClr val="003865"/>
                </a:solidFill>
                <a:latin typeface="Calibri"/>
                <a:ea typeface="Calibri" panose="020F0502020204030204" pitchFamily="34" charset="0"/>
                <a:cs typeface="Calibri"/>
              </a:rPr>
              <a:t>to be added to this service</a:t>
            </a:r>
          </a:p>
          <a:p>
            <a:endParaRPr lang="en-US" dirty="0"/>
          </a:p>
        </p:txBody>
      </p:sp>
    </p:spTree>
    <p:extLst>
      <p:ext uri="{BB962C8B-B14F-4D97-AF65-F5344CB8AC3E}">
        <p14:creationId xmlns:p14="http://schemas.microsoft.com/office/powerpoint/2010/main" val="152039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609600"/>
            <a:ext cx="10515600" cy="1216025"/>
          </a:xfrm>
        </p:spPr>
        <p:txBody>
          <a:bodyPr/>
          <a:lstStyle/>
          <a:p>
            <a:r>
              <a:rPr lang="en-US"/>
              <a:t>ADA vs. “non- ADA”</a:t>
            </a:r>
          </a:p>
        </p:txBody>
      </p:sp>
      <p:sp>
        <p:nvSpPr>
          <p:cNvPr id="4" name="Slide Number Placeholder 3">
            <a:extLst>
              <a:ext uri="{FF2B5EF4-FFF2-40B4-BE49-F238E27FC236}">
                <a16:creationId xmlns:a16="http://schemas.microsoft.com/office/drawing/2014/main" id="{9895E0EA-716D-5647-A420-A52E5098C439}"/>
              </a:ext>
            </a:extLst>
          </p:cNvPr>
          <p:cNvSpPr>
            <a:spLocks noGrp="1"/>
          </p:cNvSpPr>
          <p:nvPr>
            <p:ph type="sldNum" sz="quarter" idx="16"/>
          </p:nvPr>
        </p:nvSpPr>
        <p:spPr>
          <a:xfrm>
            <a:off x="10396728" y="6356350"/>
            <a:ext cx="1462668" cy="365125"/>
          </a:xfrm>
        </p:spPr>
        <p:txBody>
          <a:bodyPr/>
          <a:lstStyle/>
          <a:p>
            <a:fld id="{48F63A3B-78C7-47BE-AE5E-E10140E04643}" type="slidenum">
              <a:rPr lang="en-US" smtClean="0"/>
              <a:pPr/>
              <a:t>8</a:t>
            </a:fld>
            <a:endParaRPr lang="en-US"/>
          </a:p>
        </p:txBody>
      </p:sp>
      <p:sp>
        <p:nvSpPr>
          <p:cNvPr id="6" name="Text Placeholder 7">
            <a:extLst>
              <a:ext uri="{FF2B5EF4-FFF2-40B4-BE49-F238E27FC236}">
                <a16:creationId xmlns:a16="http://schemas.microsoft.com/office/drawing/2014/main" id="{BB0365FC-BD43-E013-ED4C-F3289E9A2FE0}"/>
              </a:ext>
            </a:extLst>
          </p:cNvPr>
          <p:cNvSpPr txBox="1">
            <a:spLocks/>
          </p:cNvSpPr>
          <p:nvPr/>
        </p:nvSpPr>
        <p:spPr>
          <a:xfrm>
            <a:off x="585228" y="1952973"/>
            <a:ext cx="11021544" cy="3567907"/>
          </a:xfrm>
          <a:prstGeom prst="rect">
            <a:avLst/>
          </a:prstGeom>
        </p:spPr>
        <p:txBody>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Tenorite" pitchFamily="2" charset="0"/>
                <a:ea typeface="+mn-ea"/>
                <a:cs typeface="+mn-cs"/>
              </a:defRPr>
            </a:lvl1pPr>
            <a:lvl2pPr marL="685800" indent="-228600" algn="l" defTabSz="914400" rtl="0" eaLnBrk="1" latinLnBrk="0" hangingPunct="1">
              <a:lnSpc>
                <a:spcPct val="100000"/>
              </a:lnSpc>
              <a:spcBef>
                <a:spcPts val="0"/>
              </a:spcBef>
              <a:spcAft>
                <a:spcPts val="1000"/>
              </a:spcAft>
              <a:buClr>
                <a:schemeClr val="accent1"/>
              </a:buClr>
              <a:buFont typeface="System Font Regular"/>
              <a:buChar char="–"/>
              <a:defRPr sz="2100" kern="1200">
                <a:solidFill>
                  <a:schemeClr val="tx2"/>
                </a:solidFill>
                <a:latin typeface="Tenorite" pitchFamily="2" charset="0"/>
                <a:ea typeface="+mn-ea"/>
                <a:cs typeface="+mn-cs"/>
              </a:defRPr>
            </a:lvl2pPr>
            <a:lvl3pPr marL="11430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3pPr>
            <a:lvl4pPr marL="16002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4pPr>
            <a:lvl5pPr marL="20574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82261">
              <a:buClrTx/>
            </a:pPr>
            <a:r>
              <a:rPr lang="en-US" sz="1600" kern="0" dirty="0"/>
              <a:t>ADA service area (blue) </a:t>
            </a:r>
          </a:p>
          <a:p>
            <a:pPr lvl="1" defTabSz="482261">
              <a:buFont typeface="Arial" panose="020B0604020202020204" pitchFamily="34" charset="0"/>
              <a:buChar char="•"/>
            </a:pPr>
            <a:r>
              <a:rPr lang="en-US" sz="1600" kern="0" dirty="0"/>
              <a:t>FTA ADA mandated complimentary Paratransit </a:t>
            </a:r>
          </a:p>
          <a:p>
            <a:pPr lvl="1" defTabSz="482261">
              <a:buFont typeface="Arial" panose="020B0604020202020204" pitchFamily="34" charset="0"/>
              <a:buChar char="•"/>
            </a:pPr>
            <a:r>
              <a:rPr lang="en-US" sz="1600" kern="0" dirty="0"/>
              <a:t>Service provided within ¾ mile and similar hours of </a:t>
            </a:r>
          </a:p>
          <a:p>
            <a:pPr lvl="1" defTabSz="482261">
              <a:buFont typeface="Arial" panose="020B0604020202020204" pitchFamily="34" charset="0"/>
              <a:buChar char="•"/>
            </a:pPr>
            <a:r>
              <a:rPr lang="en-US" sz="1600" kern="0" dirty="0"/>
              <a:t>regular route bus or rail</a:t>
            </a:r>
          </a:p>
          <a:p>
            <a:pPr lvl="1" defTabSz="482261">
              <a:buFont typeface="Arial" panose="020B0604020202020204" pitchFamily="34" charset="0"/>
              <a:buChar char="•"/>
            </a:pPr>
            <a:r>
              <a:rPr lang="en-US" sz="1600" kern="0" dirty="0"/>
              <a:t>Enforced as a civil right by DOJ</a:t>
            </a:r>
          </a:p>
          <a:p>
            <a:pPr lvl="1" defTabSz="482261">
              <a:buFont typeface="Arial" panose="020B0604020202020204" pitchFamily="34" charset="0"/>
              <a:buChar char="•"/>
            </a:pPr>
            <a:r>
              <a:rPr lang="en-US" sz="1600" kern="0" dirty="0"/>
              <a:t>Subject to federal service quality thresholds</a:t>
            </a:r>
          </a:p>
          <a:p>
            <a:pPr lvl="1" defTabSz="482261">
              <a:buFont typeface="Arial" panose="020B0604020202020204" pitchFamily="34" charset="0"/>
              <a:buChar char="•"/>
            </a:pPr>
            <a:r>
              <a:rPr lang="en-US" sz="1600" kern="0" dirty="0"/>
              <a:t>Zero trip denials</a:t>
            </a:r>
          </a:p>
          <a:p>
            <a:pPr defTabSz="482261">
              <a:buClrTx/>
            </a:pPr>
            <a:r>
              <a:rPr lang="en-US" sz="1600" kern="0" dirty="0"/>
              <a:t>Non-ADA service area (white)</a:t>
            </a:r>
          </a:p>
          <a:p>
            <a:pPr lvl="1" defTabSz="482261">
              <a:buFont typeface="Arial" panose="020B0604020202020204" pitchFamily="34" charset="0"/>
              <a:buChar char="•"/>
            </a:pPr>
            <a:r>
              <a:rPr lang="en-US" sz="1600" kern="0" dirty="0"/>
              <a:t>About 1/3 of rides provided</a:t>
            </a:r>
          </a:p>
          <a:p>
            <a:pPr lvl="1" defTabSz="482261">
              <a:buFont typeface="Arial" panose="020B0604020202020204" pitchFamily="34" charset="0"/>
              <a:buChar char="•"/>
            </a:pPr>
            <a:r>
              <a:rPr lang="en-US" sz="1600" kern="0" dirty="0"/>
              <a:t>Ride requests are placed on standby</a:t>
            </a:r>
          </a:p>
          <a:p>
            <a:pPr lvl="1" defTabSz="482261">
              <a:buFont typeface="Arial" panose="020B0604020202020204" pitchFamily="34" charset="0"/>
              <a:buChar char="•"/>
            </a:pPr>
            <a:r>
              <a:rPr lang="en-US" sz="1600" kern="0" dirty="0"/>
              <a:t>Not subject to federal rules around trip denials</a:t>
            </a:r>
          </a:p>
          <a:p>
            <a:pPr defTabSz="482261">
              <a:buClrTx/>
            </a:pPr>
            <a:r>
              <a:rPr lang="en-US" sz="1600" kern="0" dirty="0"/>
              <a:t>Service areas and service hour adjustments perpetually under review</a:t>
            </a:r>
          </a:p>
          <a:p>
            <a:endParaRPr lang="en-US" dirty="0"/>
          </a:p>
        </p:txBody>
      </p:sp>
      <p:pic>
        <p:nvPicPr>
          <p:cNvPr id="3" name="Picture 2" descr="Metro Mobility service area map using blue and white to differentiate between ADA and non-ADA service areas.">
            <a:extLst>
              <a:ext uri="{FF2B5EF4-FFF2-40B4-BE49-F238E27FC236}">
                <a16:creationId xmlns:a16="http://schemas.microsoft.com/office/drawing/2014/main" id="{0DB9E8D1-C508-8DAE-435C-598AB26F5C9F}"/>
              </a:ext>
            </a:extLst>
          </p:cNvPr>
          <p:cNvPicPr>
            <a:picLocks noChangeAspect="1"/>
          </p:cNvPicPr>
          <p:nvPr/>
        </p:nvPicPr>
        <p:blipFill>
          <a:blip r:embed="rId3"/>
          <a:stretch>
            <a:fillRect/>
          </a:stretch>
        </p:blipFill>
        <p:spPr>
          <a:xfrm>
            <a:off x="6853182" y="1217612"/>
            <a:ext cx="4833993" cy="4911280"/>
          </a:xfrm>
          <a:prstGeom prst="rect">
            <a:avLst/>
          </a:prstGeom>
        </p:spPr>
      </p:pic>
    </p:spTree>
    <p:extLst>
      <p:ext uri="{BB962C8B-B14F-4D97-AF65-F5344CB8AC3E}">
        <p14:creationId xmlns:p14="http://schemas.microsoft.com/office/powerpoint/2010/main" val="4288255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609600"/>
            <a:ext cx="10515600" cy="1216025"/>
          </a:xfrm>
        </p:spPr>
        <p:txBody>
          <a:bodyPr/>
          <a:lstStyle/>
          <a:p>
            <a:r>
              <a:rPr lang="en-US"/>
              <a:t>Key Service Performance Metrics</a:t>
            </a:r>
          </a:p>
        </p:txBody>
      </p:sp>
      <p:sp>
        <p:nvSpPr>
          <p:cNvPr id="4" name="Slide Number Placeholder 3">
            <a:extLst>
              <a:ext uri="{FF2B5EF4-FFF2-40B4-BE49-F238E27FC236}">
                <a16:creationId xmlns:a16="http://schemas.microsoft.com/office/drawing/2014/main" id="{9895E0EA-716D-5647-A420-A52E5098C439}"/>
              </a:ext>
            </a:extLst>
          </p:cNvPr>
          <p:cNvSpPr>
            <a:spLocks noGrp="1"/>
          </p:cNvSpPr>
          <p:nvPr>
            <p:ph type="sldNum" sz="quarter" idx="16"/>
          </p:nvPr>
        </p:nvSpPr>
        <p:spPr>
          <a:xfrm>
            <a:off x="10396728" y="6356350"/>
            <a:ext cx="1462668" cy="365125"/>
          </a:xfrm>
        </p:spPr>
        <p:txBody>
          <a:bodyPr/>
          <a:lstStyle/>
          <a:p>
            <a:fld id="{48F63A3B-78C7-47BE-AE5E-E10140E04643}" type="slidenum">
              <a:rPr lang="en-US" smtClean="0"/>
              <a:pPr/>
              <a:t>9</a:t>
            </a:fld>
            <a:endParaRPr lang="en-US"/>
          </a:p>
        </p:txBody>
      </p:sp>
      <p:sp>
        <p:nvSpPr>
          <p:cNvPr id="6" name="Text Placeholder 7">
            <a:extLst>
              <a:ext uri="{FF2B5EF4-FFF2-40B4-BE49-F238E27FC236}">
                <a16:creationId xmlns:a16="http://schemas.microsoft.com/office/drawing/2014/main" id="{BB0365FC-BD43-E013-ED4C-F3289E9A2FE0}"/>
              </a:ext>
            </a:extLst>
          </p:cNvPr>
          <p:cNvSpPr txBox="1">
            <a:spLocks/>
          </p:cNvSpPr>
          <p:nvPr/>
        </p:nvSpPr>
        <p:spPr>
          <a:xfrm>
            <a:off x="585227" y="1952973"/>
            <a:ext cx="6385844" cy="3690743"/>
          </a:xfrm>
          <a:prstGeom prst="rect">
            <a:avLst/>
          </a:prstGeom>
        </p:spPr>
        <p:txBody>
          <a:bodyPr/>
          <a:lstStyle>
            <a:lvl1pPr marL="228600" indent="-228600" algn="l" defTabSz="914400" rtl="0" eaLnBrk="1" latinLnBrk="0" hangingPunct="1">
              <a:lnSpc>
                <a:spcPct val="100000"/>
              </a:lnSpc>
              <a:spcBef>
                <a:spcPts val="1000"/>
              </a:spcBef>
              <a:spcAft>
                <a:spcPts val="1000"/>
              </a:spcAft>
              <a:buClr>
                <a:schemeClr val="accent1"/>
              </a:buClr>
              <a:buFont typeface="Arial" panose="020B0604020202020204" pitchFamily="34" charset="0"/>
              <a:buChar char="•"/>
              <a:defRPr sz="2500" kern="1200">
                <a:solidFill>
                  <a:schemeClr val="tx2"/>
                </a:solidFill>
                <a:latin typeface="Tenorite" pitchFamily="2" charset="0"/>
                <a:ea typeface="+mn-ea"/>
                <a:cs typeface="+mn-cs"/>
              </a:defRPr>
            </a:lvl1pPr>
            <a:lvl2pPr marL="685800" indent="-228600" algn="l" defTabSz="914400" rtl="0" eaLnBrk="1" latinLnBrk="0" hangingPunct="1">
              <a:lnSpc>
                <a:spcPct val="100000"/>
              </a:lnSpc>
              <a:spcBef>
                <a:spcPts val="0"/>
              </a:spcBef>
              <a:spcAft>
                <a:spcPts val="1000"/>
              </a:spcAft>
              <a:buClr>
                <a:schemeClr val="accent1"/>
              </a:buClr>
              <a:buFont typeface="System Font Regular"/>
              <a:buChar char="–"/>
              <a:defRPr sz="2100" kern="1200">
                <a:solidFill>
                  <a:schemeClr val="tx2"/>
                </a:solidFill>
                <a:latin typeface="Tenorite" pitchFamily="2" charset="0"/>
                <a:ea typeface="+mn-ea"/>
                <a:cs typeface="+mn-cs"/>
              </a:defRPr>
            </a:lvl2pPr>
            <a:lvl3pPr marL="11430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3pPr>
            <a:lvl4pPr marL="16002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4pPr>
            <a:lvl5pPr marL="2057400" indent="-228600" algn="l" defTabSz="914400" rtl="0" eaLnBrk="1" latinLnBrk="0" hangingPunct="1">
              <a:lnSpc>
                <a:spcPct val="100000"/>
              </a:lnSpc>
              <a:spcBef>
                <a:spcPts val="0"/>
              </a:spcBef>
              <a:spcAft>
                <a:spcPts val="1000"/>
              </a:spcAft>
              <a:buClr>
                <a:schemeClr val="accent1"/>
              </a:buClr>
              <a:buFont typeface="Arial" panose="020B0604020202020204" pitchFamily="34" charset="0"/>
              <a:buChar char="•"/>
              <a:defRPr sz="1700" kern="1200">
                <a:solidFill>
                  <a:schemeClr val="tx2"/>
                </a:solidFill>
                <a:latin typeface="Tenorit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482261">
              <a:buClrTx/>
            </a:pPr>
            <a:r>
              <a:rPr lang="en-US" sz="1800" b="1" kern="0">
                <a:solidFill>
                  <a:schemeClr val="tx1"/>
                </a:solidFill>
              </a:rPr>
              <a:t>On-Time Performance (OTP): </a:t>
            </a:r>
            <a:r>
              <a:rPr lang="en-US" sz="1800" kern="0">
                <a:solidFill>
                  <a:schemeClr val="tx1"/>
                </a:solidFill>
              </a:rPr>
              <a:t>Percentage of all trips that arrive within 30-minutes of the negotiated pick-up time. </a:t>
            </a:r>
          </a:p>
          <a:p>
            <a:pPr defTabSz="482261">
              <a:buClrTx/>
            </a:pPr>
            <a:r>
              <a:rPr lang="en-US" sz="1800" b="1" kern="0">
                <a:solidFill>
                  <a:schemeClr val="tx1"/>
                </a:solidFill>
              </a:rPr>
              <a:t>Appointment Time (APPT): </a:t>
            </a:r>
            <a:r>
              <a:rPr lang="en-US" sz="1800" kern="0">
                <a:solidFill>
                  <a:schemeClr val="tx1"/>
                </a:solidFill>
              </a:rPr>
              <a:t>Percentage of all trips that arrived no later than the negotiated appointment time and no earlier than 30 minutes early* to the scheduled appointment time. (*effective 1/1/2024)</a:t>
            </a:r>
          </a:p>
          <a:p>
            <a:pPr defTabSz="482261">
              <a:buClrTx/>
            </a:pPr>
            <a:r>
              <a:rPr lang="en-US" sz="1800" b="1" kern="0">
                <a:solidFill>
                  <a:schemeClr val="tx1"/>
                </a:solidFill>
              </a:rPr>
              <a:t>On-Board Time (OBT): </a:t>
            </a:r>
            <a:r>
              <a:rPr lang="en-US" sz="1800" kern="0">
                <a:solidFill>
                  <a:schemeClr val="tx1"/>
                </a:solidFill>
              </a:rPr>
              <a:t>Percentage of trips that did not exceed the calculated maximum on board time.</a:t>
            </a:r>
          </a:p>
          <a:p>
            <a:pPr defTabSz="482261">
              <a:buClrTx/>
            </a:pPr>
            <a:r>
              <a:rPr lang="en-US" sz="1800" b="1" kern="0">
                <a:solidFill>
                  <a:schemeClr val="tx1"/>
                </a:solidFill>
              </a:rPr>
              <a:t>Capacity Denials</a:t>
            </a:r>
            <a:r>
              <a:rPr lang="en-US" sz="1800" kern="0">
                <a:solidFill>
                  <a:schemeClr val="tx1"/>
                </a:solidFill>
              </a:rPr>
              <a:t>: Count of requested trips that were unable to be performed due to system capacity constraints.</a:t>
            </a:r>
          </a:p>
        </p:txBody>
      </p:sp>
      <p:graphicFrame>
        <p:nvGraphicFramePr>
          <p:cNvPr id="8" name="Table 7">
            <a:extLst>
              <a:ext uri="{FF2B5EF4-FFF2-40B4-BE49-F238E27FC236}">
                <a16:creationId xmlns:a16="http://schemas.microsoft.com/office/drawing/2014/main" id="{1776CEFB-5F12-D536-C7C9-D295BA9F1E0D}"/>
              </a:ext>
            </a:extLst>
          </p:cNvPr>
          <p:cNvGraphicFramePr>
            <a:graphicFrameLocks noGrp="1"/>
          </p:cNvGraphicFramePr>
          <p:nvPr/>
        </p:nvGraphicFramePr>
        <p:xfrm>
          <a:off x="7096125" y="1666875"/>
          <a:ext cx="4663170" cy="3351723"/>
        </p:xfrm>
        <a:graphic>
          <a:graphicData uri="http://schemas.openxmlformats.org/drawingml/2006/table">
            <a:tbl>
              <a:tblPr firstRow="1" bandRow="1">
                <a:tableStyleId>{5C22544A-7EE6-4342-B048-85BDC9FD1C3A}</a:tableStyleId>
              </a:tblPr>
              <a:tblGrid>
                <a:gridCol w="1440655">
                  <a:extLst>
                    <a:ext uri="{9D8B030D-6E8A-4147-A177-3AD203B41FA5}">
                      <a16:colId xmlns:a16="http://schemas.microsoft.com/office/drawing/2014/main" val="2663592423"/>
                    </a:ext>
                  </a:extLst>
                </a:gridCol>
                <a:gridCol w="2238375">
                  <a:extLst>
                    <a:ext uri="{9D8B030D-6E8A-4147-A177-3AD203B41FA5}">
                      <a16:colId xmlns:a16="http://schemas.microsoft.com/office/drawing/2014/main" val="3194215380"/>
                    </a:ext>
                  </a:extLst>
                </a:gridCol>
                <a:gridCol w="984140">
                  <a:extLst>
                    <a:ext uri="{9D8B030D-6E8A-4147-A177-3AD203B41FA5}">
                      <a16:colId xmlns:a16="http://schemas.microsoft.com/office/drawing/2014/main" val="2593191620"/>
                    </a:ext>
                  </a:extLst>
                </a:gridCol>
              </a:tblGrid>
              <a:tr h="475005">
                <a:tc>
                  <a:txBody>
                    <a:bodyPr/>
                    <a:lstStyle/>
                    <a:p>
                      <a:pPr algn="ctr"/>
                      <a:r>
                        <a:rPr lang="en-US"/>
                        <a:t>KPI</a:t>
                      </a:r>
                    </a:p>
                  </a:txBody>
                  <a:tcPr/>
                </a:tc>
                <a:tc>
                  <a:txBody>
                    <a:bodyPr/>
                    <a:lstStyle/>
                    <a:p>
                      <a:pPr algn="ctr"/>
                      <a:r>
                        <a:rPr lang="en-US"/>
                        <a:t>“ADA”</a:t>
                      </a:r>
                    </a:p>
                    <a:p>
                      <a:pPr algn="ctr"/>
                      <a:r>
                        <a:rPr lang="en-US"/>
                        <a:t>Goal</a:t>
                      </a:r>
                    </a:p>
                  </a:txBody>
                  <a:tcPr/>
                </a:tc>
                <a:tc>
                  <a:txBody>
                    <a:bodyPr/>
                    <a:lstStyle/>
                    <a:p>
                      <a:pPr algn="ctr"/>
                      <a:r>
                        <a:rPr lang="en-US"/>
                        <a:t>“Non-ADA” Goal</a:t>
                      </a:r>
                    </a:p>
                  </a:txBody>
                  <a:tcPr/>
                </a:tc>
                <a:extLst>
                  <a:ext uri="{0D108BD9-81ED-4DB2-BD59-A6C34878D82A}">
                    <a16:rowId xmlns:a16="http://schemas.microsoft.com/office/drawing/2014/main" val="677416797"/>
                  </a:ext>
                </a:extLst>
              </a:tr>
              <a:tr h="654106">
                <a:tc>
                  <a:txBody>
                    <a:bodyPr/>
                    <a:lstStyle/>
                    <a:p>
                      <a:r>
                        <a:rPr lang="en-US"/>
                        <a:t>OTP</a:t>
                      </a:r>
                    </a:p>
                  </a:txBody>
                  <a:tcPr/>
                </a:tc>
                <a:tc>
                  <a:txBody>
                    <a:bodyPr/>
                    <a:lstStyle/>
                    <a:p>
                      <a:r>
                        <a:rPr lang="en-US" dirty="0"/>
                        <a:t>100% </a:t>
                      </a:r>
                    </a:p>
                    <a:p>
                      <a:r>
                        <a:rPr lang="en-US" dirty="0"/>
                        <a:t>(contract min. 90%)</a:t>
                      </a:r>
                    </a:p>
                  </a:txBody>
                  <a:tcPr/>
                </a:tc>
                <a:tc>
                  <a:txBody>
                    <a:bodyPr/>
                    <a:lstStyle/>
                    <a:p>
                      <a:r>
                        <a:rPr lang="en-US"/>
                        <a:t>85%</a:t>
                      </a:r>
                    </a:p>
                  </a:txBody>
                  <a:tcPr/>
                </a:tc>
                <a:extLst>
                  <a:ext uri="{0D108BD9-81ED-4DB2-BD59-A6C34878D82A}">
                    <a16:rowId xmlns:a16="http://schemas.microsoft.com/office/drawing/2014/main" val="3692287543"/>
                  </a:ext>
                </a:extLst>
              </a:tr>
              <a:tr h="654106">
                <a:tc>
                  <a:txBody>
                    <a:bodyPr/>
                    <a:lstStyle/>
                    <a:p>
                      <a:r>
                        <a:rPr lang="en-US"/>
                        <a:t>APPT</a:t>
                      </a:r>
                    </a:p>
                  </a:txBody>
                  <a:tcPr/>
                </a:tc>
                <a:tc>
                  <a:txBody>
                    <a:bodyPr/>
                    <a:lstStyle/>
                    <a:p>
                      <a:r>
                        <a:rPr lang="en-US"/>
                        <a:t>100%</a:t>
                      </a:r>
                    </a:p>
                    <a:p>
                      <a:r>
                        <a:rPr lang="en-US"/>
                        <a:t>(contract min. 85%)</a:t>
                      </a:r>
                    </a:p>
                  </a:txBody>
                  <a:tcPr/>
                </a:tc>
                <a:tc>
                  <a:txBody>
                    <a:bodyPr/>
                    <a:lstStyle/>
                    <a:p>
                      <a:r>
                        <a:rPr lang="en-US"/>
                        <a:t>85%</a:t>
                      </a:r>
                    </a:p>
                  </a:txBody>
                  <a:tcPr/>
                </a:tc>
                <a:extLst>
                  <a:ext uri="{0D108BD9-81ED-4DB2-BD59-A6C34878D82A}">
                    <a16:rowId xmlns:a16="http://schemas.microsoft.com/office/drawing/2014/main" val="2056513347"/>
                  </a:ext>
                </a:extLst>
              </a:tr>
              <a:tr h="654106">
                <a:tc>
                  <a:txBody>
                    <a:bodyPr/>
                    <a:lstStyle/>
                    <a:p>
                      <a:r>
                        <a:rPr lang="en-US"/>
                        <a:t>OBT</a:t>
                      </a:r>
                    </a:p>
                  </a:txBody>
                  <a:tcPr/>
                </a:tc>
                <a:tc>
                  <a:txBody>
                    <a:bodyPr/>
                    <a:lstStyle/>
                    <a:p>
                      <a:r>
                        <a:rPr lang="en-US"/>
                        <a:t>100%</a:t>
                      </a:r>
                    </a:p>
                    <a:p>
                      <a:r>
                        <a:rPr lang="en-US"/>
                        <a:t>(contract min. 95%)</a:t>
                      </a:r>
                    </a:p>
                  </a:txBody>
                  <a:tcPr/>
                </a:tc>
                <a:tc>
                  <a:txBody>
                    <a:bodyPr/>
                    <a:lstStyle/>
                    <a:p>
                      <a:r>
                        <a:rPr lang="en-US"/>
                        <a:t>95%</a:t>
                      </a:r>
                    </a:p>
                  </a:txBody>
                  <a:tcPr/>
                </a:tc>
                <a:extLst>
                  <a:ext uri="{0D108BD9-81ED-4DB2-BD59-A6C34878D82A}">
                    <a16:rowId xmlns:a16="http://schemas.microsoft.com/office/drawing/2014/main" val="909956316"/>
                  </a:ext>
                </a:extLst>
              </a:tr>
              <a:tr h="475005">
                <a:tc>
                  <a:txBody>
                    <a:bodyPr/>
                    <a:lstStyle/>
                    <a:p>
                      <a:r>
                        <a:rPr lang="en-US"/>
                        <a:t>Denials</a:t>
                      </a:r>
                    </a:p>
                  </a:txBody>
                  <a:tcPr/>
                </a:tc>
                <a:tc>
                  <a:txBody>
                    <a:bodyPr/>
                    <a:lstStyle/>
                    <a:p>
                      <a:r>
                        <a:rPr lang="en-US"/>
                        <a:t>Zero</a:t>
                      </a:r>
                    </a:p>
                  </a:txBody>
                  <a:tcPr/>
                </a:tc>
                <a:tc>
                  <a:txBody>
                    <a:bodyPr/>
                    <a:lstStyle/>
                    <a:p>
                      <a:r>
                        <a:rPr lang="en-US" dirty="0"/>
                        <a:t>Zero</a:t>
                      </a:r>
                    </a:p>
                  </a:txBody>
                  <a:tcPr/>
                </a:tc>
                <a:extLst>
                  <a:ext uri="{0D108BD9-81ED-4DB2-BD59-A6C34878D82A}">
                    <a16:rowId xmlns:a16="http://schemas.microsoft.com/office/drawing/2014/main" val="3594586702"/>
                  </a:ext>
                </a:extLst>
              </a:tr>
            </a:tbl>
          </a:graphicData>
        </a:graphic>
      </p:graphicFrame>
      <p:sp>
        <p:nvSpPr>
          <p:cNvPr id="11" name="TextBox 10">
            <a:extLst>
              <a:ext uri="{FF2B5EF4-FFF2-40B4-BE49-F238E27FC236}">
                <a16:creationId xmlns:a16="http://schemas.microsoft.com/office/drawing/2014/main" id="{EE2CD2B0-E2DB-ACB6-B718-04DA86BCE2FF}"/>
              </a:ext>
            </a:extLst>
          </p:cNvPr>
          <p:cNvSpPr txBox="1"/>
          <p:nvPr/>
        </p:nvSpPr>
        <p:spPr>
          <a:xfrm>
            <a:off x="332604" y="5756185"/>
            <a:ext cx="11751241" cy="1200329"/>
          </a:xfrm>
          <a:prstGeom prst="rect">
            <a:avLst/>
          </a:prstGeom>
          <a:noFill/>
        </p:spPr>
        <p:txBody>
          <a:bodyPr wrap="square" rtlCol="0">
            <a:spAutoFit/>
          </a:bodyPr>
          <a:lstStyle/>
          <a:p>
            <a:r>
              <a:rPr lang="en-US" b="0" i="0">
                <a:solidFill>
                  <a:srgbClr val="111111"/>
                </a:solidFill>
                <a:effectLst/>
                <a:latin typeface="Roboto" panose="02000000000000000000" pitchFamily="2" charset="0"/>
              </a:rPr>
              <a:t>NOTE: The Americans with Disabilities Act (ADA) </a:t>
            </a:r>
            <a:r>
              <a:rPr lang="en-US" b="1" i="0">
                <a:solidFill>
                  <a:srgbClr val="111111"/>
                </a:solidFill>
                <a:effectLst/>
                <a:latin typeface="Roboto" panose="02000000000000000000" pitchFamily="2" charset="0"/>
              </a:rPr>
              <a:t>does not permit transit agencies to have any capacity constraints</a:t>
            </a:r>
            <a:r>
              <a:rPr lang="en-US" b="0" i="0">
                <a:solidFill>
                  <a:srgbClr val="111111"/>
                </a:solidFill>
                <a:effectLst/>
                <a:latin typeface="Roboto" panose="02000000000000000000" pitchFamily="2" charset="0"/>
              </a:rPr>
              <a:t> in ADA paratransit. Capacity constraints are defined as any operational patterns or practices that significantly limit the availability of service to ADA paratransit eligible individuals</a:t>
            </a:r>
            <a:r>
              <a:rPr lang="en-US" sz="1800">
                <a:solidFill>
                  <a:schemeClr val="tx1"/>
                </a:solidFill>
              </a:rPr>
              <a:t>.  </a:t>
            </a:r>
          </a:p>
          <a:p>
            <a:endParaRPr lang="en-US"/>
          </a:p>
        </p:txBody>
      </p:sp>
    </p:spTree>
    <p:extLst>
      <p:ext uri="{BB962C8B-B14F-4D97-AF65-F5344CB8AC3E}">
        <p14:creationId xmlns:p14="http://schemas.microsoft.com/office/powerpoint/2010/main" val="652219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9BB53-24B5-5DF7-4CAB-3211256D3E70}"/>
              </a:ext>
            </a:extLst>
          </p:cNvPr>
          <p:cNvSpPr>
            <a:spLocks noGrp="1"/>
          </p:cNvSpPr>
          <p:nvPr>
            <p:ph type="title"/>
          </p:nvPr>
        </p:nvSpPr>
        <p:spPr/>
        <p:txBody>
          <a:bodyPr/>
          <a:lstStyle/>
          <a:p>
            <a:r>
              <a:rPr lang="en-US" dirty="0"/>
              <a:t>2025 Year To Date KPI Data </a:t>
            </a:r>
          </a:p>
        </p:txBody>
      </p:sp>
      <p:sp>
        <p:nvSpPr>
          <p:cNvPr id="4" name="Content Placeholder 3">
            <a:extLst>
              <a:ext uri="{FF2B5EF4-FFF2-40B4-BE49-F238E27FC236}">
                <a16:creationId xmlns:a16="http://schemas.microsoft.com/office/drawing/2014/main" id="{7BE7ED40-0C67-FDAB-EA0B-E06DA2DEC602}"/>
              </a:ext>
            </a:extLst>
          </p:cNvPr>
          <p:cNvSpPr>
            <a:spLocks noGrp="1"/>
          </p:cNvSpPr>
          <p:nvPr>
            <p:ph sz="quarter" idx="13"/>
          </p:nvPr>
        </p:nvSpPr>
        <p:spPr/>
        <p:txBody>
          <a:bodyPr/>
          <a:lstStyle/>
          <a:p>
            <a:r>
              <a:rPr lang="en-US" dirty="0"/>
              <a:t>All Trips</a:t>
            </a:r>
          </a:p>
        </p:txBody>
      </p:sp>
      <p:sp>
        <p:nvSpPr>
          <p:cNvPr id="3" name="Content Placeholder 2">
            <a:extLst>
              <a:ext uri="{FF2B5EF4-FFF2-40B4-BE49-F238E27FC236}">
                <a16:creationId xmlns:a16="http://schemas.microsoft.com/office/drawing/2014/main" id="{70978182-74C3-907A-2AEF-ED6A9215A80B}"/>
              </a:ext>
            </a:extLst>
          </p:cNvPr>
          <p:cNvSpPr>
            <a:spLocks noGrp="1"/>
          </p:cNvSpPr>
          <p:nvPr>
            <p:ph sz="half" idx="1"/>
          </p:nvPr>
        </p:nvSpPr>
        <p:spPr>
          <a:xfrm>
            <a:off x="368710" y="3057953"/>
            <a:ext cx="19125237" cy="3663521"/>
          </a:xfrm>
        </p:spPr>
        <p:txBody>
          <a:bodyPr/>
          <a:lstStyle/>
          <a:p>
            <a:r>
              <a:rPr lang="en-US" sz="2400" dirty="0"/>
              <a:t>On Time Performance- 93.9% (2024 = 91.8%)</a:t>
            </a:r>
          </a:p>
          <a:p>
            <a:pPr lvl="1"/>
            <a:r>
              <a:rPr lang="en-US" sz="2000" dirty="0"/>
              <a:t>(of 531,249 performed trips, 32,406 late pickups)  </a:t>
            </a:r>
          </a:p>
          <a:p>
            <a:r>
              <a:rPr lang="en-US" sz="2400" dirty="0"/>
              <a:t>Appointment Time Performance- 93.9% (2024 = 89.2%)</a:t>
            </a:r>
          </a:p>
          <a:p>
            <a:pPr lvl="1"/>
            <a:r>
              <a:rPr lang="en-US" sz="2000" dirty="0"/>
              <a:t>(Of 161,570 trips, 1,359 arrivals too early and 8,433 late arrivals)</a:t>
            </a:r>
          </a:p>
          <a:p>
            <a:r>
              <a:rPr lang="en-US" sz="2400" dirty="0"/>
              <a:t>On-Board Time Performance- 97.4% (2024 = 95.7%)</a:t>
            </a:r>
          </a:p>
          <a:p>
            <a:pPr lvl="1"/>
            <a:r>
              <a:rPr lang="en-US" sz="2000" dirty="0"/>
              <a:t>(Of 531,249 trips, 13,812 rides too long) </a:t>
            </a:r>
          </a:p>
        </p:txBody>
      </p:sp>
      <p:sp>
        <p:nvSpPr>
          <p:cNvPr id="5" name="Slide Number Placeholder 4">
            <a:extLst>
              <a:ext uri="{FF2B5EF4-FFF2-40B4-BE49-F238E27FC236}">
                <a16:creationId xmlns:a16="http://schemas.microsoft.com/office/drawing/2014/main" id="{82FED456-1DC1-9D94-7DF7-A02D2150B113}"/>
              </a:ext>
            </a:extLst>
          </p:cNvPr>
          <p:cNvSpPr>
            <a:spLocks noGrp="1"/>
          </p:cNvSpPr>
          <p:nvPr>
            <p:ph type="sldNum" sz="quarter" idx="16"/>
          </p:nvPr>
        </p:nvSpPr>
        <p:spPr/>
        <p:txBody>
          <a:bodyPr/>
          <a:lstStyle/>
          <a:p>
            <a:fld id="{48F63A3B-78C7-47BE-AE5E-E10140E04643}" type="slidenum">
              <a:rPr lang="en-US" smtClean="0"/>
              <a:pPr/>
              <a:t>10</a:t>
            </a:fld>
            <a:endParaRPr lang="en-US"/>
          </a:p>
        </p:txBody>
      </p:sp>
    </p:spTree>
    <p:extLst>
      <p:ext uri="{BB962C8B-B14F-4D97-AF65-F5344CB8AC3E}">
        <p14:creationId xmlns:p14="http://schemas.microsoft.com/office/powerpoint/2010/main" val="3928581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9BB53-24B5-5DF7-4CAB-3211256D3E70}"/>
              </a:ext>
            </a:extLst>
          </p:cNvPr>
          <p:cNvSpPr>
            <a:spLocks noGrp="1"/>
          </p:cNvSpPr>
          <p:nvPr>
            <p:ph type="title"/>
          </p:nvPr>
        </p:nvSpPr>
        <p:spPr/>
        <p:txBody>
          <a:bodyPr/>
          <a:lstStyle/>
          <a:p>
            <a:r>
              <a:rPr lang="en-US" dirty="0"/>
              <a:t>2025 KPI Data</a:t>
            </a:r>
          </a:p>
        </p:txBody>
      </p:sp>
      <p:sp>
        <p:nvSpPr>
          <p:cNvPr id="6" name="Content Placeholder 5">
            <a:extLst>
              <a:ext uri="{FF2B5EF4-FFF2-40B4-BE49-F238E27FC236}">
                <a16:creationId xmlns:a16="http://schemas.microsoft.com/office/drawing/2014/main" id="{9C917A4B-3514-62AC-6172-379CF7125783}"/>
              </a:ext>
            </a:extLst>
          </p:cNvPr>
          <p:cNvSpPr>
            <a:spLocks noGrp="1"/>
          </p:cNvSpPr>
          <p:nvPr>
            <p:ph sz="quarter" idx="13"/>
          </p:nvPr>
        </p:nvSpPr>
        <p:spPr/>
        <p:txBody>
          <a:bodyPr/>
          <a:lstStyle/>
          <a:p>
            <a:r>
              <a:rPr lang="en-US" dirty="0"/>
              <a:t>ADA Trips</a:t>
            </a:r>
          </a:p>
        </p:txBody>
      </p:sp>
      <p:sp>
        <p:nvSpPr>
          <p:cNvPr id="4" name="Content Placeholder 3">
            <a:extLst>
              <a:ext uri="{FF2B5EF4-FFF2-40B4-BE49-F238E27FC236}">
                <a16:creationId xmlns:a16="http://schemas.microsoft.com/office/drawing/2014/main" id="{FB0408B3-45B9-C944-2B39-357173B116C7}"/>
              </a:ext>
            </a:extLst>
          </p:cNvPr>
          <p:cNvSpPr>
            <a:spLocks noGrp="1"/>
          </p:cNvSpPr>
          <p:nvPr>
            <p:ph sz="half" idx="1"/>
          </p:nvPr>
        </p:nvSpPr>
        <p:spPr>
          <a:xfrm>
            <a:off x="221225" y="3057954"/>
            <a:ext cx="16171713" cy="3663521"/>
          </a:xfrm>
        </p:spPr>
        <p:txBody>
          <a:bodyPr/>
          <a:lstStyle/>
          <a:p>
            <a:r>
              <a:rPr lang="en-US" sz="2400" dirty="0"/>
              <a:t>On Time Performance- 94.0% (2024 = 92.0%)</a:t>
            </a:r>
          </a:p>
          <a:p>
            <a:pPr lvl="1"/>
            <a:r>
              <a:rPr lang="en-US" sz="2000" dirty="0"/>
              <a:t>(of 383,284 performed trips, 22,997 late pickups)  </a:t>
            </a:r>
          </a:p>
          <a:p>
            <a:r>
              <a:rPr lang="en-US" sz="2400" dirty="0"/>
              <a:t>Appointment Time Performance- 93.9% (2024 = 89.4%)</a:t>
            </a:r>
          </a:p>
          <a:p>
            <a:pPr lvl="1"/>
            <a:r>
              <a:rPr lang="en-US" sz="2000" dirty="0"/>
              <a:t>(Of 109,575 trips, 922 arrivals too early and 5,719 late arrivals)</a:t>
            </a:r>
          </a:p>
          <a:p>
            <a:r>
              <a:rPr lang="en-US" sz="2400" dirty="0"/>
              <a:t>On-Bord Time Performance- 97.0% (2024 = 95.3%)</a:t>
            </a:r>
          </a:p>
          <a:p>
            <a:pPr lvl="1"/>
            <a:r>
              <a:rPr lang="en-US" sz="2000" dirty="0"/>
              <a:t>(Of 383,284 trips, 11,499 rides too long) </a:t>
            </a:r>
          </a:p>
          <a:p>
            <a:endParaRPr lang="en-US" dirty="0"/>
          </a:p>
        </p:txBody>
      </p:sp>
      <p:sp>
        <p:nvSpPr>
          <p:cNvPr id="5" name="Slide Number Placeholder 4">
            <a:extLst>
              <a:ext uri="{FF2B5EF4-FFF2-40B4-BE49-F238E27FC236}">
                <a16:creationId xmlns:a16="http://schemas.microsoft.com/office/drawing/2014/main" id="{82FED456-1DC1-9D94-7DF7-A02D2150B113}"/>
              </a:ext>
            </a:extLst>
          </p:cNvPr>
          <p:cNvSpPr>
            <a:spLocks noGrp="1"/>
          </p:cNvSpPr>
          <p:nvPr>
            <p:ph type="sldNum" sz="quarter" idx="16"/>
          </p:nvPr>
        </p:nvSpPr>
        <p:spPr/>
        <p:txBody>
          <a:bodyPr/>
          <a:lstStyle/>
          <a:p>
            <a:fld id="{48F63A3B-78C7-47BE-AE5E-E10140E04643}" type="slidenum">
              <a:rPr lang="en-US" smtClean="0"/>
              <a:pPr/>
              <a:t>11</a:t>
            </a:fld>
            <a:endParaRPr lang="en-US"/>
          </a:p>
        </p:txBody>
      </p:sp>
    </p:spTree>
    <p:extLst>
      <p:ext uri="{BB962C8B-B14F-4D97-AF65-F5344CB8AC3E}">
        <p14:creationId xmlns:p14="http://schemas.microsoft.com/office/powerpoint/2010/main" val="3172051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9BB53-24B5-5DF7-4CAB-3211256D3E70}"/>
              </a:ext>
            </a:extLst>
          </p:cNvPr>
          <p:cNvSpPr>
            <a:spLocks noGrp="1"/>
          </p:cNvSpPr>
          <p:nvPr>
            <p:ph type="title"/>
          </p:nvPr>
        </p:nvSpPr>
        <p:spPr/>
        <p:txBody>
          <a:bodyPr/>
          <a:lstStyle/>
          <a:p>
            <a:r>
              <a:rPr lang="en-US" dirty="0"/>
              <a:t>2025 KPI Data</a:t>
            </a:r>
          </a:p>
        </p:txBody>
      </p:sp>
      <p:sp>
        <p:nvSpPr>
          <p:cNvPr id="4" name="Content Placeholder 3">
            <a:extLst>
              <a:ext uri="{FF2B5EF4-FFF2-40B4-BE49-F238E27FC236}">
                <a16:creationId xmlns:a16="http://schemas.microsoft.com/office/drawing/2014/main" id="{70E78ABB-B77F-F0A7-015B-18FACEC330B4}"/>
              </a:ext>
            </a:extLst>
          </p:cNvPr>
          <p:cNvSpPr>
            <a:spLocks noGrp="1"/>
          </p:cNvSpPr>
          <p:nvPr>
            <p:ph sz="quarter" idx="13"/>
          </p:nvPr>
        </p:nvSpPr>
        <p:spPr/>
        <p:txBody>
          <a:bodyPr/>
          <a:lstStyle/>
          <a:p>
            <a:r>
              <a:rPr lang="en-US" dirty="0"/>
              <a:t>Non-ADA Trips</a:t>
            </a:r>
          </a:p>
        </p:txBody>
      </p:sp>
      <p:sp>
        <p:nvSpPr>
          <p:cNvPr id="3" name="Content Placeholder 2">
            <a:extLst>
              <a:ext uri="{FF2B5EF4-FFF2-40B4-BE49-F238E27FC236}">
                <a16:creationId xmlns:a16="http://schemas.microsoft.com/office/drawing/2014/main" id="{D5D79E13-47C0-F736-1588-9C7FECB8B0EF}"/>
              </a:ext>
            </a:extLst>
          </p:cNvPr>
          <p:cNvSpPr>
            <a:spLocks noGrp="1"/>
          </p:cNvSpPr>
          <p:nvPr>
            <p:ph sz="half" idx="1"/>
          </p:nvPr>
        </p:nvSpPr>
        <p:spPr>
          <a:xfrm>
            <a:off x="198782" y="2835421"/>
            <a:ext cx="17810922" cy="3886054"/>
          </a:xfrm>
        </p:spPr>
        <p:txBody>
          <a:bodyPr/>
          <a:lstStyle/>
          <a:p>
            <a:r>
              <a:rPr lang="en-US" sz="2400" dirty="0"/>
              <a:t>On Time Performance- 93.8% (2024 = 90.9%)</a:t>
            </a:r>
          </a:p>
          <a:p>
            <a:pPr lvl="1"/>
            <a:r>
              <a:rPr lang="en-US" sz="2000" dirty="0"/>
              <a:t>(of 147,965 performed trips, 9,174 late pickups)  </a:t>
            </a:r>
          </a:p>
          <a:p>
            <a:r>
              <a:rPr lang="en-US" sz="2400" dirty="0"/>
              <a:t>Appointment Time Performance- 93.9% (2024 = 88.8%)</a:t>
            </a:r>
          </a:p>
          <a:p>
            <a:pPr lvl="1"/>
            <a:r>
              <a:rPr lang="en-US" sz="2000" dirty="0"/>
              <a:t>(Of 51,995 trips, 437 arrivals too early and 2,714 late arrivals)</a:t>
            </a:r>
          </a:p>
          <a:p>
            <a:r>
              <a:rPr lang="en-US" sz="2400" dirty="0"/>
              <a:t>On-Bord Time Performance- 98.3% (2024 = 96.8%)</a:t>
            </a:r>
          </a:p>
          <a:p>
            <a:pPr lvl="1"/>
            <a:r>
              <a:rPr lang="en-US" sz="2000" dirty="0"/>
              <a:t>(Of 147,965 trips, 2,515 rides too long) </a:t>
            </a:r>
          </a:p>
          <a:p>
            <a:endParaRPr lang="en-US" dirty="0"/>
          </a:p>
        </p:txBody>
      </p:sp>
      <p:sp>
        <p:nvSpPr>
          <p:cNvPr id="5" name="Slide Number Placeholder 4">
            <a:extLst>
              <a:ext uri="{FF2B5EF4-FFF2-40B4-BE49-F238E27FC236}">
                <a16:creationId xmlns:a16="http://schemas.microsoft.com/office/drawing/2014/main" id="{82FED456-1DC1-9D94-7DF7-A02D2150B113}"/>
              </a:ext>
            </a:extLst>
          </p:cNvPr>
          <p:cNvSpPr>
            <a:spLocks noGrp="1"/>
          </p:cNvSpPr>
          <p:nvPr>
            <p:ph type="sldNum" sz="quarter" idx="16"/>
          </p:nvPr>
        </p:nvSpPr>
        <p:spPr/>
        <p:txBody>
          <a:bodyPr/>
          <a:lstStyle/>
          <a:p>
            <a:fld id="{48F63A3B-78C7-47BE-AE5E-E10140E04643}" type="slidenum">
              <a:rPr lang="en-US" smtClean="0"/>
              <a:pPr/>
              <a:t>12</a:t>
            </a:fld>
            <a:endParaRPr lang="en-US"/>
          </a:p>
        </p:txBody>
      </p:sp>
    </p:spTree>
    <p:extLst>
      <p:ext uri="{BB962C8B-B14F-4D97-AF65-F5344CB8AC3E}">
        <p14:creationId xmlns:p14="http://schemas.microsoft.com/office/powerpoint/2010/main" val="1938517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9BB53-24B5-5DF7-4CAB-3211256D3E70}"/>
              </a:ext>
            </a:extLst>
          </p:cNvPr>
          <p:cNvSpPr>
            <a:spLocks noGrp="1"/>
          </p:cNvSpPr>
          <p:nvPr>
            <p:ph type="title"/>
          </p:nvPr>
        </p:nvSpPr>
        <p:spPr/>
        <p:txBody>
          <a:bodyPr/>
          <a:lstStyle/>
          <a:p>
            <a:r>
              <a:rPr lang="en-US" dirty="0"/>
              <a:t>2025 KPI Data – Non-ADA Trip Denials </a:t>
            </a:r>
          </a:p>
        </p:txBody>
      </p:sp>
      <p:sp>
        <p:nvSpPr>
          <p:cNvPr id="4" name="Content Placeholder 3">
            <a:extLst>
              <a:ext uri="{FF2B5EF4-FFF2-40B4-BE49-F238E27FC236}">
                <a16:creationId xmlns:a16="http://schemas.microsoft.com/office/drawing/2014/main" id="{6C55FC8C-92EB-4EF3-A091-E4BC7779BB18}"/>
              </a:ext>
            </a:extLst>
          </p:cNvPr>
          <p:cNvSpPr>
            <a:spLocks noGrp="1"/>
          </p:cNvSpPr>
          <p:nvPr>
            <p:ph sz="quarter" idx="13"/>
          </p:nvPr>
        </p:nvSpPr>
        <p:spPr/>
        <p:txBody>
          <a:bodyPr/>
          <a:lstStyle/>
          <a:p>
            <a:r>
              <a:rPr lang="en-US" dirty="0"/>
              <a:t>0 total one-way denials in 2025</a:t>
            </a:r>
          </a:p>
        </p:txBody>
      </p:sp>
      <p:sp>
        <p:nvSpPr>
          <p:cNvPr id="3" name="Content Placeholder 2">
            <a:extLst>
              <a:ext uri="{FF2B5EF4-FFF2-40B4-BE49-F238E27FC236}">
                <a16:creationId xmlns:a16="http://schemas.microsoft.com/office/drawing/2014/main" id="{50B3FBBE-096E-156B-B613-10E9A1F1A3B7}"/>
              </a:ext>
            </a:extLst>
          </p:cNvPr>
          <p:cNvSpPr>
            <a:spLocks noGrp="1"/>
          </p:cNvSpPr>
          <p:nvPr>
            <p:ph sz="half" idx="1"/>
          </p:nvPr>
        </p:nvSpPr>
        <p:spPr>
          <a:xfrm>
            <a:off x="838199" y="3057954"/>
            <a:ext cx="10810461" cy="3108960"/>
          </a:xfrm>
        </p:spPr>
        <p:txBody>
          <a:bodyPr/>
          <a:lstStyle/>
          <a:p>
            <a:r>
              <a:rPr lang="en-US" sz="2500" dirty="0"/>
              <a:t>111 total one-way denials in 2024 (almost exclusively in January)</a:t>
            </a:r>
          </a:p>
          <a:p>
            <a:r>
              <a:rPr lang="en-US" sz="2500" dirty="0"/>
              <a:t>10,726 in 2023</a:t>
            </a:r>
          </a:p>
          <a:p>
            <a:endParaRPr lang="en-US" sz="2500" dirty="0"/>
          </a:p>
        </p:txBody>
      </p:sp>
      <p:sp>
        <p:nvSpPr>
          <p:cNvPr id="5" name="Slide Number Placeholder 4">
            <a:extLst>
              <a:ext uri="{FF2B5EF4-FFF2-40B4-BE49-F238E27FC236}">
                <a16:creationId xmlns:a16="http://schemas.microsoft.com/office/drawing/2014/main" id="{82FED456-1DC1-9D94-7DF7-A02D2150B113}"/>
              </a:ext>
              <a:ext uri="{C183D7F6-B498-43B3-948B-1728B52AA6E4}">
                <adec:decorative xmlns:adec="http://schemas.microsoft.com/office/drawing/2017/decorative" val="0"/>
              </a:ext>
            </a:extLst>
          </p:cNvPr>
          <p:cNvSpPr>
            <a:spLocks noGrp="1"/>
          </p:cNvSpPr>
          <p:nvPr>
            <p:ph type="sldNum" sz="quarter" idx="16"/>
          </p:nvPr>
        </p:nvSpPr>
        <p:spPr/>
        <p:txBody>
          <a:bodyPr/>
          <a:lstStyle/>
          <a:p>
            <a:fld id="{48F63A3B-78C7-47BE-AE5E-E10140E04643}" type="slidenum">
              <a:rPr lang="en-US" smtClean="0"/>
              <a:pPr/>
              <a:t>13</a:t>
            </a:fld>
            <a:endParaRPr lang="en-US"/>
          </a:p>
        </p:txBody>
      </p:sp>
    </p:spTree>
    <p:extLst>
      <p:ext uri="{BB962C8B-B14F-4D97-AF65-F5344CB8AC3E}">
        <p14:creationId xmlns:p14="http://schemas.microsoft.com/office/powerpoint/2010/main" val="2575504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3C54-1948-6614-4D72-AA88D61BB218}"/>
              </a:ext>
            </a:extLst>
          </p:cNvPr>
          <p:cNvSpPr>
            <a:spLocks noGrp="1"/>
          </p:cNvSpPr>
          <p:nvPr>
            <p:ph type="title"/>
          </p:nvPr>
        </p:nvSpPr>
        <p:spPr/>
        <p:txBody>
          <a:bodyPr/>
          <a:lstStyle/>
          <a:p>
            <a:r>
              <a:rPr lang="en-US" dirty="0"/>
              <a:t>Premium On-Demand Service – Transportation Plus</a:t>
            </a:r>
          </a:p>
        </p:txBody>
      </p:sp>
      <p:sp>
        <p:nvSpPr>
          <p:cNvPr id="4" name="Content Placeholder 3">
            <a:extLst>
              <a:ext uri="{FF2B5EF4-FFF2-40B4-BE49-F238E27FC236}">
                <a16:creationId xmlns:a16="http://schemas.microsoft.com/office/drawing/2014/main" id="{984E7E59-724A-8710-94EB-12A247E9244C}"/>
              </a:ext>
            </a:extLst>
          </p:cNvPr>
          <p:cNvSpPr>
            <a:spLocks noGrp="1"/>
          </p:cNvSpPr>
          <p:nvPr>
            <p:ph sz="quarter" idx="13"/>
          </p:nvPr>
        </p:nvSpPr>
        <p:spPr>
          <a:xfrm>
            <a:off x="4762500" y="2133600"/>
            <a:ext cx="7096896" cy="4114800"/>
          </a:xfrm>
        </p:spPr>
        <p:txBody>
          <a:bodyPr vert="horz" lIns="0" tIns="0" rIns="0" bIns="0" rtlCol="0" anchor="t">
            <a:normAutofit fontScale="55000" lnSpcReduction="20000"/>
          </a:bodyPr>
          <a:lstStyle/>
          <a:p>
            <a:pPr lvl="1">
              <a:spcBef>
                <a:spcPts val="562"/>
              </a:spcBef>
              <a:buFont typeface="Arial" panose="020B0604020202020204" pitchFamily="34" charset="0"/>
              <a:buChar char="•"/>
            </a:pPr>
            <a:r>
              <a:rPr lang="en-US" sz="3200" dirty="0">
                <a:latin typeface="+mn-lt"/>
              </a:rPr>
              <a:t>Taxi opt-in service since 2004</a:t>
            </a:r>
          </a:p>
          <a:p>
            <a:pPr lvl="1">
              <a:spcBef>
                <a:spcPts val="562"/>
              </a:spcBef>
              <a:buFont typeface="Arial" panose="020B0604020202020204" pitchFamily="34" charset="0"/>
              <a:buChar char="•"/>
            </a:pPr>
            <a:r>
              <a:rPr lang="en-US" sz="3200" dirty="0">
                <a:latin typeface="+mn-lt"/>
              </a:rPr>
              <a:t>14,320 rides through January of 2025 (46% increase over January 2024, w/ 505% increase in lift usage.)</a:t>
            </a:r>
            <a:endParaRPr lang="en-US" sz="3200" dirty="0">
              <a:latin typeface="+mn-lt"/>
              <a:cs typeface="Calibri"/>
            </a:endParaRPr>
          </a:p>
          <a:p>
            <a:pPr lvl="1">
              <a:spcBef>
                <a:spcPts val="562"/>
              </a:spcBef>
              <a:buFont typeface="Arial" panose="020B0604020202020204" pitchFamily="34" charset="0"/>
              <a:buChar char="•"/>
            </a:pPr>
            <a:r>
              <a:rPr lang="en-US" sz="3200" dirty="0">
                <a:latin typeface="+mn-lt"/>
              </a:rPr>
              <a:t>5-year contract with Transportation Plus (‘25-’29)</a:t>
            </a:r>
            <a:endParaRPr lang="en-US" sz="3200" dirty="0">
              <a:latin typeface="+mn-lt"/>
              <a:cs typeface="Calibri"/>
            </a:endParaRPr>
          </a:p>
          <a:p>
            <a:pPr lvl="1">
              <a:spcBef>
                <a:spcPts val="562"/>
              </a:spcBef>
              <a:buFont typeface="Arial" panose="020B0604020202020204" pitchFamily="34" charset="0"/>
              <a:buChar char="•"/>
            </a:pPr>
            <a:r>
              <a:rPr lang="en-US" sz="3200" dirty="0">
                <a:latin typeface="+mn-lt"/>
              </a:rPr>
              <a:t>Available to any certified Metro Mobility client </a:t>
            </a:r>
          </a:p>
          <a:p>
            <a:pPr lvl="1">
              <a:spcBef>
                <a:spcPts val="562"/>
              </a:spcBef>
              <a:buFont typeface="Arial" panose="020B0604020202020204" pitchFamily="34" charset="0"/>
              <a:buChar char="•"/>
            </a:pPr>
            <a:r>
              <a:rPr lang="en-US" sz="3200" dirty="0">
                <a:latin typeface="+mn-lt"/>
              </a:rPr>
              <a:t>Same service area and hours as Metro Mobility </a:t>
            </a:r>
            <a:endParaRPr lang="en-US" sz="3200" dirty="0">
              <a:latin typeface="+mn-lt"/>
              <a:cs typeface="Calibri"/>
            </a:endParaRPr>
          </a:p>
          <a:p>
            <a:pPr lvl="1">
              <a:spcBef>
                <a:spcPts val="562"/>
              </a:spcBef>
              <a:buFont typeface="Arial" panose="020B0604020202020204" pitchFamily="34" charset="0"/>
              <a:buChar char="•"/>
            </a:pPr>
            <a:r>
              <a:rPr lang="en-US" sz="3200" dirty="0">
                <a:latin typeface="+mn-lt"/>
              </a:rPr>
              <a:t>“Comparable” Wheelchair Accessible Vehicle (WAV) service required</a:t>
            </a:r>
            <a:endParaRPr lang="en-US" sz="3200" dirty="0">
              <a:latin typeface="+mn-lt"/>
              <a:cs typeface="Calibri"/>
            </a:endParaRPr>
          </a:p>
          <a:p>
            <a:pPr lvl="1">
              <a:spcBef>
                <a:spcPts val="562"/>
              </a:spcBef>
              <a:buFont typeface="Arial" panose="020B0604020202020204" pitchFamily="34" charset="0"/>
              <a:buChar char="•"/>
            </a:pPr>
            <a:r>
              <a:rPr lang="en-US" sz="3200" dirty="0">
                <a:latin typeface="+mn-lt"/>
              </a:rPr>
              <a:t>Council pays up to $20 per ride </a:t>
            </a:r>
            <a:endParaRPr lang="en-US" sz="3200" dirty="0">
              <a:latin typeface="+mn-lt"/>
              <a:cs typeface="Calibri"/>
            </a:endParaRPr>
          </a:p>
          <a:p>
            <a:pPr lvl="1">
              <a:spcBef>
                <a:spcPts val="562"/>
              </a:spcBef>
              <a:buFont typeface="Arial" panose="020B0604020202020204" pitchFamily="34" charset="0"/>
              <a:buChar char="•"/>
            </a:pPr>
            <a:r>
              <a:rPr lang="en-US" sz="3200" dirty="0">
                <a:latin typeface="+mn-lt"/>
              </a:rPr>
              <a:t>On-demand via customized </a:t>
            </a:r>
            <a:r>
              <a:rPr lang="en-US" sz="3200" dirty="0" err="1">
                <a:latin typeface="+mn-lt"/>
              </a:rPr>
              <a:t>ihail</a:t>
            </a:r>
            <a:r>
              <a:rPr lang="en-US" sz="3200" dirty="0">
                <a:latin typeface="+mn-lt"/>
              </a:rPr>
              <a:t> App</a:t>
            </a:r>
            <a:endParaRPr lang="en-US" sz="3200" dirty="0">
              <a:latin typeface="+mn-lt"/>
              <a:cs typeface="Calibri"/>
            </a:endParaRPr>
          </a:p>
          <a:p>
            <a:pPr lvl="1">
              <a:spcBef>
                <a:spcPts val="562"/>
              </a:spcBef>
              <a:buFont typeface="Arial" panose="020B0604020202020204" pitchFamily="34" charset="0"/>
              <a:buChar char="•"/>
            </a:pPr>
            <a:r>
              <a:rPr lang="en-US" sz="3200" dirty="0">
                <a:latin typeface="+mn-lt"/>
              </a:rPr>
              <a:t>Expands service throughout region with advance booking </a:t>
            </a:r>
            <a:endParaRPr lang="en-US" sz="3200" dirty="0">
              <a:latin typeface="+mn-lt"/>
              <a:cs typeface="Calibri"/>
            </a:endParaRPr>
          </a:p>
          <a:p>
            <a:endParaRPr lang="en-US" dirty="0"/>
          </a:p>
        </p:txBody>
      </p:sp>
      <p:sp>
        <p:nvSpPr>
          <p:cNvPr id="5" name="Slide Number Placeholder 4">
            <a:extLst>
              <a:ext uri="{FF2B5EF4-FFF2-40B4-BE49-F238E27FC236}">
                <a16:creationId xmlns:a16="http://schemas.microsoft.com/office/drawing/2014/main" id="{7DBA23A0-F6B8-F815-D10E-E2AA121D5DDA}"/>
              </a:ext>
            </a:extLst>
          </p:cNvPr>
          <p:cNvSpPr>
            <a:spLocks noGrp="1"/>
          </p:cNvSpPr>
          <p:nvPr>
            <p:ph type="sldNum" sz="quarter" idx="16"/>
          </p:nvPr>
        </p:nvSpPr>
        <p:spPr/>
        <p:txBody>
          <a:bodyPr/>
          <a:lstStyle/>
          <a:p>
            <a:fld id="{48F63A3B-78C7-47BE-AE5E-E10140E04643}" type="slidenum">
              <a:rPr lang="en-US" smtClean="0"/>
              <a:pPr/>
              <a:t>14</a:t>
            </a:fld>
            <a:endParaRPr lang="en-US"/>
          </a:p>
        </p:txBody>
      </p:sp>
      <p:pic>
        <p:nvPicPr>
          <p:cNvPr id="7" name="Picture 6" descr="Snippet of the booking screen of the iHail taxi application ">
            <a:extLst>
              <a:ext uri="{FF2B5EF4-FFF2-40B4-BE49-F238E27FC236}">
                <a16:creationId xmlns:a16="http://schemas.microsoft.com/office/drawing/2014/main" id="{93540A52-3657-473D-F38A-D1613F90DA1E}"/>
              </a:ext>
            </a:extLst>
          </p:cNvPr>
          <p:cNvPicPr>
            <a:picLocks noChangeAspect="1"/>
          </p:cNvPicPr>
          <p:nvPr/>
        </p:nvPicPr>
        <p:blipFill>
          <a:blip r:embed="rId2"/>
          <a:stretch>
            <a:fillRect/>
          </a:stretch>
        </p:blipFill>
        <p:spPr>
          <a:xfrm>
            <a:off x="1854370" y="1851025"/>
            <a:ext cx="2511563" cy="4764793"/>
          </a:xfrm>
          <a:prstGeom prst="rect">
            <a:avLst/>
          </a:prstGeom>
        </p:spPr>
      </p:pic>
    </p:spTree>
    <p:extLst>
      <p:ext uri="{BB962C8B-B14F-4D97-AF65-F5344CB8AC3E}">
        <p14:creationId xmlns:p14="http://schemas.microsoft.com/office/powerpoint/2010/main" val="1140032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19496-154E-384A-8949-7CD09FD23C2B}"/>
              </a:ext>
            </a:extLst>
          </p:cNvPr>
          <p:cNvSpPr>
            <a:spLocks noGrp="1"/>
          </p:cNvSpPr>
          <p:nvPr>
            <p:ph type="title"/>
          </p:nvPr>
        </p:nvSpPr>
        <p:spPr/>
        <p:txBody>
          <a:bodyPr/>
          <a:lstStyle/>
          <a:p>
            <a:r>
              <a:rPr lang="en-US" dirty="0"/>
              <a:t>Temporary Pilots</a:t>
            </a:r>
          </a:p>
        </p:txBody>
      </p:sp>
      <p:sp>
        <p:nvSpPr>
          <p:cNvPr id="3" name="Content Placeholder 2">
            <a:extLst>
              <a:ext uri="{FF2B5EF4-FFF2-40B4-BE49-F238E27FC236}">
                <a16:creationId xmlns:a16="http://schemas.microsoft.com/office/drawing/2014/main" id="{5FA8B701-B7AE-A94E-A342-96789EB6E9BC}"/>
              </a:ext>
            </a:extLst>
          </p:cNvPr>
          <p:cNvSpPr>
            <a:spLocks noGrp="1"/>
          </p:cNvSpPr>
          <p:nvPr>
            <p:ph idx="1"/>
          </p:nvPr>
        </p:nvSpPr>
        <p:spPr>
          <a:xfrm>
            <a:off x="838200" y="2057400"/>
            <a:ext cx="6089073" cy="4800600"/>
          </a:xfrm>
        </p:spPr>
        <p:txBody>
          <a:bodyPr>
            <a:normAutofit lnSpcReduction="10000"/>
          </a:bodyPr>
          <a:lstStyle/>
          <a:p>
            <a:pPr>
              <a:buClr>
                <a:srgbClr val="0053A0"/>
              </a:buClr>
            </a:pPr>
            <a:r>
              <a:rPr lang="en-US" sz="2000" dirty="0"/>
              <a:t>Regular Route 1-Cent Fares (Jan 2025- Jun 2025)   </a:t>
            </a:r>
          </a:p>
          <a:p>
            <a:pPr lvl="1">
              <a:buClr>
                <a:srgbClr val="0053A0"/>
              </a:buClr>
            </a:pPr>
            <a:r>
              <a:rPr lang="en-US" sz="1600" dirty="0"/>
              <a:t>Metro Mobility Certified customers ride for 1-Cent on fixed route system wide</a:t>
            </a:r>
          </a:p>
          <a:p>
            <a:pPr lvl="1">
              <a:buClr>
                <a:srgbClr val="0053A0"/>
              </a:buClr>
            </a:pPr>
            <a:r>
              <a:rPr lang="en-US" sz="1600" dirty="0"/>
              <a:t>May become permeant, may become free with legislative action. </a:t>
            </a:r>
          </a:p>
          <a:p>
            <a:pPr>
              <a:buClr>
                <a:srgbClr val="0053A0"/>
              </a:buClr>
            </a:pPr>
            <a:r>
              <a:rPr lang="en-US" sz="2000" dirty="0"/>
              <a:t>Additional Premium on Demand service </a:t>
            </a:r>
          </a:p>
          <a:p>
            <a:pPr lvl="1">
              <a:buClr>
                <a:srgbClr val="0053A0"/>
              </a:buClr>
            </a:pPr>
            <a:r>
              <a:rPr lang="en-US" sz="1600" dirty="0"/>
              <a:t>Legislatively mandated</a:t>
            </a:r>
          </a:p>
          <a:p>
            <a:pPr lvl="1">
              <a:buClr>
                <a:srgbClr val="0053A0"/>
              </a:buClr>
            </a:pPr>
            <a:r>
              <a:rPr lang="en-US" sz="1600" dirty="0"/>
              <a:t>Allows for Metro Mobility customers who live in areas with truncated service hours to have a transportation option</a:t>
            </a:r>
          </a:p>
          <a:p>
            <a:pPr lvl="1">
              <a:buClr>
                <a:srgbClr val="0053A0"/>
              </a:buClr>
            </a:pPr>
            <a:r>
              <a:rPr lang="en-US" sz="1600" dirty="0"/>
              <a:t>6am-10pm M-F, 7am-11pm Saturdays, 7am-10pm Sundays. End in June. </a:t>
            </a:r>
          </a:p>
          <a:p>
            <a:pPr lvl="1">
              <a:buClr>
                <a:srgbClr val="0053A0"/>
              </a:buClr>
            </a:pPr>
            <a:r>
              <a:rPr lang="en-US" sz="1600" dirty="0"/>
              <a:t>Must be booked 1-4 days in advance</a:t>
            </a:r>
          </a:p>
          <a:p>
            <a:pPr lvl="1">
              <a:buClr>
                <a:srgbClr val="0053A0"/>
              </a:buClr>
            </a:pPr>
            <a:r>
              <a:rPr lang="en-US" sz="1600" dirty="0"/>
              <a:t>Will have two providers for this service  in the very near future!</a:t>
            </a:r>
          </a:p>
          <a:p>
            <a:pPr lvl="1">
              <a:buClr>
                <a:srgbClr val="0053A0"/>
              </a:buClr>
            </a:pPr>
            <a:endParaRPr lang="en-US" sz="1600" dirty="0"/>
          </a:p>
          <a:p>
            <a:pPr marL="0" indent="0">
              <a:buClr>
                <a:srgbClr val="0053A0"/>
              </a:buClr>
              <a:buNone/>
            </a:pPr>
            <a:endParaRPr lang="en-US" sz="2000" dirty="0"/>
          </a:p>
          <a:p>
            <a:pPr marL="0" indent="0">
              <a:buClr>
                <a:srgbClr val="0053A0"/>
              </a:buClr>
              <a:buNone/>
            </a:pPr>
            <a:endParaRPr lang="en-US" sz="2000" dirty="0"/>
          </a:p>
        </p:txBody>
      </p:sp>
      <p:sp>
        <p:nvSpPr>
          <p:cNvPr id="7" name="Slide Number Placeholder 6">
            <a:extLst>
              <a:ext uri="{FF2B5EF4-FFF2-40B4-BE49-F238E27FC236}">
                <a16:creationId xmlns:a16="http://schemas.microsoft.com/office/drawing/2014/main" id="{A3AF1071-EF78-0A49-B338-02E6B19AEE35}"/>
              </a:ext>
            </a:extLst>
          </p:cNvPr>
          <p:cNvSpPr>
            <a:spLocks noGrp="1"/>
          </p:cNvSpPr>
          <p:nvPr>
            <p:ph type="sldNum" sz="quarter" idx="16"/>
          </p:nvPr>
        </p:nvSpPr>
        <p:spPr/>
        <p:txBody>
          <a:bodyPr/>
          <a:lstStyle/>
          <a:p>
            <a:fld id="{48F63A3B-78C7-47BE-AE5E-E10140E04643}" type="slidenum">
              <a:rPr lang="en-US" smtClean="0"/>
              <a:pPr/>
              <a:t>15</a:t>
            </a:fld>
            <a:endParaRPr lang="en-US"/>
          </a:p>
        </p:txBody>
      </p:sp>
      <p:pic>
        <p:nvPicPr>
          <p:cNvPr id="5" name="Picture 4" descr="Plot map showing transit riders on Metro Transit's routes 62 and 32.  ">
            <a:extLst>
              <a:ext uri="{FF2B5EF4-FFF2-40B4-BE49-F238E27FC236}">
                <a16:creationId xmlns:a16="http://schemas.microsoft.com/office/drawing/2014/main" id="{9F4AE496-3902-3BD4-0938-F3A3947A279D}"/>
              </a:ext>
            </a:extLst>
          </p:cNvPr>
          <p:cNvPicPr>
            <a:picLocks noChangeAspect="1"/>
          </p:cNvPicPr>
          <p:nvPr/>
        </p:nvPicPr>
        <p:blipFill>
          <a:blip r:embed="rId3"/>
          <a:stretch>
            <a:fillRect/>
          </a:stretch>
        </p:blipFill>
        <p:spPr>
          <a:xfrm>
            <a:off x="7002136" y="1905290"/>
            <a:ext cx="5019555" cy="4141970"/>
          </a:xfrm>
          <a:prstGeom prst="rect">
            <a:avLst/>
          </a:prstGeom>
        </p:spPr>
      </p:pic>
    </p:spTree>
    <p:extLst>
      <p:ext uri="{BB962C8B-B14F-4D97-AF65-F5344CB8AC3E}">
        <p14:creationId xmlns:p14="http://schemas.microsoft.com/office/powerpoint/2010/main" val="2203810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19496-154E-384A-8949-7CD09FD23C2B}"/>
              </a:ext>
            </a:extLst>
          </p:cNvPr>
          <p:cNvSpPr>
            <a:spLocks noGrp="1"/>
          </p:cNvSpPr>
          <p:nvPr>
            <p:ph type="title"/>
          </p:nvPr>
        </p:nvSpPr>
        <p:spPr/>
        <p:txBody>
          <a:bodyPr/>
          <a:lstStyle/>
          <a:p>
            <a:r>
              <a:rPr lang="en-US"/>
              <a:t>Customer Support / Stakeholder Engagement</a:t>
            </a:r>
          </a:p>
        </p:txBody>
      </p:sp>
      <p:sp>
        <p:nvSpPr>
          <p:cNvPr id="3" name="Content Placeholder 2">
            <a:extLst>
              <a:ext uri="{FF2B5EF4-FFF2-40B4-BE49-F238E27FC236}">
                <a16:creationId xmlns:a16="http://schemas.microsoft.com/office/drawing/2014/main" id="{5FA8B701-B7AE-A94E-A342-96789EB6E9BC}"/>
              </a:ext>
            </a:extLst>
          </p:cNvPr>
          <p:cNvSpPr>
            <a:spLocks noGrp="1"/>
          </p:cNvSpPr>
          <p:nvPr>
            <p:ph idx="1"/>
          </p:nvPr>
        </p:nvSpPr>
        <p:spPr>
          <a:xfrm>
            <a:off x="6001521" y="2133600"/>
            <a:ext cx="5943600" cy="4114800"/>
          </a:xfrm>
        </p:spPr>
        <p:txBody>
          <a:bodyPr vert="horz" lIns="0" tIns="0" rIns="0" bIns="0" rtlCol="0" anchor="t">
            <a:normAutofit fontScale="70000" lnSpcReduction="20000"/>
          </a:bodyPr>
          <a:lstStyle/>
          <a:p>
            <a:r>
              <a:rPr lang="en-US" sz="2900" dirty="0">
                <a:latin typeface="Tenorite"/>
              </a:rPr>
              <a:t>Hard copy and digital subscription newsletters </a:t>
            </a:r>
            <a:endParaRPr lang="en-US" sz="2900" dirty="0"/>
          </a:p>
          <a:p>
            <a:r>
              <a:rPr lang="en-US" sz="2900" dirty="0">
                <a:latin typeface="Tenorite"/>
              </a:rPr>
              <a:t>Biannual Community Conversations - </a:t>
            </a:r>
          </a:p>
          <a:p>
            <a:r>
              <a:rPr lang="en-US" sz="2900" dirty="0">
                <a:latin typeface="Tenorite"/>
              </a:rPr>
              <a:t>Advocacy group outreach and listening sessions</a:t>
            </a:r>
          </a:p>
          <a:p>
            <a:r>
              <a:rPr lang="en-US" sz="2900" dirty="0">
                <a:latin typeface="Tenorite"/>
              </a:rPr>
              <a:t>Training partnerships</a:t>
            </a:r>
          </a:p>
          <a:p>
            <a:r>
              <a:rPr lang="en-US" sz="2900" dirty="0">
                <a:latin typeface="Tenorite"/>
              </a:rPr>
              <a:t>Transit Accessibility Advisory Committee</a:t>
            </a:r>
          </a:p>
          <a:p>
            <a:pPr marL="457200" lvl="1" indent="0">
              <a:buNone/>
            </a:pPr>
            <a:r>
              <a:rPr lang="en-US" sz="2900" dirty="0">
                <a:latin typeface="Tenorite"/>
              </a:rPr>
              <a:t>- Metro Mobility liaison role</a:t>
            </a:r>
          </a:p>
          <a:p>
            <a:pPr marL="457200" lvl="1" indent="0">
              <a:buNone/>
            </a:pPr>
            <a:r>
              <a:rPr lang="en-US" sz="2900" dirty="0">
                <a:latin typeface="Tenorite"/>
              </a:rPr>
              <a:t>- MTS Recording Secretary role</a:t>
            </a:r>
          </a:p>
          <a:p>
            <a:pPr marL="457200" lvl="1" indent="0">
              <a:buNone/>
            </a:pPr>
            <a:r>
              <a:rPr lang="en-US" sz="2900" dirty="0">
                <a:latin typeface="Tenorite"/>
              </a:rPr>
              <a:t>- TAAC members regularly engage as subject matter experts and key stakeholders on MTS projects, including RFPs</a:t>
            </a:r>
          </a:p>
          <a:p>
            <a:pPr>
              <a:buClr>
                <a:srgbClr val="0053A0"/>
              </a:buClr>
            </a:pPr>
            <a:endParaRPr lang="en-US" sz="2800" dirty="0"/>
          </a:p>
        </p:txBody>
      </p:sp>
      <p:sp>
        <p:nvSpPr>
          <p:cNvPr id="7" name="Slide Number Placeholder 6">
            <a:extLst>
              <a:ext uri="{FF2B5EF4-FFF2-40B4-BE49-F238E27FC236}">
                <a16:creationId xmlns:a16="http://schemas.microsoft.com/office/drawing/2014/main" id="{A3AF1071-EF78-0A49-B338-02E6B19AEE35}"/>
              </a:ext>
            </a:extLst>
          </p:cNvPr>
          <p:cNvSpPr>
            <a:spLocks noGrp="1"/>
          </p:cNvSpPr>
          <p:nvPr>
            <p:ph type="sldNum" sz="quarter" idx="16"/>
          </p:nvPr>
        </p:nvSpPr>
        <p:spPr/>
        <p:txBody>
          <a:bodyPr/>
          <a:lstStyle/>
          <a:p>
            <a:fld id="{48F63A3B-78C7-47BE-AE5E-E10140E04643}" type="slidenum">
              <a:rPr lang="en-US" smtClean="0"/>
              <a:pPr/>
              <a:t>16</a:t>
            </a:fld>
            <a:endParaRPr lang="en-US"/>
          </a:p>
        </p:txBody>
      </p:sp>
      <p:pic>
        <p:nvPicPr>
          <p:cNvPr id="4" name="Picture 3" descr="Photo of a Fall, 2023 Metro Mobility newsletter.">
            <a:extLst>
              <a:ext uri="{FF2B5EF4-FFF2-40B4-BE49-F238E27FC236}">
                <a16:creationId xmlns:a16="http://schemas.microsoft.com/office/drawing/2014/main" id="{B847601C-0E7C-1571-5837-626B472514DF}"/>
              </a:ext>
            </a:extLst>
          </p:cNvPr>
          <p:cNvPicPr>
            <a:picLocks noChangeAspect="1"/>
          </p:cNvPicPr>
          <p:nvPr/>
        </p:nvPicPr>
        <p:blipFill>
          <a:blip r:embed="rId3"/>
          <a:stretch>
            <a:fillRect/>
          </a:stretch>
        </p:blipFill>
        <p:spPr>
          <a:xfrm>
            <a:off x="838200" y="2133600"/>
            <a:ext cx="5000650" cy="3205164"/>
          </a:xfrm>
          <a:prstGeom prst="rect">
            <a:avLst/>
          </a:prstGeom>
        </p:spPr>
      </p:pic>
    </p:spTree>
    <p:extLst>
      <p:ext uri="{BB962C8B-B14F-4D97-AF65-F5344CB8AC3E}">
        <p14:creationId xmlns:p14="http://schemas.microsoft.com/office/powerpoint/2010/main" val="1540543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82E7E-F402-50B9-16FD-603903562541}"/>
              </a:ext>
            </a:extLst>
          </p:cNvPr>
          <p:cNvSpPr>
            <a:spLocks noGrp="1"/>
          </p:cNvSpPr>
          <p:nvPr>
            <p:ph type="title"/>
          </p:nvPr>
        </p:nvSpPr>
        <p:spPr>
          <a:xfrm>
            <a:off x="838200" y="609601"/>
            <a:ext cx="10515600" cy="708660"/>
          </a:xfrm>
        </p:spPr>
        <p:txBody>
          <a:bodyPr>
            <a:normAutofit fontScale="90000"/>
          </a:bodyPr>
          <a:lstStyle/>
          <a:p>
            <a:r>
              <a:rPr lang="en-US"/>
              <a:t>Transportation Accessibility Advisory Committee</a:t>
            </a:r>
          </a:p>
        </p:txBody>
      </p:sp>
      <p:sp>
        <p:nvSpPr>
          <p:cNvPr id="3" name="Content Placeholder 2">
            <a:extLst>
              <a:ext uri="{FF2B5EF4-FFF2-40B4-BE49-F238E27FC236}">
                <a16:creationId xmlns:a16="http://schemas.microsoft.com/office/drawing/2014/main" id="{EB89B824-B202-83A5-0B96-FA1C39DA60AE}"/>
              </a:ext>
            </a:extLst>
          </p:cNvPr>
          <p:cNvSpPr>
            <a:spLocks noGrp="1"/>
          </p:cNvSpPr>
          <p:nvPr>
            <p:ph idx="1"/>
          </p:nvPr>
        </p:nvSpPr>
        <p:spPr>
          <a:xfrm>
            <a:off x="777240" y="1423510"/>
            <a:ext cx="4968240" cy="5434489"/>
          </a:xfrm>
        </p:spPr>
        <p:txBody>
          <a:bodyPr>
            <a:normAutofit fontScale="92500" lnSpcReduction="10000"/>
          </a:bodyPr>
          <a:lstStyle/>
          <a:p>
            <a:r>
              <a:rPr lang="en-US" sz="2000" dirty="0"/>
              <a:t>Created by State Statute 473.375</a:t>
            </a:r>
          </a:p>
          <a:p>
            <a:r>
              <a:rPr lang="en-US" sz="2000" dirty="0"/>
              <a:t>15 members + Chair</a:t>
            </a:r>
          </a:p>
          <a:p>
            <a:r>
              <a:rPr lang="en-US" sz="2000" dirty="0"/>
              <a:t>All aspects of fixed route and special transportation service accessibility</a:t>
            </a:r>
          </a:p>
          <a:p>
            <a:r>
              <a:rPr lang="en-US" sz="2000" dirty="0"/>
              <a:t>Advises Council on long-range plans to meet accessibility needs</a:t>
            </a:r>
          </a:p>
          <a:p>
            <a:r>
              <a:rPr lang="en-US" sz="2000" dirty="0"/>
              <a:t>Agenda and work plan set by TAAC chair </a:t>
            </a:r>
          </a:p>
          <a:p>
            <a:pPr lvl="1"/>
            <a:r>
              <a:rPr lang="en-US" sz="1600" dirty="0"/>
              <a:t>Information items, report-backs on past topics or questions/follow-up</a:t>
            </a:r>
          </a:p>
          <a:p>
            <a:pPr lvl="1"/>
            <a:r>
              <a:rPr lang="en-US" sz="1600" dirty="0"/>
              <a:t>Standing committee items on projects</a:t>
            </a:r>
          </a:p>
          <a:p>
            <a:r>
              <a:rPr lang="en-US" sz="2000" dirty="0"/>
              <a:t>1</a:t>
            </a:r>
            <a:r>
              <a:rPr lang="en-US" sz="2000" baseline="30000" dirty="0"/>
              <a:t>st</a:t>
            </a:r>
            <a:r>
              <a:rPr lang="en-US" sz="2000" dirty="0"/>
              <a:t> Wednesdays 12:30-14:30; Meetings are open to the public</a:t>
            </a:r>
          </a:p>
          <a:p>
            <a:r>
              <a:rPr lang="en-US" sz="2000" dirty="0"/>
              <a:t>Held in Council Chambers at 390 Robert St N in Saint Paul</a:t>
            </a:r>
          </a:p>
          <a:p>
            <a:endParaRPr lang="en-US" sz="2200" dirty="0"/>
          </a:p>
          <a:p>
            <a:endParaRPr lang="en-US" dirty="0"/>
          </a:p>
          <a:p>
            <a:endParaRPr lang="en-US" dirty="0"/>
          </a:p>
        </p:txBody>
      </p:sp>
      <p:graphicFrame>
        <p:nvGraphicFramePr>
          <p:cNvPr id="6" name="Content Placeholder 5">
            <a:extLst>
              <a:ext uri="{FF2B5EF4-FFF2-40B4-BE49-F238E27FC236}">
                <a16:creationId xmlns:a16="http://schemas.microsoft.com/office/drawing/2014/main" id="{A33ED87D-5165-E27F-7357-38FB0FBD2FB3}"/>
              </a:ext>
            </a:extLst>
          </p:cNvPr>
          <p:cNvGraphicFramePr>
            <a:graphicFrameLocks noGrp="1"/>
          </p:cNvGraphicFramePr>
          <p:nvPr>
            <p:ph sz="quarter" idx="13"/>
            <p:extLst>
              <p:ext uri="{D42A27DB-BD31-4B8C-83A1-F6EECF244321}">
                <p14:modId xmlns:p14="http://schemas.microsoft.com/office/powerpoint/2010/main" val="1983540049"/>
              </p:ext>
            </p:extLst>
          </p:nvPr>
        </p:nvGraphicFramePr>
        <p:xfrm>
          <a:off x="6334538" y="1423511"/>
          <a:ext cx="5583142" cy="2865120"/>
        </p:xfrm>
        <a:graphic>
          <a:graphicData uri="http://schemas.openxmlformats.org/drawingml/2006/table">
            <a:tbl>
              <a:tblPr firstRow="1" bandRow="1">
                <a:tableStyleId>{5C22544A-7EE6-4342-B048-85BDC9FD1C3A}</a:tableStyleId>
              </a:tblPr>
              <a:tblGrid>
                <a:gridCol w="2791571">
                  <a:extLst>
                    <a:ext uri="{9D8B030D-6E8A-4147-A177-3AD203B41FA5}">
                      <a16:colId xmlns:a16="http://schemas.microsoft.com/office/drawing/2014/main" val="2615840037"/>
                    </a:ext>
                  </a:extLst>
                </a:gridCol>
                <a:gridCol w="2791571">
                  <a:extLst>
                    <a:ext uri="{9D8B030D-6E8A-4147-A177-3AD203B41FA5}">
                      <a16:colId xmlns:a16="http://schemas.microsoft.com/office/drawing/2014/main" val="629451063"/>
                    </a:ext>
                  </a:extLst>
                </a:gridCol>
              </a:tblGrid>
              <a:tr h="370840">
                <a:tc>
                  <a:txBody>
                    <a:bodyPr/>
                    <a:lstStyle/>
                    <a:p>
                      <a:r>
                        <a:rPr lang="en-US"/>
                        <a:t>Membership</a:t>
                      </a:r>
                    </a:p>
                  </a:txBody>
                  <a:tcPr/>
                </a:tc>
                <a:tc>
                  <a:txBody>
                    <a:bodyPr/>
                    <a:lstStyle/>
                    <a:p>
                      <a:r>
                        <a:rPr lang="en-US"/>
                        <a:t>Appointed by</a:t>
                      </a:r>
                    </a:p>
                  </a:txBody>
                  <a:tcPr/>
                </a:tc>
                <a:extLst>
                  <a:ext uri="{0D108BD9-81ED-4DB2-BD59-A6C34878D82A}">
                    <a16:rowId xmlns:a16="http://schemas.microsoft.com/office/drawing/2014/main" val="2084401423"/>
                  </a:ext>
                </a:extLst>
              </a:tr>
              <a:tr h="370840">
                <a:tc>
                  <a:txBody>
                    <a:bodyPr/>
                    <a:lstStyle/>
                    <a:p>
                      <a:r>
                        <a:rPr lang="en-US"/>
                        <a:t>Chair (at large)</a:t>
                      </a:r>
                    </a:p>
                  </a:txBody>
                  <a:tcPr/>
                </a:tc>
                <a:tc>
                  <a:txBody>
                    <a:bodyPr/>
                    <a:lstStyle/>
                    <a:p>
                      <a:r>
                        <a:rPr lang="en-US"/>
                        <a:t>Council Chair</a:t>
                      </a:r>
                    </a:p>
                  </a:txBody>
                  <a:tcPr/>
                </a:tc>
                <a:extLst>
                  <a:ext uri="{0D108BD9-81ED-4DB2-BD59-A6C34878D82A}">
                    <a16:rowId xmlns:a16="http://schemas.microsoft.com/office/drawing/2014/main" val="3019133266"/>
                  </a:ext>
                </a:extLst>
              </a:tr>
              <a:tr h="370840">
                <a:tc>
                  <a:txBody>
                    <a:bodyPr/>
                    <a:lstStyle/>
                    <a:p>
                      <a:r>
                        <a:rPr lang="en-US"/>
                        <a:t>Community Members (8)</a:t>
                      </a:r>
                    </a:p>
                  </a:txBody>
                  <a:tcPr/>
                </a:tc>
                <a:tc>
                  <a:txBody>
                    <a:bodyPr/>
                    <a:lstStyle/>
                    <a:p>
                      <a:r>
                        <a:rPr lang="en-US"/>
                        <a:t>Met Council</a:t>
                      </a:r>
                    </a:p>
                  </a:txBody>
                  <a:tcPr/>
                </a:tc>
                <a:extLst>
                  <a:ext uri="{0D108BD9-81ED-4DB2-BD59-A6C34878D82A}">
                    <a16:rowId xmlns:a16="http://schemas.microsoft.com/office/drawing/2014/main" val="4185247511"/>
                  </a:ext>
                </a:extLst>
              </a:tr>
              <a:tr h="370840">
                <a:tc>
                  <a:txBody>
                    <a:bodyPr/>
                    <a:lstStyle/>
                    <a:p>
                      <a:r>
                        <a:rPr lang="en-US"/>
                        <a:t>2 members</a:t>
                      </a:r>
                    </a:p>
                  </a:txBody>
                  <a:tcPr/>
                </a:tc>
                <a:tc>
                  <a:txBody>
                    <a:bodyPr/>
                    <a:lstStyle/>
                    <a:p>
                      <a:r>
                        <a:rPr lang="en-US"/>
                        <a:t>MN Council on Disability</a:t>
                      </a:r>
                    </a:p>
                  </a:txBody>
                  <a:tcPr/>
                </a:tc>
                <a:extLst>
                  <a:ext uri="{0D108BD9-81ED-4DB2-BD59-A6C34878D82A}">
                    <a16:rowId xmlns:a16="http://schemas.microsoft.com/office/drawing/2014/main" val="161572842"/>
                  </a:ext>
                </a:extLst>
              </a:tr>
              <a:tr h="370840">
                <a:tc>
                  <a:txBody>
                    <a:bodyPr/>
                    <a:lstStyle/>
                    <a:p>
                      <a:r>
                        <a:rPr lang="en-US"/>
                        <a:t>2 members</a:t>
                      </a:r>
                    </a:p>
                  </a:txBody>
                  <a:tcPr/>
                </a:tc>
                <a:tc>
                  <a:txBody>
                    <a:bodyPr/>
                    <a:lstStyle/>
                    <a:p>
                      <a:r>
                        <a:rPr lang="en-US"/>
                        <a:t>MN Area Agency on Aging</a:t>
                      </a:r>
                    </a:p>
                  </a:txBody>
                  <a:tcPr/>
                </a:tc>
                <a:extLst>
                  <a:ext uri="{0D108BD9-81ED-4DB2-BD59-A6C34878D82A}">
                    <a16:rowId xmlns:a16="http://schemas.microsoft.com/office/drawing/2014/main" val="3775425695"/>
                  </a:ext>
                </a:extLst>
              </a:tr>
              <a:tr h="370840">
                <a:tc>
                  <a:txBody>
                    <a:bodyPr/>
                    <a:lstStyle/>
                    <a:p>
                      <a:r>
                        <a:rPr lang="en-US"/>
                        <a:t>2 members</a:t>
                      </a:r>
                    </a:p>
                  </a:txBody>
                  <a:tcPr/>
                </a:tc>
                <a:tc>
                  <a:txBody>
                    <a:bodyPr/>
                    <a:lstStyle/>
                    <a:p>
                      <a:r>
                        <a:rPr lang="en-US"/>
                        <a:t>MN Consortium for Citizens with Disabilities</a:t>
                      </a:r>
                    </a:p>
                  </a:txBody>
                  <a:tcPr/>
                </a:tc>
                <a:extLst>
                  <a:ext uri="{0D108BD9-81ED-4DB2-BD59-A6C34878D82A}">
                    <a16:rowId xmlns:a16="http://schemas.microsoft.com/office/drawing/2014/main" val="2452486251"/>
                  </a:ext>
                </a:extLst>
              </a:tr>
              <a:tr h="370840">
                <a:tc>
                  <a:txBody>
                    <a:bodyPr/>
                    <a:lstStyle/>
                    <a:p>
                      <a:r>
                        <a:rPr lang="en-US"/>
                        <a:t>1 member</a:t>
                      </a:r>
                    </a:p>
                  </a:txBody>
                  <a:tcPr/>
                </a:tc>
                <a:tc>
                  <a:txBody>
                    <a:bodyPr/>
                    <a:lstStyle/>
                    <a:p>
                      <a:r>
                        <a:rPr lang="en-US" dirty="0"/>
                        <a:t>MN AARP</a:t>
                      </a:r>
                    </a:p>
                  </a:txBody>
                  <a:tcPr/>
                </a:tc>
                <a:extLst>
                  <a:ext uri="{0D108BD9-81ED-4DB2-BD59-A6C34878D82A}">
                    <a16:rowId xmlns:a16="http://schemas.microsoft.com/office/drawing/2014/main" val="1624453432"/>
                  </a:ext>
                </a:extLst>
              </a:tr>
            </a:tbl>
          </a:graphicData>
        </a:graphic>
      </p:graphicFrame>
      <p:sp>
        <p:nvSpPr>
          <p:cNvPr id="5" name="Slide Number Placeholder 4">
            <a:extLst>
              <a:ext uri="{FF2B5EF4-FFF2-40B4-BE49-F238E27FC236}">
                <a16:creationId xmlns:a16="http://schemas.microsoft.com/office/drawing/2014/main" id="{21BC39F9-530E-454B-26D4-C3698FA17C17}"/>
              </a:ext>
            </a:extLst>
          </p:cNvPr>
          <p:cNvSpPr>
            <a:spLocks noGrp="1"/>
          </p:cNvSpPr>
          <p:nvPr>
            <p:ph type="sldNum" sz="quarter" idx="16"/>
          </p:nvPr>
        </p:nvSpPr>
        <p:spPr/>
        <p:txBody>
          <a:bodyPr/>
          <a:lstStyle/>
          <a:p>
            <a:fld id="{48F63A3B-78C7-47BE-AE5E-E10140E04643}" type="slidenum">
              <a:rPr lang="en-US" smtClean="0"/>
              <a:pPr/>
              <a:t>17</a:t>
            </a:fld>
            <a:endParaRPr lang="en-US"/>
          </a:p>
        </p:txBody>
      </p:sp>
      <p:graphicFrame>
        <p:nvGraphicFramePr>
          <p:cNvPr id="7" name="Table 6">
            <a:extLst>
              <a:ext uri="{FF2B5EF4-FFF2-40B4-BE49-F238E27FC236}">
                <a16:creationId xmlns:a16="http://schemas.microsoft.com/office/drawing/2014/main" id="{C1D247E2-F34C-E50B-4E83-E93A12822EAE}"/>
              </a:ext>
            </a:extLst>
          </p:cNvPr>
          <p:cNvGraphicFramePr>
            <a:graphicFrameLocks noGrp="1"/>
          </p:cNvGraphicFramePr>
          <p:nvPr>
            <p:extLst>
              <p:ext uri="{D42A27DB-BD31-4B8C-83A1-F6EECF244321}">
                <p14:modId xmlns:p14="http://schemas.microsoft.com/office/powerpoint/2010/main" val="2034187558"/>
              </p:ext>
            </p:extLst>
          </p:nvPr>
        </p:nvGraphicFramePr>
        <p:xfrm>
          <a:off x="6334539" y="4529772"/>
          <a:ext cx="5583142" cy="2123440"/>
        </p:xfrm>
        <a:graphic>
          <a:graphicData uri="http://schemas.openxmlformats.org/drawingml/2006/table">
            <a:tbl>
              <a:tblPr firstRow="1" bandRow="1">
                <a:tableStyleId>{5C22544A-7EE6-4342-B048-85BDC9FD1C3A}</a:tableStyleId>
              </a:tblPr>
              <a:tblGrid>
                <a:gridCol w="2791571">
                  <a:extLst>
                    <a:ext uri="{9D8B030D-6E8A-4147-A177-3AD203B41FA5}">
                      <a16:colId xmlns:a16="http://schemas.microsoft.com/office/drawing/2014/main" val="1753826180"/>
                    </a:ext>
                  </a:extLst>
                </a:gridCol>
                <a:gridCol w="2791571">
                  <a:extLst>
                    <a:ext uri="{9D8B030D-6E8A-4147-A177-3AD203B41FA5}">
                      <a16:colId xmlns:a16="http://schemas.microsoft.com/office/drawing/2014/main" val="2765239787"/>
                    </a:ext>
                  </a:extLst>
                </a:gridCol>
              </a:tblGrid>
              <a:tr h="370840">
                <a:tc>
                  <a:txBody>
                    <a:bodyPr/>
                    <a:lstStyle/>
                    <a:p>
                      <a:r>
                        <a:rPr lang="en-US"/>
                        <a:t>Ex-officio Members</a:t>
                      </a:r>
                    </a:p>
                  </a:txBody>
                  <a:tcPr/>
                </a:tc>
                <a:tc>
                  <a:txBody>
                    <a:bodyPr/>
                    <a:lstStyle/>
                    <a:p>
                      <a:r>
                        <a:rPr lang="en-US"/>
                        <a:t>Roles</a:t>
                      </a:r>
                    </a:p>
                  </a:txBody>
                  <a:tcPr/>
                </a:tc>
                <a:extLst>
                  <a:ext uri="{0D108BD9-81ED-4DB2-BD59-A6C34878D82A}">
                    <a16:rowId xmlns:a16="http://schemas.microsoft.com/office/drawing/2014/main" val="719240044"/>
                  </a:ext>
                </a:extLst>
              </a:tr>
              <a:tr h="370840">
                <a:tc>
                  <a:txBody>
                    <a:bodyPr/>
                    <a:lstStyle/>
                    <a:p>
                      <a:r>
                        <a:rPr lang="en-US" dirty="0"/>
                        <a:t>Julie Sellner/Cheryl Schmidt</a:t>
                      </a:r>
                    </a:p>
                  </a:txBody>
                  <a:tcPr/>
                </a:tc>
                <a:tc>
                  <a:txBody>
                    <a:bodyPr/>
                    <a:lstStyle/>
                    <a:p>
                      <a:r>
                        <a:rPr lang="en-US"/>
                        <a:t>MTS</a:t>
                      </a:r>
                    </a:p>
                  </a:txBody>
                  <a:tcPr/>
                </a:tc>
                <a:extLst>
                  <a:ext uri="{0D108BD9-81ED-4DB2-BD59-A6C34878D82A}">
                    <a16:rowId xmlns:a16="http://schemas.microsoft.com/office/drawing/2014/main" val="2392450103"/>
                  </a:ext>
                </a:extLst>
              </a:tr>
              <a:tr h="370840">
                <a:tc>
                  <a:txBody>
                    <a:bodyPr/>
                    <a:lstStyle/>
                    <a:p>
                      <a:r>
                        <a:rPr lang="en-US"/>
                        <a:t>Doug Cook</a:t>
                      </a:r>
                    </a:p>
                  </a:txBody>
                  <a:tcPr/>
                </a:tc>
                <a:tc>
                  <a:txBody>
                    <a:bodyPr/>
                    <a:lstStyle/>
                    <a:p>
                      <a:r>
                        <a:rPr lang="en-US"/>
                        <a:t>Metro Transit</a:t>
                      </a:r>
                    </a:p>
                  </a:txBody>
                  <a:tcPr/>
                </a:tc>
                <a:extLst>
                  <a:ext uri="{0D108BD9-81ED-4DB2-BD59-A6C34878D82A}">
                    <a16:rowId xmlns:a16="http://schemas.microsoft.com/office/drawing/2014/main" val="1115033212"/>
                  </a:ext>
                </a:extLst>
              </a:tr>
              <a:tr h="370840">
                <a:tc>
                  <a:txBody>
                    <a:bodyPr/>
                    <a:lstStyle/>
                    <a:p>
                      <a:r>
                        <a:rPr lang="en-US"/>
                        <a:t>Vacant</a:t>
                      </a:r>
                    </a:p>
                  </a:txBody>
                  <a:tcPr/>
                </a:tc>
                <a:tc>
                  <a:txBody>
                    <a:bodyPr/>
                    <a:lstStyle/>
                    <a:p>
                      <a:r>
                        <a:rPr lang="en-US"/>
                        <a:t>OEEO ADA &amp; Title VI Administrator</a:t>
                      </a:r>
                    </a:p>
                  </a:txBody>
                  <a:tcPr/>
                </a:tc>
                <a:extLst>
                  <a:ext uri="{0D108BD9-81ED-4DB2-BD59-A6C34878D82A}">
                    <a16:rowId xmlns:a16="http://schemas.microsoft.com/office/drawing/2014/main" val="3964534322"/>
                  </a:ext>
                </a:extLst>
              </a:tr>
              <a:tr h="370840">
                <a:tc>
                  <a:txBody>
                    <a:bodyPr/>
                    <a:lstStyle/>
                    <a:p>
                      <a:r>
                        <a:rPr lang="en-US"/>
                        <a:t>CM Cameron</a:t>
                      </a:r>
                    </a:p>
                  </a:txBody>
                  <a:tcPr/>
                </a:tc>
                <a:tc>
                  <a:txBody>
                    <a:bodyPr/>
                    <a:lstStyle/>
                    <a:p>
                      <a:r>
                        <a:rPr lang="en-US" dirty="0"/>
                        <a:t>Council Member</a:t>
                      </a:r>
                    </a:p>
                  </a:txBody>
                  <a:tcPr/>
                </a:tc>
                <a:extLst>
                  <a:ext uri="{0D108BD9-81ED-4DB2-BD59-A6C34878D82A}">
                    <a16:rowId xmlns:a16="http://schemas.microsoft.com/office/drawing/2014/main" val="2534379966"/>
                  </a:ext>
                </a:extLst>
              </a:tr>
            </a:tbl>
          </a:graphicData>
        </a:graphic>
      </p:graphicFrame>
    </p:spTree>
    <p:extLst>
      <p:ext uri="{BB962C8B-B14F-4D97-AF65-F5344CB8AC3E}">
        <p14:creationId xmlns:p14="http://schemas.microsoft.com/office/powerpoint/2010/main" val="2831955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42D26-A5B2-738A-8518-80031F94349C}"/>
              </a:ext>
            </a:extLst>
          </p:cNvPr>
          <p:cNvSpPr>
            <a:spLocks noGrp="1"/>
          </p:cNvSpPr>
          <p:nvPr>
            <p:ph type="title"/>
          </p:nvPr>
        </p:nvSpPr>
        <p:spPr/>
        <p:txBody>
          <a:bodyPr/>
          <a:lstStyle/>
          <a:p>
            <a:r>
              <a:rPr lang="en-US" dirty="0"/>
              <a:t>Member Questions</a:t>
            </a:r>
          </a:p>
        </p:txBody>
      </p:sp>
      <p:sp>
        <p:nvSpPr>
          <p:cNvPr id="3" name="Content Placeholder 2">
            <a:extLst>
              <a:ext uri="{FF2B5EF4-FFF2-40B4-BE49-F238E27FC236}">
                <a16:creationId xmlns:a16="http://schemas.microsoft.com/office/drawing/2014/main" id="{10FA2E45-518C-8359-6622-F88A73A53485}"/>
              </a:ext>
            </a:extLst>
          </p:cNvPr>
          <p:cNvSpPr>
            <a:spLocks noGrp="1"/>
          </p:cNvSpPr>
          <p:nvPr>
            <p:ph idx="1"/>
          </p:nvPr>
        </p:nvSpPr>
        <p:spPr>
          <a:xfrm>
            <a:off x="838200" y="1961322"/>
            <a:ext cx="10282084" cy="4210878"/>
          </a:xfrm>
        </p:spPr>
        <p:txBody>
          <a:bodyPr>
            <a:normAutofit lnSpcReduction="10000"/>
          </a:bodyPr>
          <a:lstStyle/>
          <a:p>
            <a:r>
              <a:rPr lang="en-US" dirty="0"/>
              <a:t>Driver Mate update? Drive Mate </a:t>
            </a:r>
            <a:r>
              <a:rPr lang="en-US" b="0" i="0" dirty="0">
                <a:solidFill>
                  <a:srgbClr val="333F48"/>
                </a:solidFill>
                <a:effectLst/>
                <a:latin typeface="Source Sans Pro" panose="020F0502020204030204" pitchFamily="34" charset="0"/>
              </a:rPr>
              <a:t>acts as an electronic manifest for drivers allowing for real-time scheduling and trip updates, and improved communication between drivers and dispatch. The tablets would replace Rangers currently being used in the vehicles. Currently working through technical and network issues. No Live date has been determined as of yet. </a:t>
            </a:r>
          </a:p>
          <a:p>
            <a:r>
              <a:rPr lang="en-US" dirty="0"/>
              <a:t>POD (Premium On Demand) update? Currently Transportation Plus, a new POD provider, Care Pool, should be in service very soon. Care Pool is in the start up stages of going live. Public notification will go out when the service goes live.</a:t>
            </a:r>
          </a:p>
          <a:p>
            <a:r>
              <a:rPr lang="en-US" dirty="0"/>
              <a:t>Other?</a:t>
            </a:r>
          </a:p>
          <a:p>
            <a:endParaRPr lang="en-US" dirty="0"/>
          </a:p>
        </p:txBody>
      </p:sp>
      <p:sp>
        <p:nvSpPr>
          <p:cNvPr id="5" name="Slide Number Placeholder 4">
            <a:extLst>
              <a:ext uri="{FF2B5EF4-FFF2-40B4-BE49-F238E27FC236}">
                <a16:creationId xmlns:a16="http://schemas.microsoft.com/office/drawing/2014/main" id="{ABDCE54C-6209-21EB-2C07-9A332AEA7F52}"/>
              </a:ext>
            </a:extLst>
          </p:cNvPr>
          <p:cNvSpPr>
            <a:spLocks noGrp="1"/>
          </p:cNvSpPr>
          <p:nvPr>
            <p:ph type="sldNum" sz="quarter" idx="16"/>
          </p:nvPr>
        </p:nvSpPr>
        <p:spPr/>
        <p:txBody>
          <a:bodyPr/>
          <a:lstStyle/>
          <a:p>
            <a:fld id="{48F63A3B-78C7-47BE-AE5E-E10140E04643}" type="slidenum">
              <a:rPr lang="en-US" smtClean="0"/>
              <a:pPr/>
              <a:t>18</a:t>
            </a:fld>
            <a:endParaRPr lang="en-US"/>
          </a:p>
        </p:txBody>
      </p:sp>
    </p:spTree>
    <p:extLst>
      <p:ext uri="{BB962C8B-B14F-4D97-AF65-F5344CB8AC3E}">
        <p14:creationId xmlns:p14="http://schemas.microsoft.com/office/powerpoint/2010/main" val="945075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br>
              <a:rPr lang="en-US"/>
            </a:br>
            <a:br>
              <a:rPr lang="en-US"/>
            </a:br>
            <a:r>
              <a:rPr lang="en-US"/>
              <a:t>Thank you!</a:t>
            </a:r>
          </a:p>
        </p:txBody>
      </p:sp>
      <p:pic>
        <p:nvPicPr>
          <p:cNvPr id="8" name="Graphic 8" descr="Metro Mobility logo">
            <a:extLst>
              <a:ext uri="{FF2B5EF4-FFF2-40B4-BE49-F238E27FC236}">
                <a16:creationId xmlns:a16="http://schemas.microsoft.com/office/drawing/2014/main" id="{70913D66-2695-BF4F-A564-ED9C877F04D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257997" y="534273"/>
            <a:ext cx="2404872" cy="591631"/>
          </a:xfrm>
          <a:prstGeom prst="rect">
            <a:avLst/>
          </a:prstGeom>
        </p:spPr>
      </p:pic>
    </p:spTree>
    <p:extLst>
      <p:ext uri="{BB962C8B-B14F-4D97-AF65-F5344CB8AC3E}">
        <p14:creationId xmlns:p14="http://schemas.microsoft.com/office/powerpoint/2010/main" val="2798851806"/>
      </p:ext>
    </p:extLst>
  </p:cSld>
  <p:clrMapOvr>
    <a:masterClrMapping/>
  </p:clrMapOvr>
</p:sld>
</file>

<file path=ppt/theme/theme1.xml><?xml version="1.0" encoding="utf-8"?>
<a:theme xmlns:a="http://schemas.openxmlformats.org/drawingml/2006/main" name="Metro Transit">
  <a:themeElements>
    <a:clrScheme name="Metro Transit 1">
      <a:dk1>
        <a:srgbClr val="0053A0"/>
      </a:dk1>
      <a:lt1>
        <a:srgbClr val="FFFFFF"/>
      </a:lt1>
      <a:dk2>
        <a:srgbClr val="000000"/>
      </a:dk2>
      <a:lt2>
        <a:srgbClr val="DDDDDA"/>
      </a:lt2>
      <a:accent1>
        <a:srgbClr val="0053A0"/>
      </a:accent1>
      <a:accent2>
        <a:srgbClr val="FFD200"/>
      </a:accent2>
      <a:accent3>
        <a:srgbClr val="ED1B2E"/>
      </a:accent3>
      <a:accent4>
        <a:srgbClr val="A5CF4C"/>
      </a:accent4>
      <a:accent5>
        <a:srgbClr val="FF7300"/>
      </a:accent5>
      <a:accent6>
        <a:srgbClr val="6B1F7C"/>
      </a:accent6>
      <a:hlink>
        <a:srgbClr val="0097D0"/>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troMobility-Presentation" id="{1950ACA5-5372-FC48-9FCD-C32C9203FE90}" vid="{67CBFBA6-27AA-FB48-87B3-0E9B0702DA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epartment xmlns="962adcfb-85f3-40de-a590-6513ded792f5">Metro Mobility</Department>
    <Division xmlns="962adcfb-85f3-40de-a590-6513ded792f5">MC</Division>
    <Description_x002f_Purpose xmlns="962adcfb-85f3-40de-a590-6513ded792f5">Presentation template for Metro Mobility</Description_x002f_Purpose>
    <App xmlns="962adcfb-85f3-40de-a590-6513ded792f5">PowerPoint</App>
    <Owner xmlns="962adcfb-85f3-40de-a590-6513ded792f5">
      <UserInfo>
        <DisplayName>Kuennen, Christine</DisplayName>
        <AccountId>282</AccountId>
        <AccountType/>
      </UserInfo>
    </Owner>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DEBED4953185D4494FB699BC57C8909" ma:contentTypeVersion="9" ma:contentTypeDescription="Create a new document." ma:contentTypeScope="" ma:versionID="c2954326608b84e81984de76cdcbf5b1">
  <xsd:schema xmlns:xsd="http://www.w3.org/2001/XMLSchema" xmlns:xs="http://www.w3.org/2001/XMLSchema" xmlns:p="http://schemas.microsoft.com/office/2006/metadata/properties" xmlns:ns2="962adcfb-85f3-40de-a590-6513ded792f5" xmlns:ns3="153d070c-618c-4659-9950-3ff4cc4c0885" targetNamespace="http://schemas.microsoft.com/office/2006/metadata/properties" ma:root="true" ma:fieldsID="8629571bff8986737f0153ee3c01ed85" ns2:_="" ns3:_="">
    <xsd:import namespace="962adcfb-85f3-40de-a590-6513ded792f5"/>
    <xsd:import namespace="153d070c-618c-4659-9950-3ff4cc4c0885"/>
    <xsd:element name="properties">
      <xsd:complexType>
        <xsd:sequence>
          <xsd:element name="documentManagement">
            <xsd:complexType>
              <xsd:all>
                <xsd:element ref="ns2:MediaServiceMetadata" minOccurs="0"/>
                <xsd:element ref="ns2:MediaServiceFastMetadata" minOccurs="0"/>
                <xsd:element ref="ns2:Owner" minOccurs="0"/>
                <xsd:element ref="ns2:Division" minOccurs="0"/>
                <xsd:element ref="ns2:Department" minOccurs="0"/>
                <xsd:element ref="ns2:Description_x002f_Purpose" minOccurs="0"/>
                <xsd:element ref="ns2:App"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2adcfb-85f3-40de-a590-6513ded792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Owner" ma:index="10" nillable="true" ma:displayName="Owner" ma:list="UserInfo" ma:SharePointGroup="0" ma:internalName="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vision" ma:index="11" nillable="true" ma:displayName="Division" ma:default="-" ma:format="Dropdown" ma:internalName="Division">
      <xsd:simpleType>
        <xsd:restriction base="dms:Choice">
          <xsd:enumeration value="-"/>
          <xsd:enumeration value="CD"/>
          <xsd:enumeration value="ES"/>
          <xsd:enumeration value="MC"/>
          <xsd:enumeration value="MTS"/>
          <xsd:enumeration value="MT"/>
        </xsd:restriction>
      </xsd:simpleType>
    </xsd:element>
    <xsd:element name="Department" ma:index="12" nillable="true" ma:displayName="Department" ma:internalName="Department">
      <xsd:simpleType>
        <xsd:restriction base="dms:Text">
          <xsd:maxLength value="255"/>
        </xsd:restriction>
      </xsd:simpleType>
    </xsd:element>
    <xsd:element name="Description_x002f_Purpose" ma:index="13" nillable="true" ma:displayName="Description/Purpose" ma:format="Dropdown" ma:internalName="Description_x002f_Purpose">
      <xsd:simpleType>
        <xsd:restriction base="dms:Note">
          <xsd:maxLength value="255"/>
        </xsd:restriction>
      </xsd:simpleType>
    </xsd:element>
    <xsd:element name="App" ma:index="14" nillable="true" ma:displayName="Council Templates" ma:default="Word" ma:description="Report Template" ma:format="Dropdown" ma:internalName="App">
      <xsd:simpleType>
        <xsd:restriction base="dms:Choice">
          <xsd:enumeration value="Word"/>
          <xsd:enumeration value="PowerPoint"/>
          <xsd:enumeration value="Excel"/>
          <xsd:enumeration value="Division"/>
          <xsd:enumeration value="Folder"/>
        </xsd:restriction>
      </xsd:simpleType>
    </xsd:element>
  </xsd:schema>
  <xsd:schema xmlns:xsd="http://www.w3.org/2001/XMLSchema" xmlns:xs="http://www.w3.org/2001/XMLSchema" xmlns:dms="http://schemas.microsoft.com/office/2006/documentManagement/types" xmlns:pc="http://schemas.microsoft.com/office/infopath/2007/PartnerControls" targetNamespace="153d070c-618c-4659-9950-3ff4cc4c0885"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78B604-9059-4F1C-B8E2-C96A71A964D2}">
  <ds:schemaRefs>
    <ds:schemaRef ds:uri="153d070c-618c-4659-9950-3ff4cc4c0885"/>
    <ds:schemaRef ds:uri="962adcfb-85f3-40de-a590-6513ded792f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3AF11AB-0AA3-44FA-8D50-B437889D45AA}">
  <ds:schemaRefs>
    <ds:schemaRef ds:uri="153d070c-618c-4659-9950-3ff4cc4c0885"/>
    <ds:schemaRef ds:uri="962adcfb-85f3-40de-a590-6513ded792f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7F4349A-22F7-4A2D-8CA5-43DDCD6795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MetroMobility-Presentation</Template>
  <TotalTime>11123</TotalTime>
  <Words>1662</Words>
  <Application>Microsoft Office PowerPoint</Application>
  <PresentationFormat>Widescreen</PresentationFormat>
  <Paragraphs>315</Paragraphs>
  <Slides>19</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Aptos</vt:lpstr>
      <vt:lpstr>Arial</vt:lpstr>
      <vt:lpstr>Calibri</vt:lpstr>
      <vt:lpstr>Roboto</vt:lpstr>
      <vt:lpstr>Source Sans Pro</vt:lpstr>
      <vt:lpstr>System Font Regular</vt:lpstr>
      <vt:lpstr>Tenorite</vt:lpstr>
      <vt:lpstr>Metro Transit</vt:lpstr>
      <vt:lpstr>Metro Mobility Program Overview</vt:lpstr>
      <vt:lpstr>Transit Service Structure</vt:lpstr>
      <vt:lpstr>Metropolitan Transportation Services Contracted Transit Services</vt:lpstr>
      <vt:lpstr>Metro Mobility Program</vt:lpstr>
      <vt:lpstr>Customer Relations</vt:lpstr>
      <vt:lpstr>Fleet &amp; Technology Profile</vt:lpstr>
      <vt:lpstr>Service Contracts</vt:lpstr>
      <vt:lpstr>ADA vs. “non- ADA”</vt:lpstr>
      <vt:lpstr>Key Service Performance Metrics</vt:lpstr>
      <vt:lpstr>2025 Year To Date KPI Data </vt:lpstr>
      <vt:lpstr>2025 KPI Data</vt:lpstr>
      <vt:lpstr>2025 KPI Data</vt:lpstr>
      <vt:lpstr>2025 KPI Data – Non-ADA Trip Denials </vt:lpstr>
      <vt:lpstr>Premium On-Demand Service – Transportation Plus</vt:lpstr>
      <vt:lpstr>Temporary Pilots</vt:lpstr>
      <vt:lpstr>Customer Support / Stakeholder Engagement</vt:lpstr>
      <vt:lpstr>Transportation Accessibility Advisory Committee</vt:lpstr>
      <vt:lpstr>Member Questions</vt:lpstr>
      <vt:lpstr>  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with Logo</dc:title>
  <dc:subject/>
  <dc:creator>Kuennen, Christine</dc:creator>
  <cp:keywords/>
  <dc:description/>
  <cp:lastModifiedBy>Petrie, Kevin</cp:lastModifiedBy>
  <cp:revision>20</cp:revision>
  <cp:lastPrinted>2017-03-14T16:27:36Z</cp:lastPrinted>
  <dcterms:created xsi:type="dcterms:W3CDTF">2023-11-30T16:41:23Z</dcterms:created>
  <dcterms:modified xsi:type="dcterms:W3CDTF">2025-05-07T14:21:20Z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version">
    <vt:lpwstr>2.0</vt:lpwstr>
  </property>
  <property fmtid="{D5CDD505-2E9C-101B-9397-08002B2CF9AE}" pid="3" name="ContentTypeId">
    <vt:lpwstr>0x010100CDEBED4953185D4494FB699BC57C8909</vt:lpwstr>
  </property>
</Properties>
</file>