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4"/>
  </p:notesMasterIdLst>
  <p:handoutMasterIdLst>
    <p:handoutMasterId r:id="rId25"/>
  </p:handoutMasterIdLst>
  <p:sldIdLst>
    <p:sldId id="952" r:id="rId5"/>
    <p:sldId id="986" r:id="rId6"/>
    <p:sldId id="1009" r:id="rId7"/>
    <p:sldId id="263" r:id="rId8"/>
    <p:sldId id="987" r:id="rId9"/>
    <p:sldId id="992" r:id="rId10"/>
    <p:sldId id="988" r:id="rId11"/>
    <p:sldId id="989" r:id="rId12"/>
    <p:sldId id="998" r:id="rId13"/>
    <p:sldId id="996" r:id="rId14"/>
    <p:sldId id="1000" r:id="rId15"/>
    <p:sldId id="1007" r:id="rId16"/>
    <p:sldId id="1001" r:id="rId17"/>
    <p:sldId id="991" r:id="rId18"/>
    <p:sldId id="972" r:id="rId19"/>
    <p:sldId id="993" r:id="rId20"/>
    <p:sldId id="994" r:id="rId21"/>
    <p:sldId id="1008" r:id="rId22"/>
    <p:sldId id="26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z, Leah" initials="JL" lastIdx="1" clrIdx="0">
    <p:extLst>
      <p:ext uri="{19B8F6BF-5375-455C-9EA6-DF929625EA0E}">
        <p15:presenceInfo xmlns:p15="http://schemas.microsoft.com/office/powerpoint/2012/main" userId="S::leah.janz@metrotransit.org::a1774303-522a-4c45-9d90-dd9943175d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1FF"/>
    <a:srgbClr val="D6EDFF"/>
    <a:srgbClr val="003865"/>
    <a:srgbClr val="78BE21"/>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5146C-B9A1-404B-B504-4007F705CC60}" v="207" dt="2025-05-06T18:00:52.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60EDD-A902-4AA2-87BE-E3868BC53EFE}"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07CC797E-03CC-4930-A112-90969D419BF6}">
      <dgm:prSet phldrT="[Text]" custT="1"/>
      <dgm:spPr/>
      <dgm:t>
        <a:bodyPr/>
        <a:lstStyle/>
        <a:p>
          <a:r>
            <a:rPr lang="en-US" sz="4400" baseline="0" dirty="0"/>
            <a:t>Metropolitan Council</a:t>
          </a:r>
        </a:p>
      </dgm:t>
    </dgm:pt>
    <dgm:pt modelId="{45AE9C0E-B1A4-49B5-881E-5796365E6084}" type="parTrans" cxnId="{4A94087C-AB31-40A2-AA8C-8434E79711C9}">
      <dgm:prSet/>
      <dgm:spPr/>
      <dgm:t>
        <a:bodyPr/>
        <a:lstStyle/>
        <a:p>
          <a:endParaRPr lang="en-US"/>
        </a:p>
      </dgm:t>
    </dgm:pt>
    <dgm:pt modelId="{9479DCD2-C858-4FFC-B315-B716BFF388D8}" type="sibTrans" cxnId="{4A94087C-AB31-40A2-AA8C-8434E79711C9}">
      <dgm:prSet/>
      <dgm:spPr/>
      <dgm:t>
        <a:bodyPr/>
        <a:lstStyle/>
        <a:p>
          <a:endParaRPr lang="en-US"/>
        </a:p>
      </dgm:t>
    </dgm:pt>
    <dgm:pt modelId="{D5128573-2186-40AC-A0AC-54EE555C4DBA}" type="asst">
      <dgm:prSet phldrT="[Text]" custT="1"/>
      <dgm:spPr/>
      <dgm:t>
        <a:bodyPr/>
        <a:lstStyle/>
        <a:p>
          <a:r>
            <a:rPr lang="en-US" sz="1800" b="1" dirty="0"/>
            <a:t>Metropolitan Transportation Services </a:t>
          </a:r>
        </a:p>
        <a:p>
          <a:r>
            <a:rPr lang="en-US" sz="1800" dirty="0"/>
            <a:t>(Contracted Services)</a:t>
          </a:r>
        </a:p>
      </dgm:t>
    </dgm:pt>
    <dgm:pt modelId="{9B8DB722-D142-4E3C-BB57-C4A99ADB522D}" type="parTrans" cxnId="{BC882C34-8D39-4B9D-9EAC-423910FBDD8D}">
      <dgm:prSet/>
      <dgm:spPr/>
      <dgm:t>
        <a:bodyPr/>
        <a:lstStyle/>
        <a:p>
          <a:endParaRPr lang="en-US"/>
        </a:p>
      </dgm:t>
    </dgm:pt>
    <dgm:pt modelId="{3C9D7647-BC8D-489E-8A59-480674155F24}" type="sibTrans" cxnId="{BC882C34-8D39-4B9D-9EAC-423910FBDD8D}">
      <dgm:prSet/>
      <dgm:spPr/>
      <dgm:t>
        <a:bodyPr/>
        <a:lstStyle/>
        <a:p>
          <a:endParaRPr lang="en-US"/>
        </a:p>
      </dgm:t>
    </dgm:pt>
    <dgm:pt modelId="{055B5FC0-19E0-429D-8A4A-6B93F02A2972}" type="asst">
      <dgm:prSet custT="1"/>
      <dgm:spPr/>
      <dgm:t>
        <a:bodyPr/>
        <a:lstStyle/>
        <a:p>
          <a:r>
            <a:rPr lang="en-US" sz="1800" b="1" dirty="0"/>
            <a:t>Metro Transit</a:t>
          </a:r>
        </a:p>
        <a:p>
          <a:r>
            <a:rPr lang="en-US" sz="1800" dirty="0"/>
            <a:t> (Directly Operated)</a:t>
          </a:r>
        </a:p>
      </dgm:t>
    </dgm:pt>
    <dgm:pt modelId="{78D810C2-B476-4FFA-AB7A-8F0E387E10BA}" type="parTrans" cxnId="{7FF1D90B-7F03-4403-AFFD-56AEE796FE71}">
      <dgm:prSet/>
      <dgm:spPr/>
      <dgm:t>
        <a:bodyPr/>
        <a:lstStyle/>
        <a:p>
          <a:endParaRPr lang="en-US"/>
        </a:p>
      </dgm:t>
    </dgm:pt>
    <dgm:pt modelId="{6CBAD79A-4707-4F57-A3C2-463CE2165498}" type="sibTrans" cxnId="{7FF1D90B-7F03-4403-AFFD-56AEE796FE71}">
      <dgm:prSet/>
      <dgm:spPr/>
      <dgm:t>
        <a:bodyPr/>
        <a:lstStyle/>
        <a:p>
          <a:endParaRPr lang="en-US"/>
        </a:p>
      </dgm:t>
    </dgm:pt>
    <dgm:pt modelId="{8CBA3DB1-C964-4C3D-824A-B1AD92FCEA47}">
      <dgm:prSet custT="1"/>
      <dgm:spPr/>
      <dgm:t>
        <a:bodyPr/>
        <a:lstStyle/>
        <a:p>
          <a:r>
            <a:rPr lang="en-US" sz="1600" dirty="0"/>
            <a:t>Commuter Rail</a:t>
          </a:r>
        </a:p>
      </dgm:t>
    </dgm:pt>
    <dgm:pt modelId="{E327A027-DE8F-4F08-90B2-734CD5D2B42D}" type="parTrans" cxnId="{F8B1234C-F18C-4A58-AEE0-3E16A18667BC}">
      <dgm:prSet/>
      <dgm:spPr/>
      <dgm:t>
        <a:bodyPr/>
        <a:lstStyle/>
        <a:p>
          <a:endParaRPr lang="en-US"/>
        </a:p>
      </dgm:t>
    </dgm:pt>
    <dgm:pt modelId="{A0CE2EE6-013A-42C4-AC6F-FA700735987E}" type="sibTrans" cxnId="{F8B1234C-F18C-4A58-AEE0-3E16A18667BC}">
      <dgm:prSet/>
      <dgm:spPr/>
      <dgm:t>
        <a:bodyPr/>
        <a:lstStyle/>
        <a:p>
          <a:endParaRPr lang="en-US"/>
        </a:p>
      </dgm:t>
    </dgm:pt>
    <dgm:pt modelId="{EBCEEBE1-FF02-47DD-9C4B-3D98879A8989}">
      <dgm:prSet/>
      <dgm:spPr/>
      <dgm:t>
        <a:bodyPr/>
        <a:lstStyle/>
        <a:p>
          <a:r>
            <a:rPr lang="en-US" dirty="0"/>
            <a:t>Fixed Route Bus</a:t>
          </a:r>
        </a:p>
      </dgm:t>
    </dgm:pt>
    <dgm:pt modelId="{BBB920C1-205E-42AD-9F97-CB7C2536782D}" type="parTrans" cxnId="{A6E082DC-6136-4757-9CAA-087E4D5C777B}">
      <dgm:prSet/>
      <dgm:spPr/>
      <dgm:t>
        <a:bodyPr/>
        <a:lstStyle/>
        <a:p>
          <a:endParaRPr lang="en-US"/>
        </a:p>
      </dgm:t>
    </dgm:pt>
    <dgm:pt modelId="{D4AFA3F9-0006-4AC5-A31F-9E78BECCA8E3}" type="sibTrans" cxnId="{A6E082DC-6136-4757-9CAA-087E4D5C777B}">
      <dgm:prSet/>
      <dgm:spPr/>
      <dgm:t>
        <a:bodyPr/>
        <a:lstStyle/>
        <a:p>
          <a:endParaRPr lang="en-US"/>
        </a:p>
      </dgm:t>
    </dgm:pt>
    <dgm:pt modelId="{F9544B75-99C0-4703-8D66-E640541F4913}">
      <dgm:prSet/>
      <dgm:spPr/>
      <dgm:t>
        <a:bodyPr/>
        <a:lstStyle/>
        <a:p>
          <a:r>
            <a:rPr lang="en-US" dirty="0"/>
            <a:t>Light Rail</a:t>
          </a:r>
        </a:p>
      </dgm:t>
    </dgm:pt>
    <dgm:pt modelId="{9A4B989A-17A6-4A4A-AF78-EFFF1F590978}" type="parTrans" cxnId="{13965323-557F-4502-9D08-DBEFE97DFF06}">
      <dgm:prSet/>
      <dgm:spPr/>
      <dgm:t>
        <a:bodyPr/>
        <a:lstStyle/>
        <a:p>
          <a:endParaRPr lang="en-US"/>
        </a:p>
      </dgm:t>
    </dgm:pt>
    <dgm:pt modelId="{C6C121E1-D833-48FC-ADBB-C9D6507BC2F6}" type="sibTrans" cxnId="{13965323-557F-4502-9D08-DBEFE97DFF06}">
      <dgm:prSet/>
      <dgm:spPr/>
      <dgm:t>
        <a:bodyPr/>
        <a:lstStyle/>
        <a:p>
          <a:endParaRPr lang="en-US"/>
        </a:p>
      </dgm:t>
    </dgm:pt>
    <dgm:pt modelId="{CB7AECFA-B83E-4139-BCA1-D88AA6B2A8D0}">
      <dgm:prSet/>
      <dgm:spPr/>
      <dgm:t>
        <a:bodyPr/>
        <a:lstStyle/>
        <a:p>
          <a:r>
            <a:rPr lang="en-US" dirty="0"/>
            <a:t>Metro Move</a:t>
          </a:r>
        </a:p>
      </dgm:t>
    </dgm:pt>
    <dgm:pt modelId="{B3B01011-2BDB-4276-A187-3A01B3FEF900}" type="parTrans" cxnId="{E015A85B-0749-4FD1-8DCA-697C5E52F2AD}">
      <dgm:prSet/>
      <dgm:spPr/>
      <dgm:t>
        <a:bodyPr/>
        <a:lstStyle/>
        <a:p>
          <a:endParaRPr lang="en-US"/>
        </a:p>
      </dgm:t>
    </dgm:pt>
    <dgm:pt modelId="{30836F96-C5EE-4D08-A848-52891069E9D4}" type="sibTrans" cxnId="{E015A85B-0749-4FD1-8DCA-697C5E52F2AD}">
      <dgm:prSet/>
      <dgm:spPr/>
      <dgm:t>
        <a:bodyPr/>
        <a:lstStyle/>
        <a:p>
          <a:endParaRPr lang="en-US"/>
        </a:p>
      </dgm:t>
    </dgm:pt>
    <dgm:pt modelId="{3AD13DBF-1876-4463-A56C-5DA77B77CB7E}">
      <dgm:prSet/>
      <dgm:spPr/>
      <dgm:t>
        <a:bodyPr/>
        <a:lstStyle/>
        <a:p>
          <a:r>
            <a:rPr lang="en-US" dirty="0"/>
            <a:t>Fixed Route Bus</a:t>
          </a:r>
        </a:p>
      </dgm:t>
    </dgm:pt>
    <dgm:pt modelId="{32A0225F-361B-499E-9819-2993B15D297D}" type="parTrans" cxnId="{44080D44-DD6A-458B-81F4-4012C87CF5A7}">
      <dgm:prSet/>
      <dgm:spPr/>
      <dgm:t>
        <a:bodyPr/>
        <a:lstStyle/>
        <a:p>
          <a:endParaRPr lang="en-US"/>
        </a:p>
      </dgm:t>
    </dgm:pt>
    <dgm:pt modelId="{798CC660-CF4A-4C35-8B16-15058AA28C0A}" type="sibTrans" cxnId="{44080D44-DD6A-458B-81F4-4012C87CF5A7}">
      <dgm:prSet/>
      <dgm:spPr/>
      <dgm:t>
        <a:bodyPr/>
        <a:lstStyle/>
        <a:p>
          <a:endParaRPr lang="en-US"/>
        </a:p>
      </dgm:t>
    </dgm:pt>
    <dgm:pt modelId="{1A87695A-BC04-48C1-ADF6-08E1C83B0184}">
      <dgm:prSet/>
      <dgm:spPr/>
      <dgm:t>
        <a:bodyPr/>
        <a:lstStyle/>
        <a:p>
          <a:r>
            <a:rPr lang="en-US" dirty="0"/>
            <a:t>Van Pool</a:t>
          </a:r>
        </a:p>
      </dgm:t>
    </dgm:pt>
    <dgm:pt modelId="{DEB045F6-4CCE-4A03-B528-1D02BF80C7E8}" type="sibTrans" cxnId="{9F5BE2FA-0654-46D1-9921-281E74D1F548}">
      <dgm:prSet/>
      <dgm:spPr/>
      <dgm:t>
        <a:bodyPr/>
        <a:lstStyle/>
        <a:p>
          <a:endParaRPr lang="en-US"/>
        </a:p>
      </dgm:t>
    </dgm:pt>
    <dgm:pt modelId="{30152453-BFB3-4993-AD44-69C84F40FCAB}" type="parTrans" cxnId="{9F5BE2FA-0654-46D1-9921-281E74D1F548}">
      <dgm:prSet/>
      <dgm:spPr/>
      <dgm:t>
        <a:bodyPr/>
        <a:lstStyle/>
        <a:p>
          <a:endParaRPr lang="en-US"/>
        </a:p>
      </dgm:t>
    </dgm:pt>
    <dgm:pt modelId="{8B75C3A3-D272-418E-80FC-4E6AB55D7816}">
      <dgm:prSet custT="1"/>
      <dgm:spPr/>
      <dgm:t>
        <a:bodyPr/>
        <a:lstStyle/>
        <a:p>
          <a:r>
            <a:rPr lang="en-US" sz="1800" b="1">
              <a:solidFill>
                <a:srgbClr val="FFFF00"/>
              </a:solidFill>
            </a:rPr>
            <a:t>Metro Mobility</a:t>
          </a:r>
          <a:endParaRPr lang="en-US" sz="1800" b="1" dirty="0">
            <a:solidFill>
              <a:srgbClr val="FFFF00"/>
            </a:solidFill>
          </a:endParaRPr>
        </a:p>
      </dgm:t>
    </dgm:pt>
    <dgm:pt modelId="{989F4359-ECEF-4491-9404-38295616B2B7}" type="sibTrans" cxnId="{C338F7D3-8125-406F-A765-900F8FDE5EBC}">
      <dgm:prSet/>
      <dgm:spPr/>
      <dgm:t>
        <a:bodyPr/>
        <a:lstStyle/>
        <a:p>
          <a:endParaRPr lang="en-US"/>
        </a:p>
      </dgm:t>
    </dgm:pt>
    <dgm:pt modelId="{F70969EB-365C-4CA3-9F50-AD870DEDD7B9}" type="parTrans" cxnId="{C338F7D3-8125-406F-A765-900F8FDE5EBC}">
      <dgm:prSet/>
      <dgm:spPr/>
      <dgm:t>
        <a:bodyPr/>
        <a:lstStyle/>
        <a:p>
          <a:endParaRPr lang="en-US"/>
        </a:p>
      </dgm:t>
    </dgm:pt>
    <dgm:pt modelId="{492D3A3E-E5D0-4C96-A3C3-A5E5115C152A}">
      <dgm:prSet/>
      <dgm:spPr/>
      <dgm:t>
        <a:bodyPr/>
        <a:lstStyle/>
        <a:p>
          <a:r>
            <a:rPr lang="en-US" dirty="0"/>
            <a:t>Transit Link</a:t>
          </a:r>
        </a:p>
      </dgm:t>
    </dgm:pt>
    <dgm:pt modelId="{EBDC3992-B484-42E3-B61C-CFC1BAB87F39}" type="sibTrans" cxnId="{4A9C5ED7-1127-4680-9631-D23223AB0402}">
      <dgm:prSet/>
      <dgm:spPr/>
      <dgm:t>
        <a:bodyPr/>
        <a:lstStyle/>
        <a:p>
          <a:endParaRPr lang="en-US"/>
        </a:p>
      </dgm:t>
    </dgm:pt>
    <dgm:pt modelId="{DF6CFF4F-66BA-491F-88BB-A63C9F0364C2}" type="parTrans" cxnId="{4A9C5ED7-1127-4680-9631-D23223AB0402}">
      <dgm:prSet/>
      <dgm:spPr/>
      <dgm:t>
        <a:bodyPr/>
        <a:lstStyle/>
        <a:p>
          <a:endParaRPr lang="en-US"/>
        </a:p>
      </dgm:t>
    </dgm:pt>
    <dgm:pt modelId="{60947188-9244-451C-9A5C-0AF1CBB5E0C1}">
      <dgm:prSet/>
      <dgm:spPr/>
      <dgm:t>
        <a:bodyPr/>
        <a:lstStyle/>
        <a:p>
          <a:r>
            <a:rPr lang="en-US" dirty="0"/>
            <a:t>Metro Micro</a:t>
          </a:r>
        </a:p>
      </dgm:t>
    </dgm:pt>
    <dgm:pt modelId="{10952B5A-37F1-4576-A74A-66CD4410F9DE}" type="parTrans" cxnId="{DBF7867B-2B28-4F17-840E-5A280A0E708C}">
      <dgm:prSet/>
      <dgm:spPr/>
      <dgm:t>
        <a:bodyPr/>
        <a:lstStyle/>
        <a:p>
          <a:endParaRPr lang="en-US"/>
        </a:p>
      </dgm:t>
    </dgm:pt>
    <dgm:pt modelId="{FA3EC3E0-02D1-4847-B8B2-9427DA88A3FF}" type="sibTrans" cxnId="{DBF7867B-2B28-4F17-840E-5A280A0E708C}">
      <dgm:prSet/>
      <dgm:spPr/>
      <dgm:t>
        <a:bodyPr/>
        <a:lstStyle/>
        <a:p>
          <a:endParaRPr lang="en-US"/>
        </a:p>
      </dgm:t>
    </dgm:pt>
    <dgm:pt modelId="{0C7DC942-A332-4050-B84B-AB5BB46331A1}" type="pres">
      <dgm:prSet presAssocID="{98160EDD-A902-4AA2-87BE-E3868BC53EFE}" presName="hierChild1" presStyleCnt="0">
        <dgm:presLayoutVars>
          <dgm:orgChart val="1"/>
          <dgm:chPref val="1"/>
          <dgm:dir/>
          <dgm:animOne val="branch"/>
          <dgm:animLvl val="lvl"/>
          <dgm:resizeHandles/>
        </dgm:presLayoutVars>
      </dgm:prSet>
      <dgm:spPr/>
    </dgm:pt>
    <dgm:pt modelId="{6D790454-D3C4-4A88-84AA-A7DDFDDA10C4}" type="pres">
      <dgm:prSet presAssocID="{07CC797E-03CC-4930-A112-90969D419BF6}" presName="hierRoot1" presStyleCnt="0">
        <dgm:presLayoutVars>
          <dgm:hierBranch val="init"/>
        </dgm:presLayoutVars>
      </dgm:prSet>
      <dgm:spPr/>
    </dgm:pt>
    <dgm:pt modelId="{EA68B2BA-9574-4A3D-AA1F-137DFAD5CD9B}" type="pres">
      <dgm:prSet presAssocID="{07CC797E-03CC-4930-A112-90969D419BF6}" presName="rootComposite1" presStyleCnt="0"/>
      <dgm:spPr/>
    </dgm:pt>
    <dgm:pt modelId="{6ABBD6DE-A2A3-4BCF-90BB-0A85D6154F80}" type="pres">
      <dgm:prSet presAssocID="{07CC797E-03CC-4930-A112-90969D419BF6}" presName="rootText1" presStyleLbl="node0" presStyleIdx="0" presStyleCnt="1" custScaleX="2000000" custScaleY="453905" custLinFactX="-200000" custLinFactY="-25328" custLinFactNeighborX="-265892" custLinFactNeighborY="-100000">
        <dgm:presLayoutVars>
          <dgm:chPref val="3"/>
        </dgm:presLayoutVars>
      </dgm:prSet>
      <dgm:spPr/>
    </dgm:pt>
    <dgm:pt modelId="{13E1C271-578C-4FC8-9872-DA0AEA31C585}" type="pres">
      <dgm:prSet presAssocID="{07CC797E-03CC-4930-A112-90969D419BF6}" presName="rootConnector1" presStyleLbl="node1" presStyleIdx="0" presStyleCnt="0"/>
      <dgm:spPr/>
    </dgm:pt>
    <dgm:pt modelId="{A9961F50-A8E4-418A-9EBB-90592340CB2C}" type="pres">
      <dgm:prSet presAssocID="{07CC797E-03CC-4930-A112-90969D419BF6}" presName="hierChild2" presStyleCnt="0"/>
      <dgm:spPr/>
    </dgm:pt>
    <dgm:pt modelId="{52F02502-6614-4C03-8462-A923B59F8A18}" type="pres">
      <dgm:prSet presAssocID="{07CC797E-03CC-4930-A112-90969D419BF6}" presName="hierChild3" presStyleCnt="0"/>
      <dgm:spPr/>
    </dgm:pt>
    <dgm:pt modelId="{40501836-2CFD-46CB-AB8A-4AE579C15F77}" type="pres">
      <dgm:prSet presAssocID="{9B8DB722-D142-4E3C-BB57-C4A99ADB522D}" presName="Name111" presStyleLbl="parChTrans1D2" presStyleIdx="0" presStyleCnt="2"/>
      <dgm:spPr/>
    </dgm:pt>
    <dgm:pt modelId="{26658809-FFAD-4581-9461-CEEC46FB82F5}" type="pres">
      <dgm:prSet presAssocID="{D5128573-2186-40AC-A0AC-54EE555C4DBA}" presName="hierRoot3" presStyleCnt="0">
        <dgm:presLayoutVars>
          <dgm:hierBranch val="init"/>
        </dgm:presLayoutVars>
      </dgm:prSet>
      <dgm:spPr/>
    </dgm:pt>
    <dgm:pt modelId="{F1983F2E-AE68-430E-A6DF-03643A3999BC}" type="pres">
      <dgm:prSet presAssocID="{D5128573-2186-40AC-A0AC-54EE555C4DBA}" presName="rootComposite3" presStyleCnt="0"/>
      <dgm:spPr/>
    </dgm:pt>
    <dgm:pt modelId="{547CFF91-2289-42CA-92AD-5095A9A294EA}" type="pres">
      <dgm:prSet presAssocID="{D5128573-2186-40AC-A0AC-54EE555C4DBA}" presName="rootText3" presStyleLbl="asst1" presStyleIdx="0" presStyleCnt="2" custScaleX="1048059" custScaleY="553140" custLinFactX="-200000" custLinFactNeighborX="-288313" custLinFactNeighborY="-34021">
        <dgm:presLayoutVars>
          <dgm:chPref val="3"/>
        </dgm:presLayoutVars>
      </dgm:prSet>
      <dgm:spPr/>
    </dgm:pt>
    <dgm:pt modelId="{697A1EF2-A9BE-4EF6-A3C5-0EC71D070D27}" type="pres">
      <dgm:prSet presAssocID="{D5128573-2186-40AC-A0AC-54EE555C4DBA}" presName="rootConnector3" presStyleLbl="asst1" presStyleIdx="0" presStyleCnt="2"/>
      <dgm:spPr/>
    </dgm:pt>
    <dgm:pt modelId="{4B17228A-AF2B-449F-8FEB-4142928BDF83}" type="pres">
      <dgm:prSet presAssocID="{D5128573-2186-40AC-A0AC-54EE555C4DBA}" presName="hierChild6" presStyleCnt="0"/>
      <dgm:spPr/>
    </dgm:pt>
    <dgm:pt modelId="{A6DFF52B-33B7-4405-A779-66CE6572527D}" type="pres">
      <dgm:prSet presAssocID="{F70969EB-365C-4CA3-9F50-AD870DEDD7B9}" presName="Name37" presStyleLbl="parChTrans1D3" presStyleIdx="0" presStyleCnt="8"/>
      <dgm:spPr/>
    </dgm:pt>
    <dgm:pt modelId="{9A069E8D-1F5A-4F02-A263-F02D674E3C81}" type="pres">
      <dgm:prSet presAssocID="{8B75C3A3-D272-418E-80FC-4E6AB55D7816}" presName="hierRoot2" presStyleCnt="0">
        <dgm:presLayoutVars>
          <dgm:hierBranch val="init"/>
        </dgm:presLayoutVars>
      </dgm:prSet>
      <dgm:spPr/>
    </dgm:pt>
    <dgm:pt modelId="{00AE7AB3-6FB8-4937-8F5F-3576B315E636}" type="pres">
      <dgm:prSet presAssocID="{8B75C3A3-D272-418E-80FC-4E6AB55D7816}" presName="rootComposite" presStyleCnt="0"/>
      <dgm:spPr/>
    </dgm:pt>
    <dgm:pt modelId="{8F1CDF4D-0162-468B-8F74-4FDFA5603B89}" type="pres">
      <dgm:prSet presAssocID="{8B75C3A3-D272-418E-80FC-4E6AB55D7816}" presName="rootText" presStyleLbl="node3" presStyleIdx="0" presStyleCnt="8" custScaleX="357974" custScaleY="462910" custLinFactNeighborX="-53228" custLinFactNeighborY="35188">
        <dgm:presLayoutVars>
          <dgm:chPref val="3"/>
        </dgm:presLayoutVars>
      </dgm:prSet>
      <dgm:spPr/>
    </dgm:pt>
    <dgm:pt modelId="{706BA39E-B490-41A8-931C-91A08B0165E5}" type="pres">
      <dgm:prSet presAssocID="{8B75C3A3-D272-418E-80FC-4E6AB55D7816}" presName="rootConnector" presStyleLbl="node3" presStyleIdx="0" presStyleCnt="8"/>
      <dgm:spPr/>
    </dgm:pt>
    <dgm:pt modelId="{457BABC6-00D1-4252-A873-6598D2D56C95}" type="pres">
      <dgm:prSet presAssocID="{8B75C3A3-D272-418E-80FC-4E6AB55D7816}" presName="hierChild4" presStyleCnt="0"/>
      <dgm:spPr/>
    </dgm:pt>
    <dgm:pt modelId="{12F60192-7077-430A-8A49-B63893EDA688}" type="pres">
      <dgm:prSet presAssocID="{8B75C3A3-D272-418E-80FC-4E6AB55D7816}" presName="hierChild5" presStyleCnt="0"/>
      <dgm:spPr/>
    </dgm:pt>
    <dgm:pt modelId="{C59EF784-EBD2-4E68-822A-CA24F246217A}" type="pres">
      <dgm:prSet presAssocID="{DF6CFF4F-66BA-491F-88BB-A63C9F0364C2}" presName="Name37" presStyleLbl="parChTrans1D3" presStyleIdx="1" presStyleCnt="8"/>
      <dgm:spPr/>
    </dgm:pt>
    <dgm:pt modelId="{AE3725C2-3F12-4A07-887A-AA911F4879B6}" type="pres">
      <dgm:prSet presAssocID="{492D3A3E-E5D0-4C96-A3C3-A5E5115C152A}" presName="hierRoot2" presStyleCnt="0">
        <dgm:presLayoutVars>
          <dgm:hierBranch val="init"/>
        </dgm:presLayoutVars>
      </dgm:prSet>
      <dgm:spPr/>
    </dgm:pt>
    <dgm:pt modelId="{399A01C6-CE31-428C-B496-9BFED67F9231}" type="pres">
      <dgm:prSet presAssocID="{492D3A3E-E5D0-4C96-A3C3-A5E5115C152A}" presName="rootComposite" presStyleCnt="0"/>
      <dgm:spPr/>
    </dgm:pt>
    <dgm:pt modelId="{04066CCA-B7D1-4DD4-B754-1B741E869CEC}" type="pres">
      <dgm:prSet presAssocID="{492D3A3E-E5D0-4C96-A3C3-A5E5115C152A}" presName="rootText" presStyleLbl="node3" presStyleIdx="1" presStyleCnt="8" custFlipVert="0" custScaleX="359479" custScaleY="160182" custLinFactNeighborX="16765" custLinFactNeighborY="35185">
        <dgm:presLayoutVars>
          <dgm:chPref val="3"/>
        </dgm:presLayoutVars>
      </dgm:prSet>
      <dgm:spPr/>
    </dgm:pt>
    <dgm:pt modelId="{FF566B64-6CF1-4B5E-AEB4-C47446916A0F}" type="pres">
      <dgm:prSet presAssocID="{492D3A3E-E5D0-4C96-A3C3-A5E5115C152A}" presName="rootConnector" presStyleLbl="node3" presStyleIdx="1" presStyleCnt="8"/>
      <dgm:spPr/>
    </dgm:pt>
    <dgm:pt modelId="{5D534991-86B5-4D1F-A808-A1F922DED015}" type="pres">
      <dgm:prSet presAssocID="{492D3A3E-E5D0-4C96-A3C3-A5E5115C152A}" presName="hierChild4" presStyleCnt="0"/>
      <dgm:spPr/>
    </dgm:pt>
    <dgm:pt modelId="{CADAA3F7-7E8C-41DC-8574-F3410ECC90DD}" type="pres">
      <dgm:prSet presAssocID="{492D3A3E-E5D0-4C96-A3C3-A5E5115C152A}" presName="hierChild5" presStyleCnt="0"/>
      <dgm:spPr/>
    </dgm:pt>
    <dgm:pt modelId="{E61F7453-FED0-46A8-BB5E-06F4816F0A29}" type="pres">
      <dgm:prSet presAssocID="{B3B01011-2BDB-4276-A187-3A01B3FEF900}" presName="Name37" presStyleLbl="parChTrans1D3" presStyleIdx="2" presStyleCnt="8"/>
      <dgm:spPr/>
    </dgm:pt>
    <dgm:pt modelId="{A5D2E708-2A80-4DCE-A36E-FDFEDB1E78AD}" type="pres">
      <dgm:prSet presAssocID="{CB7AECFA-B83E-4139-BCA1-D88AA6B2A8D0}" presName="hierRoot2" presStyleCnt="0">
        <dgm:presLayoutVars>
          <dgm:hierBranch val="init"/>
        </dgm:presLayoutVars>
      </dgm:prSet>
      <dgm:spPr/>
    </dgm:pt>
    <dgm:pt modelId="{7A94F213-C4FF-492F-85F7-5DDDDB47E249}" type="pres">
      <dgm:prSet presAssocID="{CB7AECFA-B83E-4139-BCA1-D88AA6B2A8D0}" presName="rootComposite" presStyleCnt="0"/>
      <dgm:spPr/>
    </dgm:pt>
    <dgm:pt modelId="{FE508485-1AFE-4EE7-8891-B60BB5A91D16}" type="pres">
      <dgm:prSet presAssocID="{CB7AECFA-B83E-4139-BCA1-D88AA6B2A8D0}" presName="rootText" presStyleLbl="node3" presStyleIdx="2" presStyleCnt="8" custScaleX="360355" custScaleY="156648" custLinFactNeighborX="44207" custLinFactNeighborY="45958">
        <dgm:presLayoutVars>
          <dgm:chPref val="3"/>
        </dgm:presLayoutVars>
      </dgm:prSet>
      <dgm:spPr/>
    </dgm:pt>
    <dgm:pt modelId="{2FA178E9-F8C9-4F22-8330-430AE7A7C825}" type="pres">
      <dgm:prSet presAssocID="{CB7AECFA-B83E-4139-BCA1-D88AA6B2A8D0}" presName="rootConnector" presStyleLbl="node3" presStyleIdx="2" presStyleCnt="8"/>
      <dgm:spPr/>
    </dgm:pt>
    <dgm:pt modelId="{5C42267D-1878-49BF-A140-15AB151F5A80}" type="pres">
      <dgm:prSet presAssocID="{CB7AECFA-B83E-4139-BCA1-D88AA6B2A8D0}" presName="hierChild4" presStyleCnt="0"/>
      <dgm:spPr/>
    </dgm:pt>
    <dgm:pt modelId="{2D9CEF69-B25D-4E00-A922-9B0C74FE452C}" type="pres">
      <dgm:prSet presAssocID="{CB7AECFA-B83E-4139-BCA1-D88AA6B2A8D0}" presName="hierChild5" presStyleCnt="0"/>
      <dgm:spPr/>
    </dgm:pt>
    <dgm:pt modelId="{188440C5-0C64-4782-9B18-2FF73280AD3A}" type="pres">
      <dgm:prSet presAssocID="{30152453-BFB3-4993-AD44-69C84F40FCAB}" presName="Name37" presStyleLbl="parChTrans1D3" presStyleIdx="3" presStyleCnt="8"/>
      <dgm:spPr/>
    </dgm:pt>
    <dgm:pt modelId="{FA844BB9-73BF-4B4B-906B-4AFB2A7F2818}" type="pres">
      <dgm:prSet presAssocID="{1A87695A-BC04-48C1-ADF6-08E1C83B0184}" presName="hierRoot2" presStyleCnt="0">
        <dgm:presLayoutVars>
          <dgm:hierBranch val="init"/>
        </dgm:presLayoutVars>
      </dgm:prSet>
      <dgm:spPr/>
    </dgm:pt>
    <dgm:pt modelId="{5B6B9369-F68D-4C94-80F3-334503EEE734}" type="pres">
      <dgm:prSet presAssocID="{1A87695A-BC04-48C1-ADF6-08E1C83B0184}" presName="rootComposite" presStyleCnt="0"/>
      <dgm:spPr/>
    </dgm:pt>
    <dgm:pt modelId="{52C6C943-9322-4EE1-A3AD-730781D86F1C}" type="pres">
      <dgm:prSet presAssocID="{1A87695A-BC04-48C1-ADF6-08E1C83B0184}" presName="rootText" presStyleLbl="node3" presStyleIdx="3" presStyleCnt="8" custScaleX="359479" custScaleY="158787" custLinFactY="-100000" custLinFactNeighborX="-46013" custLinFactNeighborY="-143836">
        <dgm:presLayoutVars>
          <dgm:chPref val="3"/>
        </dgm:presLayoutVars>
      </dgm:prSet>
      <dgm:spPr/>
    </dgm:pt>
    <dgm:pt modelId="{10AB9BFE-D7BE-4240-AF31-50B29FF5E8E4}" type="pres">
      <dgm:prSet presAssocID="{1A87695A-BC04-48C1-ADF6-08E1C83B0184}" presName="rootConnector" presStyleLbl="node3" presStyleIdx="3" presStyleCnt="8"/>
      <dgm:spPr/>
    </dgm:pt>
    <dgm:pt modelId="{D53D8D39-8A29-46A1-A69C-52DB2377425E}" type="pres">
      <dgm:prSet presAssocID="{1A87695A-BC04-48C1-ADF6-08E1C83B0184}" presName="hierChild4" presStyleCnt="0"/>
      <dgm:spPr/>
    </dgm:pt>
    <dgm:pt modelId="{1672929E-1D5E-4855-A963-986E4372AA51}" type="pres">
      <dgm:prSet presAssocID="{1A87695A-BC04-48C1-ADF6-08E1C83B0184}" presName="hierChild5" presStyleCnt="0"/>
      <dgm:spPr/>
    </dgm:pt>
    <dgm:pt modelId="{882225F6-4254-4BC9-9352-D6DC690A9A72}" type="pres">
      <dgm:prSet presAssocID="{32A0225F-361B-499E-9819-2993B15D297D}" presName="Name37" presStyleLbl="parChTrans1D3" presStyleIdx="4" presStyleCnt="8"/>
      <dgm:spPr/>
    </dgm:pt>
    <dgm:pt modelId="{77AC6EC6-FE4B-4BC0-A8CD-053710FD2BB5}" type="pres">
      <dgm:prSet presAssocID="{3AD13DBF-1876-4463-A56C-5DA77B77CB7E}" presName="hierRoot2" presStyleCnt="0">
        <dgm:presLayoutVars>
          <dgm:hierBranch val="init"/>
        </dgm:presLayoutVars>
      </dgm:prSet>
      <dgm:spPr/>
    </dgm:pt>
    <dgm:pt modelId="{02E6FB97-1256-4162-A933-F9E9EDA9B107}" type="pres">
      <dgm:prSet presAssocID="{3AD13DBF-1876-4463-A56C-5DA77B77CB7E}" presName="rootComposite" presStyleCnt="0"/>
      <dgm:spPr/>
    </dgm:pt>
    <dgm:pt modelId="{972036B1-D6B4-45D6-B889-9D6683F74FCD}" type="pres">
      <dgm:prSet presAssocID="{3AD13DBF-1876-4463-A56C-5DA77B77CB7E}" presName="rootText" presStyleLbl="node3" presStyleIdx="4" presStyleCnt="8" custScaleX="359479" custScaleY="336816" custLinFactX="-117765" custLinFactNeighborX="-200000" custLinFactNeighborY="40296">
        <dgm:presLayoutVars>
          <dgm:chPref val="3"/>
        </dgm:presLayoutVars>
      </dgm:prSet>
      <dgm:spPr/>
    </dgm:pt>
    <dgm:pt modelId="{7D4EEBD7-4E97-494A-8C96-EC741D52D690}" type="pres">
      <dgm:prSet presAssocID="{3AD13DBF-1876-4463-A56C-5DA77B77CB7E}" presName="rootConnector" presStyleLbl="node3" presStyleIdx="4" presStyleCnt="8"/>
      <dgm:spPr/>
    </dgm:pt>
    <dgm:pt modelId="{2BA3E9B0-120B-4D48-91E7-DAD472C7B6EF}" type="pres">
      <dgm:prSet presAssocID="{3AD13DBF-1876-4463-A56C-5DA77B77CB7E}" presName="hierChild4" presStyleCnt="0"/>
      <dgm:spPr/>
    </dgm:pt>
    <dgm:pt modelId="{4AE9862A-F280-4A04-B574-D7C62354AACC}" type="pres">
      <dgm:prSet presAssocID="{10952B5A-37F1-4576-A74A-66CD4410F9DE}" presName="Name37" presStyleLbl="parChTrans1D4" presStyleIdx="0" presStyleCnt="1"/>
      <dgm:spPr/>
    </dgm:pt>
    <dgm:pt modelId="{D9B7E5AB-3665-442D-A638-05D93CD5E851}" type="pres">
      <dgm:prSet presAssocID="{60947188-9244-451C-9A5C-0AF1CBB5E0C1}" presName="hierRoot2" presStyleCnt="0">
        <dgm:presLayoutVars>
          <dgm:hierBranch val="init"/>
        </dgm:presLayoutVars>
      </dgm:prSet>
      <dgm:spPr/>
    </dgm:pt>
    <dgm:pt modelId="{99C02A25-DCC9-4438-B496-FAB5402E2D81}" type="pres">
      <dgm:prSet presAssocID="{60947188-9244-451C-9A5C-0AF1CBB5E0C1}" presName="rootComposite" presStyleCnt="0"/>
      <dgm:spPr/>
    </dgm:pt>
    <dgm:pt modelId="{6ECA7C62-516A-4850-8579-D663B3311783}" type="pres">
      <dgm:prSet presAssocID="{60947188-9244-451C-9A5C-0AF1CBB5E0C1}" presName="rootText" presStyleLbl="node4" presStyleIdx="0" presStyleCnt="1" custScaleX="359479" custScaleY="156954" custLinFactX="-200000" custLinFactNeighborX="-207635" custLinFactNeighborY="57060">
        <dgm:presLayoutVars>
          <dgm:chPref val="3"/>
        </dgm:presLayoutVars>
      </dgm:prSet>
      <dgm:spPr/>
    </dgm:pt>
    <dgm:pt modelId="{3EBF27CC-5104-4FEA-8CB5-8A07C067ECE1}" type="pres">
      <dgm:prSet presAssocID="{60947188-9244-451C-9A5C-0AF1CBB5E0C1}" presName="rootConnector" presStyleLbl="node4" presStyleIdx="0" presStyleCnt="1"/>
      <dgm:spPr/>
    </dgm:pt>
    <dgm:pt modelId="{BF3B601B-D521-48D4-A029-A05B8D7FE3CF}" type="pres">
      <dgm:prSet presAssocID="{60947188-9244-451C-9A5C-0AF1CBB5E0C1}" presName="hierChild4" presStyleCnt="0"/>
      <dgm:spPr/>
    </dgm:pt>
    <dgm:pt modelId="{9994A9A0-E213-490C-A8A0-1175756A0AAE}" type="pres">
      <dgm:prSet presAssocID="{60947188-9244-451C-9A5C-0AF1CBB5E0C1}" presName="hierChild5" presStyleCnt="0"/>
      <dgm:spPr/>
    </dgm:pt>
    <dgm:pt modelId="{9703F6C8-1860-496E-83DC-136563855B4C}" type="pres">
      <dgm:prSet presAssocID="{3AD13DBF-1876-4463-A56C-5DA77B77CB7E}" presName="hierChild5" presStyleCnt="0"/>
      <dgm:spPr/>
    </dgm:pt>
    <dgm:pt modelId="{E9468EC4-2C11-4813-B01F-09669733998D}" type="pres">
      <dgm:prSet presAssocID="{D5128573-2186-40AC-A0AC-54EE555C4DBA}" presName="hierChild7" presStyleCnt="0"/>
      <dgm:spPr/>
    </dgm:pt>
    <dgm:pt modelId="{F75AD07F-6B0C-4194-8D7F-E23813118B8E}" type="pres">
      <dgm:prSet presAssocID="{78D810C2-B476-4FFA-AB7A-8F0E387E10BA}" presName="Name111" presStyleLbl="parChTrans1D2" presStyleIdx="1" presStyleCnt="2"/>
      <dgm:spPr/>
    </dgm:pt>
    <dgm:pt modelId="{248A1433-6B45-4B4D-8371-602733D185EC}" type="pres">
      <dgm:prSet presAssocID="{055B5FC0-19E0-429D-8A4A-6B93F02A2972}" presName="hierRoot3" presStyleCnt="0">
        <dgm:presLayoutVars>
          <dgm:hierBranch val="init"/>
        </dgm:presLayoutVars>
      </dgm:prSet>
      <dgm:spPr/>
    </dgm:pt>
    <dgm:pt modelId="{23288A7F-BFB0-493E-A0D1-5FCA76A0D767}" type="pres">
      <dgm:prSet presAssocID="{055B5FC0-19E0-429D-8A4A-6B93F02A2972}" presName="rootComposite3" presStyleCnt="0"/>
      <dgm:spPr/>
    </dgm:pt>
    <dgm:pt modelId="{C22C3DE8-537A-4FA5-866C-A95F664A2611}" type="pres">
      <dgm:prSet presAssocID="{055B5FC0-19E0-429D-8A4A-6B93F02A2972}" presName="rootText3" presStyleLbl="asst1" presStyleIdx="1" presStyleCnt="2" custScaleX="1111464" custScaleY="580350" custLinFactNeighborX="-2135" custLinFactNeighborY="-57979">
        <dgm:presLayoutVars>
          <dgm:chPref val="3"/>
        </dgm:presLayoutVars>
      </dgm:prSet>
      <dgm:spPr/>
    </dgm:pt>
    <dgm:pt modelId="{7D063EAC-C363-4558-B9FC-FA8C524E9182}" type="pres">
      <dgm:prSet presAssocID="{055B5FC0-19E0-429D-8A4A-6B93F02A2972}" presName="rootConnector3" presStyleLbl="asst1" presStyleIdx="1" presStyleCnt="2"/>
      <dgm:spPr/>
    </dgm:pt>
    <dgm:pt modelId="{0D777710-02CE-4B77-9332-BDFF6FEDDF7E}" type="pres">
      <dgm:prSet presAssocID="{055B5FC0-19E0-429D-8A4A-6B93F02A2972}" presName="hierChild6" presStyleCnt="0"/>
      <dgm:spPr/>
    </dgm:pt>
    <dgm:pt modelId="{09E4E84B-4AC0-45B9-A4B0-04646B013F07}" type="pres">
      <dgm:prSet presAssocID="{E327A027-DE8F-4F08-90B2-734CD5D2B42D}" presName="Name37" presStyleLbl="parChTrans1D3" presStyleIdx="5" presStyleCnt="8"/>
      <dgm:spPr/>
    </dgm:pt>
    <dgm:pt modelId="{FC9D9509-2159-4D52-AC28-27621DA742A6}" type="pres">
      <dgm:prSet presAssocID="{8CBA3DB1-C964-4C3D-824A-B1AD92FCEA47}" presName="hierRoot2" presStyleCnt="0">
        <dgm:presLayoutVars>
          <dgm:hierBranch val="init"/>
        </dgm:presLayoutVars>
      </dgm:prSet>
      <dgm:spPr/>
    </dgm:pt>
    <dgm:pt modelId="{A2C1C213-71C5-432D-AB7B-6BEBD09CC54A}" type="pres">
      <dgm:prSet presAssocID="{8CBA3DB1-C964-4C3D-824A-B1AD92FCEA47}" presName="rootComposite" presStyleCnt="0"/>
      <dgm:spPr/>
    </dgm:pt>
    <dgm:pt modelId="{A21E97BE-7904-4E22-A587-C606FEB90190}" type="pres">
      <dgm:prSet presAssocID="{8CBA3DB1-C964-4C3D-824A-B1AD92FCEA47}" presName="rootText" presStyleLbl="node3" presStyleIdx="5" presStyleCnt="8" custScaleX="397850" custScaleY="215118" custLinFactX="-300000" custLinFactY="199642" custLinFactNeighborX="-368965" custLinFactNeighborY="200000">
        <dgm:presLayoutVars>
          <dgm:chPref val="3"/>
        </dgm:presLayoutVars>
      </dgm:prSet>
      <dgm:spPr/>
    </dgm:pt>
    <dgm:pt modelId="{424312EC-BEC3-468C-AC66-7442D9195501}" type="pres">
      <dgm:prSet presAssocID="{8CBA3DB1-C964-4C3D-824A-B1AD92FCEA47}" presName="rootConnector" presStyleLbl="node3" presStyleIdx="5" presStyleCnt="8"/>
      <dgm:spPr/>
    </dgm:pt>
    <dgm:pt modelId="{6D9799CB-AE81-4EA5-B9F2-C46660ADCDD7}" type="pres">
      <dgm:prSet presAssocID="{8CBA3DB1-C964-4C3D-824A-B1AD92FCEA47}" presName="hierChild4" presStyleCnt="0"/>
      <dgm:spPr/>
    </dgm:pt>
    <dgm:pt modelId="{F436E51D-188E-4C6A-8F0E-E7A0A8117BE0}" type="pres">
      <dgm:prSet presAssocID="{8CBA3DB1-C964-4C3D-824A-B1AD92FCEA47}" presName="hierChild5" presStyleCnt="0"/>
      <dgm:spPr/>
    </dgm:pt>
    <dgm:pt modelId="{48E1D304-9C47-4F38-8D98-F8DDAA3987E2}" type="pres">
      <dgm:prSet presAssocID="{BBB920C1-205E-42AD-9F97-CB7C2536782D}" presName="Name37" presStyleLbl="parChTrans1D3" presStyleIdx="6" presStyleCnt="8"/>
      <dgm:spPr/>
    </dgm:pt>
    <dgm:pt modelId="{457D5B1E-7404-4FEF-96A1-FCF7C60F01EE}" type="pres">
      <dgm:prSet presAssocID="{EBCEEBE1-FF02-47DD-9C4B-3D98879A8989}" presName="hierRoot2" presStyleCnt="0">
        <dgm:presLayoutVars>
          <dgm:hierBranch val="init"/>
        </dgm:presLayoutVars>
      </dgm:prSet>
      <dgm:spPr/>
    </dgm:pt>
    <dgm:pt modelId="{8F8A07D2-172A-4AFC-926F-EB6EA88F875D}" type="pres">
      <dgm:prSet presAssocID="{EBCEEBE1-FF02-47DD-9C4B-3D98879A8989}" presName="rootComposite" presStyleCnt="0"/>
      <dgm:spPr/>
    </dgm:pt>
    <dgm:pt modelId="{ABFA8F4F-BB97-4AB2-AA5D-E2558BA70A72}" type="pres">
      <dgm:prSet presAssocID="{EBCEEBE1-FF02-47DD-9C4B-3D98879A8989}" presName="rootText" presStyleLbl="node3" presStyleIdx="6" presStyleCnt="8" custScaleX="413735" custScaleY="220448" custLinFactX="-300000" custLinFactY="-77873" custLinFactNeighborX="-385090" custLinFactNeighborY="-100000">
        <dgm:presLayoutVars>
          <dgm:chPref val="3"/>
        </dgm:presLayoutVars>
      </dgm:prSet>
      <dgm:spPr/>
    </dgm:pt>
    <dgm:pt modelId="{A0A49A5D-488A-48AB-BA17-CB4A1358F367}" type="pres">
      <dgm:prSet presAssocID="{EBCEEBE1-FF02-47DD-9C4B-3D98879A8989}" presName="rootConnector" presStyleLbl="node3" presStyleIdx="6" presStyleCnt="8"/>
      <dgm:spPr/>
    </dgm:pt>
    <dgm:pt modelId="{CC359C08-009D-45E1-A248-9891F1BE6CD5}" type="pres">
      <dgm:prSet presAssocID="{EBCEEBE1-FF02-47DD-9C4B-3D98879A8989}" presName="hierChild4" presStyleCnt="0"/>
      <dgm:spPr/>
    </dgm:pt>
    <dgm:pt modelId="{D2D971ED-3970-4F89-A9A5-DD1A9A836FB9}" type="pres">
      <dgm:prSet presAssocID="{EBCEEBE1-FF02-47DD-9C4B-3D98879A8989}" presName="hierChild5" presStyleCnt="0"/>
      <dgm:spPr/>
    </dgm:pt>
    <dgm:pt modelId="{DC799F50-B885-4D19-8238-6DB9218E31BE}" type="pres">
      <dgm:prSet presAssocID="{9A4B989A-17A6-4A4A-AF78-EFFF1F590978}" presName="Name37" presStyleLbl="parChTrans1D3" presStyleIdx="7" presStyleCnt="8"/>
      <dgm:spPr/>
    </dgm:pt>
    <dgm:pt modelId="{4AF7AD98-9351-4A63-93B6-E7CF368C683F}" type="pres">
      <dgm:prSet presAssocID="{F9544B75-99C0-4703-8D66-E640541F4913}" presName="hierRoot2" presStyleCnt="0">
        <dgm:presLayoutVars>
          <dgm:hierBranch val="init"/>
        </dgm:presLayoutVars>
      </dgm:prSet>
      <dgm:spPr/>
    </dgm:pt>
    <dgm:pt modelId="{9B2DB2BC-10EC-4DBF-8D80-554FABE1BEAA}" type="pres">
      <dgm:prSet presAssocID="{F9544B75-99C0-4703-8D66-E640541F4913}" presName="rootComposite" presStyleCnt="0"/>
      <dgm:spPr/>
    </dgm:pt>
    <dgm:pt modelId="{83817065-65A7-4B4F-A525-55D5BE0CB024}" type="pres">
      <dgm:prSet presAssocID="{F9544B75-99C0-4703-8D66-E640541F4913}" presName="rootText" presStyleLbl="node3" presStyleIdx="7" presStyleCnt="8" custScaleX="407374" custScaleY="215384" custLinFactX="-38446" custLinFactY="-200000" custLinFactNeighborX="-100000" custLinFactNeighborY="-250117">
        <dgm:presLayoutVars>
          <dgm:chPref val="3"/>
        </dgm:presLayoutVars>
      </dgm:prSet>
      <dgm:spPr/>
    </dgm:pt>
    <dgm:pt modelId="{43DF95D5-259C-4473-B4CE-0461785271C7}" type="pres">
      <dgm:prSet presAssocID="{F9544B75-99C0-4703-8D66-E640541F4913}" presName="rootConnector" presStyleLbl="node3" presStyleIdx="7" presStyleCnt="8"/>
      <dgm:spPr/>
    </dgm:pt>
    <dgm:pt modelId="{6CE44E89-D792-411E-912E-4FEA2162522C}" type="pres">
      <dgm:prSet presAssocID="{F9544B75-99C0-4703-8D66-E640541F4913}" presName="hierChild4" presStyleCnt="0"/>
      <dgm:spPr/>
    </dgm:pt>
    <dgm:pt modelId="{7EFBB2C4-CF9B-4E41-83BF-A47C696301F3}" type="pres">
      <dgm:prSet presAssocID="{F9544B75-99C0-4703-8D66-E640541F4913}" presName="hierChild5" presStyleCnt="0"/>
      <dgm:spPr/>
    </dgm:pt>
    <dgm:pt modelId="{6CDD6B24-3255-448B-9475-2B5C98B50CEA}" type="pres">
      <dgm:prSet presAssocID="{055B5FC0-19E0-429D-8A4A-6B93F02A2972}" presName="hierChild7" presStyleCnt="0"/>
      <dgm:spPr/>
    </dgm:pt>
  </dgm:ptLst>
  <dgm:cxnLst>
    <dgm:cxn modelId="{25CCE30A-AB5D-4571-9D4E-25A5F5D4DD8E}" type="presOf" srcId="{8B75C3A3-D272-418E-80FC-4E6AB55D7816}" destId="{706BA39E-B490-41A8-931C-91A08B0165E5}" srcOrd="1" destOrd="0" presId="urn:microsoft.com/office/officeart/2005/8/layout/orgChart1"/>
    <dgm:cxn modelId="{7FF1D90B-7F03-4403-AFFD-56AEE796FE71}" srcId="{07CC797E-03CC-4930-A112-90969D419BF6}" destId="{055B5FC0-19E0-429D-8A4A-6B93F02A2972}" srcOrd="1" destOrd="0" parTransId="{78D810C2-B476-4FFA-AB7A-8F0E387E10BA}" sibTransId="{6CBAD79A-4707-4F57-A3C2-463CE2165498}"/>
    <dgm:cxn modelId="{1849EC16-8291-49D4-88C0-5B6C6B9F926C}" type="presOf" srcId="{30152453-BFB3-4993-AD44-69C84F40FCAB}" destId="{188440C5-0C64-4782-9B18-2FF73280AD3A}" srcOrd="0" destOrd="0" presId="urn:microsoft.com/office/officeart/2005/8/layout/orgChart1"/>
    <dgm:cxn modelId="{53032321-4DCD-4882-91EC-A63D43A1054A}" type="presOf" srcId="{98160EDD-A902-4AA2-87BE-E3868BC53EFE}" destId="{0C7DC942-A332-4050-B84B-AB5BB46331A1}" srcOrd="0" destOrd="0" presId="urn:microsoft.com/office/officeart/2005/8/layout/orgChart1"/>
    <dgm:cxn modelId="{13965323-557F-4502-9D08-DBEFE97DFF06}" srcId="{055B5FC0-19E0-429D-8A4A-6B93F02A2972}" destId="{F9544B75-99C0-4703-8D66-E640541F4913}" srcOrd="2" destOrd="0" parTransId="{9A4B989A-17A6-4A4A-AF78-EFFF1F590978}" sibTransId="{C6C121E1-D833-48FC-ADBB-C9D6507BC2F6}"/>
    <dgm:cxn modelId="{228FC029-3270-45CE-9A41-7CE86D03B437}" type="presOf" srcId="{78D810C2-B476-4FFA-AB7A-8F0E387E10BA}" destId="{F75AD07F-6B0C-4194-8D7F-E23813118B8E}" srcOrd="0" destOrd="0" presId="urn:microsoft.com/office/officeart/2005/8/layout/orgChart1"/>
    <dgm:cxn modelId="{48A75E2A-8718-466C-8542-5DA070167CA5}" type="presOf" srcId="{055B5FC0-19E0-429D-8A4A-6B93F02A2972}" destId="{C22C3DE8-537A-4FA5-866C-A95F664A2611}" srcOrd="0" destOrd="0" presId="urn:microsoft.com/office/officeart/2005/8/layout/orgChart1"/>
    <dgm:cxn modelId="{AF81622C-7699-47E0-ADF6-509546FA4A43}" type="presOf" srcId="{492D3A3E-E5D0-4C96-A3C3-A5E5115C152A}" destId="{FF566B64-6CF1-4B5E-AEB4-C47446916A0F}" srcOrd="1" destOrd="0" presId="urn:microsoft.com/office/officeart/2005/8/layout/orgChart1"/>
    <dgm:cxn modelId="{9F612D2F-B541-4761-9F54-606D8C6C2C85}" type="presOf" srcId="{BBB920C1-205E-42AD-9F97-CB7C2536782D}" destId="{48E1D304-9C47-4F38-8D98-F8DDAA3987E2}" srcOrd="0" destOrd="0" presId="urn:microsoft.com/office/officeart/2005/8/layout/orgChart1"/>
    <dgm:cxn modelId="{E0895D32-B580-40BC-9A36-2BAC53468E98}" type="presOf" srcId="{9A4B989A-17A6-4A4A-AF78-EFFF1F590978}" destId="{DC799F50-B885-4D19-8238-6DB9218E31BE}" srcOrd="0" destOrd="0" presId="urn:microsoft.com/office/officeart/2005/8/layout/orgChart1"/>
    <dgm:cxn modelId="{BC882C34-8D39-4B9D-9EAC-423910FBDD8D}" srcId="{07CC797E-03CC-4930-A112-90969D419BF6}" destId="{D5128573-2186-40AC-A0AC-54EE555C4DBA}" srcOrd="0" destOrd="0" parTransId="{9B8DB722-D142-4E3C-BB57-C4A99ADB522D}" sibTransId="{3C9D7647-BC8D-489E-8A59-480674155F24}"/>
    <dgm:cxn modelId="{3DE01C3E-6530-418F-97EC-CDDBA6FE7A7C}" type="presOf" srcId="{D5128573-2186-40AC-A0AC-54EE555C4DBA}" destId="{697A1EF2-A9BE-4EF6-A3C5-0EC71D070D27}" srcOrd="1" destOrd="0" presId="urn:microsoft.com/office/officeart/2005/8/layout/orgChart1"/>
    <dgm:cxn modelId="{2FC78140-3BC3-4567-B570-95CA26F28C65}" type="presOf" srcId="{32A0225F-361B-499E-9819-2993B15D297D}" destId="{882225F6-4254-4BC9-9352-D6DC690A9A72}" srcOrd="0" destOrd="0" presId="urn:microsoft.com/office/officeart/2005/8/layout/orgChart1"/>
    <dgm:cxn modelId="{E015A85B-0749-4FD1-8DCA-697C5E52F2AD}" srcId="{D5128573-2186-40AC-A0AC-54EE555C4DBA}" destId="{CB7AECFA-B83E-4139-BCA1-D88AA6B2A8D0}" srcOrd="2" destOrd="0" parTransId="{B3B01011-2BDB-4276-A187-3A01B3FEF900}" sibTransId="{30836F96-C5EE-4D08-A848-52891069E9D4}"/>
    <dgm:cxn modelId="{484BD65F-ADE8-4359-A08E-505AB661C073}" type="presOf" srcId="{1A87695A-BC04-48C1-ADF6-08E1C83B0184}" destId="{52C6C943-9322-4EE1-A3AD-730781D86F1C}" srcOrd="0" destOrd="0" presId="urn:microsoft.com/office/officeart/2005/8/layout/orgChart1"/>
    <dgm:cxn modelId="{F1766261-AC4F-4447-8C63-DBE26C212C7F}" type="presOf" srcId="{EBCEEBE1-FF02-47DD-9C4B-3D98879A8989}" destId="{ABFA8F4F-BB97-4AB2-AA5D-E2558BA70A72}" srcOrd="0" destOrd="0" presId="urn:microsoft.com/office/officeart/2005/8/layout/orgChart1"/>
    <dgm:cxn modelId="{068BB541-61A5-43FF-A4DB-58A3C72597E0}" type="presOf" srcId="{055B5FC0-19E0-429D-8A4A-6B93F02A2972}" destId="{7D063EAC-C363-4558-B9FC-FA8C524E9182}" srcOrd="1" destOrd="0" presId="urn:microsoft.com/office/officeart/2005/8/layout/orgChart1"/>
    <dgm:cxn modelId="{52C42E63-C618-4870-A9E1-7CA309ED4C55}" type="presOf" srcId="{60947188-9244-451C-9A5C-0AF1CBB5E0C1}" destId="{3EBF27CC-5104-4FEA-8CB5-8A07C067ECE1}" srcOrd="1" destOrd="0" presId="urn:microsoft.com/office/officeart/2005/8/layout/orgChart1"/>
    <dgm:cxn modelId="{44080D44-DD6A-458B-81F4-4012C87CF5A7}" srcId="{D5128573-2186-40AC-A0AC-54EE555C4DBA}" destId="{3AD13DBF-1876-4463-A56C-5DA77B77CB7E}" srcOrd="4" destOrd="0" parTransId="{32A0225F-361B-499E-9819-2993B15D297D}" sibTransId="{798CC660-CF4A-4C35-8B16-15058AA28C0A}"/>
    <dgm:cxn modelId="{4C24C845-F9B8-44DA-AF11-89B508E2DA32}" type="presOf" srcId="{9B8DB722-D142-4E3C-BB57-C4A99ADB522D}" destId="{40501836-2CFD-46CB-AB8A-4AE579C15F77}" srcOrd="0" destOrd="0" presId="urn:microsoft.com/office/officeart/2005/8/layout/orgChart1"/>
    <dgm:cxn modelId="{F8B1234C-F18C-4A58-AEE0-3E16A18667BC}" srcId="{055B5FC0-19E0-429D-8A4A-6B93F02A2972}" destId="{8CBA3DB1-C964-4C3D-824A-B1AD92FCEA47}" srcOrd="0" destOrd="0" parTransId="{E327A027-DE8F-4F08-90B2-734CD5D2B42D}" sibTransId="{A0CE2EE6-013A-42C4-AC6F-FA700735987E}"/>
    <dgm:cxn modelId="{1109C26C-0EFE-4822-858B-6BAB1D7606B7}" type="presOf" srcId="{07CC797E-03CC-4930-A112-90969D419BF6}" destId="{13E1C271-578C-4FC8-9872-DA0AEA31C585}" srcOrd="1" destOrd="0" presId="urn:microsoft.com/office/officeart/2005/8/layout/orgChart1"/>
    <dgm:cxn modelId="{CF292570-A94D-4584-A677-20DB7EBCDF27}" type="presOf" srcId="{CB7AECFA-B83E-4139-BCA1-D88AA6B2A8D0}" destId="{2FA178E9-F8C9-4F22-8330-430AE7A7C825}" srcOrd="1" destOrd="0" presId="urn:microsoft.com/office/officeart/2005/8/layout/orgChart1"/>
    <dgm:cxn modelId="{E8659850-11A1-4567-99A4-ADE8F09D5C4C}" type="presOf" srcId="{10952B5A-37F1-4576-A74A-66CD4410F9DE}" destId="{4AE9862A-F280-4A04-B574-D7C62354AACC}" srcOrd="0" destOrd="0" presId="urn:microsoft.com/office/officeart/2005/8/layout/orgChart1"/>
    <dgm:cxn modelId="{D0655C55-FC7A-4C61-B3D0-967F08A74D42}" type="presOf" srcId="{8B75C3A3-D272-418E-80FC-4E6AB55D7816}" destId="{8F1CDF4D-0162-468B-8F74-4FDFA5603B89}" srcOrd="0" destOrd="0" presId="urn:microsoft.com/office/officeart/2005/8/layout/orgChart1"/>
    <dgm:cxn modelId="{10CF0077-3EAF-4A20-A9D0-F2CB67A02E05}" type="presOf" srcId="{60947188-9244-451C-9A5C-0AF1CBB5E0C1}" destId="{6ECA7C62-516A-4850-8579-D663B3311783}" srcOrd="0" destOrd="0" presId="urn:microsoft.com/office/officeart/2005/8/layout/orgChart1"/>
    <dgm:cxn modelId="{DBF7867B-2B28-4F17-840E-5A280A0E708C}" srcId="{3AD13DBF-1876-4463-A56C-5DA77B77CB7E}" destId="{60947188-9244-451C-9A5C-0AF1CBB5E0C1}" srcOrd="0" destOrd="0" parTransId="{10952B5A-37F1-4576-A74A-66CD4410F9DE}" sibTransId="{FA3EC3E0-02D1-4847-B8B2-9427DA88A3FF}"/>
    <dgm:cxn modelId="{4A94087C-AB31-40A2-AA8C-8434E79711C9}" srcId="{98160EDD-A902-4AA2-87BE-E3868BC53EFE}" destId="{07CC797E-03CC-4930-A112-90969D419BF6}" srcOrd="0" destOrd="0" parTransId="{45AE9C0E-B1A4-49B5-881E-5796365E6084}" sibTransId="{9479DCD2-C858-4FFC-B315-B716BFF388D8}"/>
    <dgm:cxn modelId="{63CCF97F-ABCF-4695-B199-48661A6271AE}" type="presOf" srcId="{07CC797E-03CC-4930-A112-90969D419BF6}" destId="{6ABBD6DE-A2A3-4BCF-90BB-0A85D6154F80}" srcOrd="0" destOrd="0" presId="urn:microsoft.com/office/officeart/2005/8/layout/orgChart1"/>
    <dgm:cxn modelId="{554B1A82-CFA8-452B-839E-26E758E46FA6}" type="presOf" srcId="{8CBA3DB1-C964-4C3D-824A-B1AD92FCEA47}" destId="{424312EC-BEC3-468C-AC66-7442D9195501}" srcOrd="1" destOrd="0" presId="urn:microsoft.com/office/officeart/2005/8/layout/orgChart1"/>
    <dgm:cxn modelId="{DAB9E98A-30D8-40A3-A87B-C30571D3B4C7}" type="presOf" srcId="{1A87695A-BC04-48C1-ADF6-08E1C83B0184}" destId="{10AB9BFE-D7BE-4240-AF31-50B29FF5E8E4}" srcOrd="1" destOrd="0" presId="urn:microsoft.com/office/officeart/2005/8/layout/orgChart1"/>
    <dgm:cxn modelId="{A38E3E94-24C7-4D56-8753-CAEB16C073DA}" type="presOf" srcId="{8CBA3DB1-C964-4C3D-824A-B1AD92FCEA47}" destId="{A21E97BE-7904-4E22-A587-C606FEB90190}" srcOrd="0" destOrd="0" presId="urn:microsoft.com/office/officeart/2005/8/layout/orgChart1"/>
    <dgm:cxn modelId="{ACD6E599-5C77-4EC8-82BA-9D377571F52C}" type="presOf" srcId="{D5128573-2186-40AC-A0AC-54EE555C4DBA}" destId="{547CFF91-2289-42CA-92AD-5095A9A294EA}" srcOrd="0" destOrd="0" presId="urn:microsoft.com/office/officeart/2005/8/layout/orgChart1"/>
    <dgm:cxn modelId="{F3623DA5-500A-4FC6-83F2-9CBE04D7696A}" type="presOf" srcId="{F9544B75-99C0-4703-8D66-E640541F4913}" destId="{83817065-65A7-4B4F-A525-55D5BE0CB024}" srcOrd="0" destOrd="0" presId="urn:microsoft.com/office/officeart/2005/8/layout/orgChart1"/>
    <dgm:cxn modelId="{0EB092B1-3BB1-4206-984B-24F791AA40DE}" type="presOf" srcId="{3AD13DBF-1876-4463-A56C-5DA77B77CB7E}" destId="{7D4EEBD7-4E97-494A-8C96-EC741D52D690}" srcOrd="1" destOrd="0" presId="urn:microsoft.com/office/officeart/2005/8/layout/orgChart1"/>
    <dgm:cxn modelId="{2644EAB1-655D-4F1A-8CF6-DC6CA4310598}" type="presOf" srcId="{B3B01011-2BDB-4276-A187-3A01B3FEF900}" destId="{E61F7453-FED0-46A8-BB5E-06F4816F0A29}" srcOrd="0" destOrd="0" presId="urn:microsoft.com/office/officeart/2005/8/layout/orgChart1"/>
    <dgm:cxn modelId="{5D894EB3-FE12-463A-9EB5-4912EA6479E5}" type="presOf" srcId="{492D3A3E-E5D0-4C96-A3C3-A5E5115C152A}" destId="{04066CCA-B7D1-4DD4-B754-1B741E869CEC}" srcOrd="0" destOrd="0" presId="urn:microsoft.com/office/officeart/2005/8/layout/orgChart1"/>
    <dgm:cxn modelId="{8A0AA6C3-2D45-4F18-A8ED-B5740E09A1CA}" type="presOf" srcId="{F9544B75-99C0-4703-8D66-E640541F4913}" destId="{43DF95D5-259C-4473-B4CE-0461785271C7}" srcOrd="1" destOrd="0" presId="urn:microsoft.com/office/officeart/2005/8/layout/orgChart1"/>
    <dgm:cxn modelId="{22F3BACA-3E39-4238-828C-B21522CDA53F}" type="presOf" srcId="{F70969EB-365C-4CA3-9F50-AD870DEDD7B9}" destId="{A6DFF52B-33B7-4405-A779-66CE6572527D}" srcOrd="0" destOrd="0" presId="urn:microsoft.com/office/officeart/2005/8/layout/orgChart1"/>
    <dgm:cxn modelId="{C338F7D3-8125-406F-A765-900F8FDE5EBC}" srcId="{D5128573-2186-40AC-A0AC-54EE555C4DBA}" destId="{8B75C3A3-D272-418E-80FC-4E6AB55D7816}" srcOrd="0" destOrd="0" parTransId="{F70969EB-365C-4CA3-9F50-AD870DEDD7B9}" sibTransId="{989F4359-ECEF-4491-9404-38295616B2B7}"/>
    <dgm:cxn modelId="{4A9C5ED7-1127-4680-9631-D23223AB0402}" srcId="{D5128573-2186-40AC-A0AC-54EE555C4DBA}" destId="{492D3A3E-E5D0-4C96-A3C3-A5E5115C152A}" srcOrd="1" destOrd="0" parTransId="{DF6CFF4F-66BA-491F-88BB-A63C9F0364C2}" sibTransId="{EBDC3992-B484-42E3-B61C-CFC1BAB87F39}"/>
    <dgm:cxn modelId="{155ED8D7-7D93-4F5F-80D3-6C2197A7F208}" type="presOf" srcId="{E327A027-DE8F-4F08-90B2-734CD5D2B42D}" destId="{09E4E84B-4AC0-45B9-A4B0-04646B013F07}" srcOrd="0" destOrd="0" presId="urn:microsoft.com/office/officeart/2005/8/layout/orgChart1"/>
    <dgm:cxn modelId="{0E780EDC-172B-4525-BBD8-13CDAD193359}" type="presOf" srcId="{3AD13DBF-1876-4463-A56C-5DA77B77CB7E}" destId="{972036B1-D6B4-45D6-B889-9D6683F74FCD}" srcOrd="0" destOrd="0" presId="urn:microsoft.com/office/officeart/2005/8/layout/orgChart1"/>
    <dgm:cxn modelId="{A6E082DC-6136-4757-9CAA-087E4D5C777B}" srcId="{055B5FC0-19E0-429D-8A4A-6B93F02A2972}" destId="{EBCEEBE1-FF02-47DD-9C4B-3D98879A8989}" srcOrd="1" destOrd="0" parTransId="{BBB920C1-205E-42AD-9F97-CB7C2536782D}" sibTransId="{D4AFA3F9-0006-4AC5-A31F-9E78BECCA8E3}"/>
    <dgm:cxn modelId="{1ADE2CEE-BE93-4930-B37A-B4FBEDD16FDA}" type="presOf" srcId="{CB7AECFA-B83E-4139-BCA1-D88AA6B2A8D0}" destId="{FE508485-1AFE-4EE7-8891-B60BB5A91D16}" srcOrd="0" destOrd="0" presId="urn:microsoft.com/office/officeart/2005/8/layout/orgChart1"/>
    <dgm:cxn modelId="{3D3BFEEE-0C72-40B1-BEB3-93F003E4E6CB}" type="presOf" srcId="{DF6CFF4F-66BA-491F-88BB-A63C9F0364C2}" destId="{C59EF784-EBD2-4E68-822A-CA24F246217A}" srcOrd="0" destOrd="0" presId="urn:microsoft.com/office/officeart/2005/8/layout/orgChart1"/>
    <dgm:cxn modelId="{5C6AA3F8-055B-4C6F-9B44-7642ECD6D092}" type="presOf" srcId="{EBCEEBE1-FF02-47DD-9C4B-3D98879A8989}" destId="{A0A49A5D-488A-48AB-BA17-CB4A1358F367}" srcOrd="1" destOrd="0" presId="urn:microsoft.com/office/officeart/2005/8/layout/orgChart1"/>
    <dgm:cxn modelId="{9F5BE2FA-0654-46D1-9921-281E74D1F548}" srcId="{D5128573-2186-40AC-A0AC-54EE555C4DBA}" destId="{1A87695A-BC04-48C1-ADF6-08E1C83B0184}" srcOrd="3" destOrd="0" parTransId="{30152453-BFB3-4993-AD44-69C84F40FCAB}" sibTransId="{DEB045F6-4CCE-4A03-B528-1D02BF80C7E8}"/>
    <dgm:cxn modelId="{BC079A8F-0021-4768-BF0D-798A4F683DA6}" type="presParOf" srcId="{0C7DC942-A332-4050-B84B-AB5BB46331A1}" destId="{6D790454-D3C4-4A88-84AA-A7DDFDDA10C4}" srcOrd="0" destOrd="0" presId="urn:microsoft.com/office/officeart/2005/8/layout/orgChart1"/>
    <dgm:cxn modelId="{710EFDED-227F-4306-9E39-46F752CF60F3}" type="presParOf" srcId="{6D790454-D3C4-4A88-84AA-A7DDFDDA10C4}" destId="{EA68B2BA-9574-4A3D-AA1F-137DFAD5CD9B}" srcOrd="0" destOrd="0" presId="urn:microsoft.com/office/officeart/2005/8/layout/orgChart1"/>
    <dgm:cxn modelId="{EAB44735-8733-40E1-8616-44C29038BA32}" type="presParOf" srcId="{EA68B2BA-9574-4A3D-AA1F-137DFAD5CD9B}" destId="{6ABBD6DE-A2A3-4BCF-90BB-0A85D6154F80}" srcOrd="0" destOrd="0" presId="urn:microsoft.com/office/officeart/2005/8/layout/orgChart1"/>
    <dgm:cxn modelId="{71B6D0CE-8211-4BD6-9037-D232EEC3C332}" type="presParOf" srcId="{EA68B2BA-9574-4A3D-AA1F-137DFAD5CD9B}" destId="{13E1C271-578C-4FC8-9872-DA0AEA31C585}" srcOrd="1" destOrd="0" presId="urn:microsoft.com/office/officeart/2005/8/layout/orgChart1"/>
    <dgm:cxn modelId="{42AD92F0-FDD7-4D39-A1C9-886AABF8F957}" type="presParOf" srcId="{6D790454-D3C4-4A88-84AA-A7DDFDDA10C4}" destId="{A9961F50-A8E4-418A-9EBB-90592340CB2C}" srcOrd="1" destOrd="0" presId="urn:microsoft.com/office/officeart/2005/8/layout/orgChart1"/>
    <dgm:cxn modelId="{6B639DE4-6615-4BD6-BE46-5E37275C5F5A}" type="presParOf" srcId="{6D790454-D3C4-4A88-84AA-A7DDFDDA10C4}" destId="{52F02502-6614-4C03-8462-A923B59F8A18}" srcOrd="2" destOrd="0" presId="urn:microsoft.com/office/officeart/2005/8/layout/orgChart1"/>
    <dgm:cxn modelId="{FDC7D6EC-B104-48C5-85ED-D62475B1C4EF}" type="presParOf" srcId="{52F02502-6614-4C03-8462-A923B59F8A18}" destId="{40501836-2CFD-46CB-AB8A-4AE579C15F77}" srcOrd="0" destOrd="0" presId="urn:microsoft.com/office/officeart/2005/8/layout/orgChart1"/>
    <dgm:cxn modelId="{C89F377C-2D22-40CF-A7EB-22386496D4DB}" type="presParOf" srcId="{52F02502-6614-4C03-8462-A923B59F8A18}" destId="{26658809-FFAD-4581-9461-CEEC46FB82F5}" srcOrd="1" destOrd="0" presId="urn:microsoft.com/office/officeart/2005/8/layout/orgChart1"/>
    <dgm:cxn modelId="{5CB5F413-401C-45A5-8672-A5D242251454}" type="presParOf" srcId="{26658809-FFAD-4581-9461-CEEC46FB82F5}" destId="{F1983F2E-AE68-430E-A6DF-03643A3999BC}" srcOrd="0" destOrd="0" presId="urn:microsoft.com/office/officeart/2005/8/layout/orgChart1"/>
    <dgm:cxn modelId="{E59AB122-2D33-41B8-BC7F-1ABD0158B008}" type="presParOf" srcId="{F1983F2E-AE68-430E-A6DF-03643A3999BC}" destId="{547CFF91-2289-42CA-92AD-5095A9A294EA}" srcOrd="0" destOrd="0" presId="urn:microsoft.com/office/officeart/2005/8/layout/orgChart1"/>
    <dgm:cxn modelId="{BEE295A2-8386-4743-80A4-8AF08A1A1244}" type="presParOf" srcId="{F1983F2E-AE68-430E-A6DF-03643A3999BC}" destId="{697A1EF2-A9BE-4EF6-A3C5-0EC71D070D27}" srcOrd="1" destOrd="0" presId="urn:microsoft.com/office/officeart/2005/8/layout/orgChart1"/>
    <dgm:cxn modelId="{1CE6471F-41D1-4F2F-A8AE-D74262494137}" type="presParOf" srcId="{26658809-FFAD-4581-9461-CEEC46FB82F5}" destId="{4B17228A-AF2B-449F-8FEB-4142928BDF83}" srcOrd="1" destOrd="0" presId="urn:microsoft.com/office/officeart/2005/8/layout/orgChart1"/>
    <dgm:cxn modelId="{4961D3C3-A916-4EFC-9C4B-4A664DD40A08}" type="presParOf" srcId="{4B17228A-AF2B-449F-8FEB-4142928BDF83}" destId="{A6DFF52B-33B7-4405-A779-66CE6572527D}" srcOrd="0" destOrd="0" presId="urn:microsoft.com/office/officeart/2005/8/layout/orgChart1"/>
    <dgm:cxn modelId="{43F1AE34-6D7A-4AAC-ACE7-12227492C9AE}" type="presParOf" srcId="{4B17228A-AF2B-449F-8FEB-4142928BDF83}" destId="{9A069E8D-1F5A-4F02-A263-F02D674E3C81}" srcOrd="1" destOrd="0" presId="urn:microsoft.com/office/officeart/2005/8/layout/orgChart1"/>
    <dgm:cxn modelId="{87EBFDD1-7489-4B3B-8762-09BCBFC0F3D2}" type="presParOf" srcId="{9A069E8D-1F5A-4F02-A263-F02D674E3C81}" destId="{00AE7AB3-6FB8-4937-8F5F-3576B315E636}" srcOrd="0" destOrd="0" presId="urn:microsoft.com/office/officeart/2005/8/layout/orgChart1"/>
    <dgm:cxn modelId="{D6475211-BDB8-4F32-8EFC-C77D179AD765}" type="presParOf" srcId="{00AE7AB3-6FB8-4937-8F5F-3576B315E636}" destId="{8F1CDF4D-0162-468B-8F74-4FDFA5603B89}" srcOrd="0" destOrd="0" presId="urn:microsoft.com/office/officeart/2005/8/layout/orgChart1"/>
    <dgm:cxn modelId="{29529DBA-1EA8-40FA-BB02-E21F0FB78924}" type="presParOf" srcId="{00AE7AB3-6FB8-4937-8F5F-3576B315E636}" destId="{706BA39E-B490-41A8-931C-91A08B0165E5}" srcOrd="1" destOrd="0" presId="urn:microsoft.com/office/officeart/2005/8/layout/orgChart1"/>
    <dgm:cxn modelId="{C18FD9AA-9E87-4A6C-A49A-B1E091207838}" type="presParOf" srcId="{9A069E8D-1F5A-4F02-A263-F02D674E3C81}" destId="{457BABC6-00D1-4252-A873-6598D2D56C95}" srcOrd="1" destOrd="0" presId="urn:microsoft.com/office/officeart/2005/8/layout/orgChart1"/>
    <dgm:cxn modelId="{0738B5BA-0571-4E58-9A38-0E09A637D665}" type="presParOf" srcId="{9A069E8D-1F5A-4F02-A263-F02D674E3C81}" destId="{12F60192-7077-430A-8A49-B63893EDA688}" srcOrd="2" destOrd="0" presId="urn:microsoft.com/office/officeart/2005/8/layout/orgChart1"/>
    <dgm:cxn modelId="{DD92688E-EAE0-48D6-A240-F3147DC31194}" type="presParOf" srcId="{4B17228A-AF2B-449F-8FEB-4142928BDF83}" destId="{C59EF784-EBD2-4E68-822A-CA24F246217A}" srcOrd="2" destOrd="0" presId="urn:microsoft.com/office/officeart/2005/8/layout/orgChart1"/>
    <dgm:cxn modelId="{19A9CA4B-50F9-4114-84DA-55147F736283}" type="presParOf" srcId="{4B17228A-AF2B-449F-8FEB-4142928BDF83}" destId="{AE3725C2-3F12-4A07-887A-AA911F4879B6}" srcOrd="3" destOrd="0" presId="urn:microsoft.com/office/officeart/2005/8/layout/orgChart1"/>
    <dgm:cxn modelId="{3F2A79F7-7299-4F64-A400-7288F40B7746}" type="presParOf" srcId="{AE3725C2-3F12-4A07-887A-AA911F4879B6}" destId="{399A01C6-CE31-428C-B496-9BFED67F9231}" srcOrd="0" destOrd="0" presId="urn:microsoft.com/office/officeart/2005/8/layout/orgChart1"/>
    <dgm:cxn modelId="{BA450561-3B97-424F-AABF-4326F5B32002}" type="presParOf" srcId="{399A01C6-CE31-428C-B496-9BFED67F9231}" destId="{04066CCA-B7D1-4DD4-B754-1B741E869CEC}" srcOrd="0" destOrd="0" presId="urn:microsoft.com/office/officeart/2005/8/layout/orgChart1"/>
    <dgm:cxn modelId="{36F56441-A7DE-4FA8-A116-2E66F2755609}" type="presParOf" srcId="{399A01C6-CE31-428C-B496-9BFED67F9231}" destId="{FF566B64-6CF1-4B5E-AEB4-C47446916A0F}" srcOrd="1" destOrd="0" presId="urn:microsoft.com/office/officeart/2005/8/layout/orgChart1"/>
    <dgm:cxn modelId="{870E98A6-D6E3-4AAF-802E-C546DDD158F8}" type="presParOf" srcId="{AE3725C2-3F12-4A07-887A-AA911F4879B6}" destId="{5D534991-86B5-4D1F-A808-A1F922DED015}" srcOrd="1" destOrd="0" presId="urn:microsoft.com/office/officeart/2005/8/layout/orgChart1"/>
    <dgm:cxn modelId="{B60BE1FF-60BB-432D-A654-6A5E25A1D4CE}" type="presParOf" srcId="{AE3725C2-3F12-4A07-887A-AA911F4879B6}" destId="{CADAA3F7-7E8C-41DC-8574-F3410ECC90DD}" srcOrd="2" destOrd="0" presId="urn:microsoft.com/office/officeart/2005/8/layout/orgChart1"/>
    <dgm:cxn modelId="{1DDFD6CF-6F43-405D-B183-A41357C09E10}" type="presParOf" srcId="{4B17228A-AF2B-449F-8FEB-4142928BDF83}" destId="{E61F7453-FED0-46A8-BB5E-06F4816F0A29}" srcOrd="4" destOrd="0" presId="urn:microsoft.com/office/officeart/2005/8/layout/orgChart1"/>
    <dgm:cxn modelId="{EE5FB7B4-77F8-40E6-B9E9-1597E258BA92}" type="presParOf" srcId="{4B17228A-AF2B-449F-8FEB-4142928BDF83}" destId="{A5D2E708-2A80-4DCE-A36E-FDFEDB1E78AD}" srcOrd="5" destOrd="0" presId="urn:microsoft.com/office/officeart/2005/8/layout/orgChart1"/>
    <dgm:cxn modelId="{FB691A2D-3A57-4F34-A73C-1601D1F04699}" type="presParOf" srcId="{A5D2E708-2A80-4DCE-A36E-FDFEDB1E78AD}" destId="{7A94F213-C4FF-492F-85F7-5DDDDB47E249}" srcOrd="0" destOrd="0" presId="urn:microsoft.com/office/officeart/2005/8/layout/orgChart1"/>
    <dgm:cxn modelId="{9F59F1B4-2778-4978-B3CA-D4176302AA81}" type="presParOf" srcId="{7A94F213-C4FF-492F-85F7-5DDDDB47E249}" destId="{FE508485-1AFE-4EE7-8891-B60BB5A91D16}" srcOrd="0" destOrd="0" presId="urn:microsoft.com/office/officeart/2005/8/layout/orgChart1"/>
    <dgm:cxn modelId="{C0DFAA77-EF63-49C8-8B44-E28FEE2CFC90}" type="presParOf" srcId="{7A94F213-C4FF-492F-85F7-5DDDDB47E249}" destId="{2FA178E9-F8C9-4F22-8330-430AE7A7C825}" srcOrd="1" destOrd="0" presId="urn:microsoft.com/office/officeart/2005/8/layout/orgChart1"/>
    <dgm:cxn modelId="{0221621B-0B50-4408-8E73-BB9162C1DE03}" type="presParOf" srcId="{A5D2E708-2A80-4DCE-A36E-FDFEDB1E78AD}" destId="{5C42267D-1878-49BF-A140-15AB151F5A80}" srcOrd="1" destOrd="0" presId="urn:microsoft.com/office/officeart/2005/8/layout/orgChart1"/>
    <dgm:cxn modelId="{BF703A84-40D2-4D94-80DF-C6690B198501}" type="presParOf" srcId="{A5D2E708-2A80-4DCE-A36E-FDFEDB1E78AD}" destId="{2D9CEF69-B25D-4E00-A922-9B0C74FE452C}" srcOrd="2" destOrd="0" presId="urn:microsoft.com/office/officeart/2005/8/layout/orgChart1"/>
    <dgm:cxn modelId="{FF71DF86-175D-468C-91C7-206F73A04F8F}" type="presParOf" srcId="{4B17228A-AF2B-449F-8FEB-4142928BDF83}" destId="{188440C5-0C64-4782-9B18-2FF73280AD3A}" srcOrd="6" destOrd="0" presId="urn:microsoft.com/office/officeart/2005/8/layout/orgChart1"/>
    <dgm:cxn modelId="{23038B27-922A-40BA-B947-00FAEB6F1E28}" type="presParOf" srcId="{4B17228A-AF2B-449F-8FEB-4142928BDF83}" destId="{FA844BB9-73BF-4B4B-906B-4AFB2A7F2818}" srcOrd="7" destOrd="0" presId="urn:microsoft.com/office/officeart/2005/8/layout/orgChart1"/>
    <dgm:cxn modelId="{0EB3856E-5FBE-45BC-95F0-9C097E61A24B}" type="presParOf" srcId="{FA844BB9-73BF-4B4B-906B-4AFB2A7F2818}" destId="{5B6B9369-F68D-4C94-80F3-334503EEE734}" srcOrd="0" destOrd="0" presId="urn:microsoft.com/office/officeart/2005/8/layout/orgChart1"/>
    <dgm:cxn modelId="{A71E26AF-57A3-4395-945F-B32AFA9BE58F}" type="presParOf" srcId="{5B6B9369-F68D-4C94-80F3-334503EEE734}" destId="{52C6C943-9322-4EE1-A3AD-730781D86F1C}" srcOrd="0" destOrd="0" presId="urn:microsoft.com/office/officeart/2005/8/layout/orgChart1"/>
    <dgm:cxn modelId="{96054845-DE8A-46AB-ACB2-A176DD58340D}" type="presParOf" srcId="{5B6B9369-F68D-4C94-80F3-334503EEE734}" destId="{10AB9BFE-D7BE-4240-AF31-50B29FF5E8E4}" srcOrd="1" destOrd="0" presId="urn:microsoft.com/office/officeart/2005/8/layout/orgChart1"/>
    <dgm:cxn modelId="{71303720-9A5B-4D89-8A61-30B9AE5AF283}" type="presParOf" srcId="{FA844BB9-73BF-4B4B-906B-4AFB2A7F2818}" destId="{D53D8D39-8A29-46A1-A69C-52DB2377425E}" srcOrd="1" destOrd="0" presId="urn:microsoft.com/office/officeart/2005/8/layout/orgChart1"/>
    <dgm:cxn modelId="{D1B0A87F-B924-4729-92DD-477BA1BB937A}" type="presParOf" srcId="{FA844BB9-73BF-4B4B-906B-4AFB2A7F2818}" destId="{1672929E-1D5E-4855-A963-986E4372AA51}" srcOrd="2" destOrd="0" presId="urn:microsoft.com/office/officeart/2005/8/layout/orgChart1"/>
    <dgm:cxn modelId="{3DE86AD7-CAC8-4721-9065-27610AE02E92}" type="presParOf" srcId="{4B17228A-AF2B-449F-8FEB-4142928BDF83}" destId="{882225F6-4254-4BC9-9352-D6DC690A9A72}" srcOrd="8" destOrd="0" presId="urn:microsoft.com/office/officeart/2005/8/layout/orgChart1"/>
    <dgm:cxn modelId="{0A5C2196-B1A0-4701-A2BE-85CE836DF2FE}" type="presParOf" srcId="{4B17228A-AF2B-449F-8FEB-4142928BDF83}" destId="{77AC6EC6-FE4B-4BC0-A8CD-053710FD2BB5}" srcOrd="9" destOrd="0" presId="urn:microsoft.com/office/officeart/2005/8/layout/orgChart1"/>
    <dgm:cxn modelId="{8A2D4A93-CCC0-458D-A436-EC93A92C29A5}" type="presParOf" srcId="{77AC6EC6-FE4B-4BC0-A8CD-053710FD2BB5}" destId="{02E6FB97-1256-4162-A933-F9E9EDA9B107}" srcOrd="0" destOrd="0" presId="urn:microsoft.com/office/officeart/2005/8/layout/orgChart1"/>
    <dgm:cxn modelId="{78359F9E-11C8-4D1B-816C-9A1295CEF1C4}" type="presParOf" srcId="{02E6FB97-1256-4162-A933-F9E9EDA9B107}" destId="{972036B1-D6B4-45D6-B889-9D6683F74FCD}" srcOrd="0" destOrd="0" presId="urn:microsoft.com/office/officeart/2005/8/layout/orgChart1"/>
    <dgm:cxn modelId="{1F549D49-78D2-4388-A445-CE2E423CC481}" type="presParOf" srcId="{02E6FB97-1256-4162-A933-F9E9EDA9B107}" destId="{7D4EEBD7-4E97-494A-8C96-EC741D52D690}" srcOrd="1" destOrd="0" presId="urn:microsoft.com/office/officeart/2005/8/layout/orgChart1"/>
    <dgm:cxn modelId="{DE5FC2B8-933D-4F79-A1B1-0432FF227C76}" type="presParOf" srcId="{77AC6EC6-FE4B-4BC0-A8CD-053710FD2BB5}" destId="{2BA3E9B0-120B-4D48-91E7-DAD472C7B6EF}" srcOrd="1" destOrd="0" presId="urn:microsoft.com/office/officeart/2005/8/layout/orgChart1"/>
    <dgm:cxn modelId="{D2F4E7D3-D5C6-494D-BFDD-6BC32913F618}" type="presParOf" srcId="{2BA3E9B0-120B-4D48-91E7-DAD472C7B6EF}" destId="{4AE9862A-F280-4A04-B574-D7C62354AACC}" srcOrd="0" destOrd="0" presId="urn:microsoft.com/office/officeart/2005/8/layout/orgChart1"/>
    <dgm:cxn modelId="{70672CA6-1902-429A-AC11-841B648BB8EA}" type="presParOf" srcId="{2BA3E9B0-120B-4D48-91E7-DAD472C7B6EF}" destId="{D9B7E5AB-3665-442D-A638-05D93CD5E851}" srcOrd="1" destOrd="0" presId="urn:microsoft.com/office/officeart/2005/8/layout/orgChart1"/>
    <dgm:cxn modelId="{30D25213-3A09-4A30-8C62-9D8FAE3C7EEA}" type="presParOf" srcId="{D9B7E5AB-3665-442D-A638-05D93CD5E851}" destId="{99C02A25-DCC9-4438-B496-FAB5402E2D81}" srcOrd="0" destOrd="0" presId="urn:microsoft.com/office/officeart/2005/8/layout/orgChart1"/>
    <dgm:cxn modelId="{0A5D7A22-9DC6-4D6C-8F1E-3A6DFA4F9DA1}" type="presParOf" srcId="{99C02A25-DCC9-4438-B496-FAB5402E2D81}" destId="{6ECA7C62-516A-4850-8579-D663B3311783}" srcOrd="0" destOrd="0" presId="urn:microsoft.com/office/officeart/2005/8/layout/orgChart1"/>
    <dgm:cxn modelId="{DBA34FD0-3CEF-4805-BA99-67CD4FD78795}" type="presParOf" srcId="{99C02A25-DCC9-4438-B496-FAB5402E2D81}" destId="{3EBF27CC-5104-4FEA-8CB5-8A07C067ECE1}" srcOrd="1" destOrd="0" presId="urn:microsoft.com/office/officeart/2005/8/layout/orgChart1"/>
    <dgm:cxn modelId="{F7937A6C-F35B-4935-BBDA-CC8D051CC09D}" type="presParOf" srcId="{D9B7E5AB-3665-442D-A638-05D93CD5E851}" destId="{BF3B601B-D521-48D4-A029-A05B8D7FE3CF}" srcOrd="1" destOrd="0" presId="urn:microsoft.com/office/officeart/2005/8/layout/orgChart1"/>
    <dgm:cxn modelId="{6E1BB527-3FBD-4592-8948-34DF5CD693AB}" type="presParOf" srcId="{D9B7E5AB-3665-442D-A638-05D93CD5E851}" destId="{9994A9A0-E213-490C-A8A0-1175756A0AAE}" srcOrd="2" destOrd="0" presId="urn:microsoft.com/office/officeart/2005/8/layout/orgChart1"/>
    <dgm:cxn modelId="{651B470C-753F-4E3C-A8F6-BEBFD81C98D6}" type="presParOf" srcId="{77AC6EC6-FE4B-4BC0-A8CD-053710FD2BB5}" destId="{9703F6C8-1860-496E-83DC-136563855B4C}" srcOrd="2" destOrd="0" presId="urn:microsoft.com/office/officeart/2005/8/layout/orgChart1"/>
    <dgm:cxn modelId="{8D514F20-F5BC-4EF5-B722-A4F8EAA2EB07}" type="presParOf" srcId="{26658809-FFAD-4581-9461-CEEC46FB82F5}" destId="{E9468EC4-2C11-4813-B01F-09669733998D}" srcOrd="2" destOrd="0" presId="urn:microsoft.com/office/officeart/2005/8/layout/orgChart1"/>
    <dgm:cxn modelId="{25965E68-DA7E-4F2B-9E5B-5F2216BCB4CF}" type="presParOf" srcId="{52F02502-6614-4C03-8462-A923B59F8A18}" destId="{F75AD07F-6B0C-4194-8D7F-E23813118B8E}" srcOrd="2" destOrd="0" presId="urn:microsoft.com/office/officeart/2005/8/layout/orgChart1"/>
    <dgm:cxn modelId="{E22E7863-FF1A-4748-B63C-A21D59713EBB}" type="presParOf" srcId="{52F02502-6614-4C03-8462-A923B59F8A18}" destId="{248A1433-6B45-4B4D-8371-602733D185EC}" srcOrd="3" destOrd="0" presId="urn:microsoft.com/office/officeart/2005/8/layout/orgChart1"/>
    <dgm:cxn modelId="{855C427B-91F5-4C95-84DC-4236611497B5}" type="presParOf" srcId="{248A1433-6B45-4B4D-8371-602733D185EC}" destId="{23288A7F-BFB0-493E-A0D1-5FCA76A0D767}" srcOrd="0" destOrd="0" presId="urn:microsoft.com/office/officeart/2005/8/layout/orgChart1"/>
    <dgm:cxn modelId="{40D2911F-E6E6-48D1-B2CD-5BF88D9D2E2C}" type="presParOf" srcId="{23288A7F-BFB0-493E-A0D1-5FCA76A0D767}" destId="{C22C3DE8-537A-4FA5-866C-A95F664A2611}" srcOrd="0" destOrd="0" presId="urn:microsoft.com/office/officeart/2005/8/layout/orgChart1"/>
    <dgm:cxn modelId="{24C3C556-5196-46C9-A051-15BDB56FCA41}" type="presParOf" srcId="{23288A7F-BFB0-493E-A0D1-5FCA76A0D767}" destId="{7D063EAC-C363-4558-B9FC-FA8C524E9182}" srcOrd="1" destOrd="0" presId="urn:microsoft.com/office/officeart/2005/8/layout/orgChart1"/>
    <dgm:cxn modelId="{1FFE8595-B8B6-4B0C-B3C6-2D5FAF1D152D}" type="presParOf" srcId="{248A1433-6B45-4B4D-8371-602733D185EC}" destId="{0D777710-02CE-4B77-9332-BDFF6FEDDF7E}" srcOrd="1" destOrd="0" presId="urn:microsoft.com/office/officeart/2005/8/layout/orgChart1"/>
    <dgm:cxn modelId="{BD2E4104-73A8-4C7C-9395-EB4897E5C8C6}" type="presParOf" srcId="{0D777710-02CE-4B77-9332-BDFF6FEDDF7E}" destId="{09E4E84B-4AC0-45B9-A4B0-04646B013F07}" srcOrd="0" destOrd="0" presId="urn:microsoft.com/office/officeart/2005/8/layout/orgChart1"/>
    <dgm:cxn modelId="{3BAA30EC-4D3A-4B63-BDDE-98059F736A57}" type="presParOf" srcId="{0D777710-02CE-4B77-9332-BDFF6FEDDF7E}" destId="{FC9D9509-2159-4D52-AC28-27621DA742A6}" srcOrd="1" destOrd="0" presId="urn:microsoft.com/office/officeart/2005/8/layout/orgChart1"/>
    <dgm:cxn modelId="{E15C721A-AF7F-4DDF-9A99-A7D70C9923A0}" type="presParOf" srcId="{FC9D9509-2159-4D52-AC28-27621DA742A6}" destId="{A2C1C213-71C5-432D-AB7B-6BEBD09CC54A}" srcOrd="0" destOrd="0" presId="urn:microsoft.com/office/officeart/2005/8/layout/orgChart1"/>
    <dgm:cxn modelId="{F89CB23A-CB5E-4760-B089-7621322E892A}" type="presParOf" srcId="{A2C1C213-71C5-432D-AB7B-6BEBD09CC54A}" destId="{A21E97BE-7904-4E22-A587-C606FEB90190}" srcOrd="0" destOrd="0" presId="urn:microsoft.com/office/officeart/2005/8/layout/orgChart1"/>
    <dgm:cxn modelId="{C995076F-CD9D-4560-869A-8B3F33C9FD1B}" type="presParOf" srcId="{A2C1C213-71C5-432D-AB7B-6BEBD09CC54A}" destId="{424312EC-BEC3-468C-AC66-7442D9195501}" srcOrd="1" destOrd="0" presId="urn:microsoft.com/office/officeart/2005/8/layout/orgChart1"/>
    <dgm:cxn modelId="{3B64D257-4F40-4067-8BF6-EA38E83E4CA0}" type="presParOf" srcId="{FC9D9509-2159-4D52-AC28-27621DA742A6}" destId="{6D9799CB-AE81-4EA5-B9F2-C46660ADCDD7}" srcOrd="1" destOrd="0" presId="urn:microsoft.com/office/officeart/2005/8/layout/orgChart1"/>
    <dgm:cxn modelId="{B0CFEC66-6686-497E-A704-4F508862554B}" type="presParOf" srcId="{FC9D9509-2159-4D52-AC28-27621DA742A6}" destId="{F436E51D-188E-4C6A-8F0E-E7A0A8117BE0}" srcOrd="2" destOrd="0" presId="urn:microsoft.com/office/officeart/2005/8/layout/orgChart1"/>
    <dgm:cxn modelId="{18649AFE-6E27-4802-965D-88C2CE8C7699}" type="presParOf" srcId="{0D777710-02CE-4B77-9332-BDFF6FEDDF7E}" destId="{48E1D304-9C47-4F38-8D98-F8DDAA3987E2}" srcOrd="2" destOrd="0" presId="urn:microsoft.com/office/officeart/2005/8/layout/orgChart1"/>
    <dgm:cxn modelId="{B62B19C6-A1E8-4AEE-BBBA-36ED6D087E4A}" type="presParOf" srcId="{0D777710-02CE-4B77-9332-BDFF6FEDDF7E}" destId="{457D5B1E-7404-4FEF-96A1-FCF7C60F01EE}" srcOrd="3" destOrd="0" presId="urn:microsoft.com/office/officeart/2005/8/layout/orgChart1"/>
    <dgm:cxn modelId="{D5DC5C83-E711-49C7-8C05-9E6187FCC5D8}" type="presParOf" srcId="{457D5B1E-7404-4FEF-96A1-FCF7C60F01EE}" destId="{8F8A07D2-172A-4AFC-926F-EB6EA88F875D}" srcOrd="0" destOrd="0" presId="urn:microsoft.com/office/officeart/2005/8/layout/orgChart1"/>
    <dgm:cxn modelId="{AC0D70FD-9610-45C7-B351-CDA3F8EA2372}" type="presParOf" srcId="{8F8A07D2-172A-4AFC-926F-EB6EA88F875D}" destId="{ABFA8F4F-BB97-4AB2-AA5D-E2558BA70A72}" srcOrd="0" destOrd="0" presId="urn:microsoft.com/office/officeart/2005/8/layout/orgChart1"/>
    <dgm:cxn modelId="{154A45B7-191A-49E2-9AFC-5AA2AE30AB4E}" type="presParOf" srcId="{8F8A07D2-172A-4AFC-926F-EB6EA88F875D}" destId="{A0A49A5D-488A-48AB-BA17-CB4A1358F367}" srcOrd="1" destOrd="0" presId="urn:microsoft.com/office/officeart/2005/8/layout/orgChart1"/>
    <dgm:cxn modelId="{A343C9AE-175A-45E9-9B77-F1B7417DF683}" type="presParOf" srcId="{457D5B1E-7404-4FEF-96A1-FCF7C60F01EE}" destId="{CC359C08-009D-45E1-A248-9891F1BE6CD5}" srcOrd="1" destOrd="0" presId="urn:microsoft.com/office/officeart/2005/8/layout/orgChart1"/>
    <dgm:cxn modelId="{324B20A8-87E5-42D4-93A2-157A7A2344A9}" type="presParOf" srcId="{457D5B1E-7404-4FEF-96A1-FCF7C60F01EE}" destId="{D2D971ED-3970-4F89-A9A5-DD1A9A836FB9}" srcOrd="2" destOrd="0" presId="urn:microsoft.com/office/officeart/2005/8/layout/orgChart1"/>
    <dgm:cxn modelId="{CA84827C-CFE8-4692-A9DE-68AEB7309052}" type="presParOf" srcId="{0D777710-02CE-4B77-9332-BDFF6FEDDF7E}" destId="{DC799F50-B885-4D19-8238-6DB9218E31BE}" srcOrd="4" destOrd="0" presId="urn:microsoft.com/office/officeart/2005/8/layout/orgChart1"/>
    <dgm:cxn modelId="{0BF11715-B920-40F7-AF0D-98976D9FB491}" type="presParOf" srcId="{0D777710-02CE-4B77-9332-BDFF6FEDDF7E}" destId="{4AF7AD98-9351-4A63-93B6-E7CF368C683F}" srcOrd="5" destOrd="0" presId="urn:microsoft.com/office/officeart/2005/8/layout/orgChart1"/>
    <dgm:cxn modelId="{173FE4BA-58B4-4B0F-849E-4966EC73A725}" type="presParOf" srcId="{4AF7AD98-9351-4A63-93B6-E7CF368C683F}" destId="{9B2DB2BC-10EC-4DBF-8D80-554FABE1BEAA}" srcOrd="0" destOrd="0" presId="urn:microsoft.com/office/officeart/2005/8/layout/orgChart1"/>
    <dgm:cxn modelId="{507A1574-36F3-427C-AA9A-7DBACCB0424A}" type="presParOf" srcId="{9B2DB2BC-10EC-4DBF-8D80-554FABE1BEAA}" destId="{83817065-65A7-4B4F-A525-55D5BE0CB024}" srcOrd="0" destOrd="0" presId="urn:microsoft.com/office/officeart/2005/8/layout/orgChart1"/>
    <dgm:cxn modelId="{3DA6C421-9A42-4AD7-BE67-76DCB17D8183}" type="presParOf" srcId="{9B2DB2BC-10EC-4DBF-8D80-554FABE1BEAA}" destId="{43DF95D5-259C-4473-B4CE-0461785271C7}" srcOrd="1" destOrd="0" presId="urn:microsoft.com/office/officeart/2005/8/layout/orgChart1"/>
    <dgm:cxn modelId="{6901EBCF-6CD0-4785-A3A4-B6B9EFC20BB8}" type="presParOf" srcId="{4AF7AD98-9351-4A63-93B6-E7CF368C683F}" destId="{6CE44E89-D792-411E-912E-4FEA2162522C}" srcOrd="1" destOrd="0" presId="urn:microsoft.com/office/officeart/2005/8/layout/orgChart1"/>
    <dgm:cxn modelId="{A665073E-8AA5-4D2C-BD73-5B1A7F3793E3}" type="presParOf" srcId="{4AF7AD98-9351-4A63-93B6-E7CF368C683F}" destId="{7EFBB2C4-CF9B-4E41-83BF-A47C696301F3}" srcOrd="2" destOrd="0" presId="urn:microsoft.com/office/officeart/2005/8/layout/orgChart1"/>
    <dgm:cxn modelId="{35B9BA96-203A-41CA-A5D1-C6FC87CDDC13}" type="presParOf" srcId="{248A1433-6B45-4B4D-8371-602733D185EC}" destId="{6CDD6B24-3255-448B-9475-2B5C98B50CE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BD484-8AC3-4896-B3A9-E41B609F96BE}"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en-US"/>
        </a:p>
      </dgm:t>
    </dgm:pt>
    <dgm:pt modelId="{816759BE-5AC3-4D45-A369-3518A65D5EEC}">
      <dgm:prSet phldrT="[Text]" custT="1"/>
      <dgm:spPr/>
      <dgm:t>
        <a:bodyPr/>
        <a:lstStyle/>
        <a:p>
          <a:r>
            <a:rPr lang="en-US" sz="1050" dirty="0"/>
            <a:t>Metropolitan Transportation Services</a:t>
          </a:r>
        </a:p>
        <a:p>
          <a:r>
            <a:rPr lang="en-US" sz="1050" b="1" dirty="0"/>
            <a:t>Executive Division Director</a:t>
          </a:r>
        </a:p>
        <a:p>
          <a:r>
            <a:rPr lang="en-US" sz="1050" b="0" dirty="0"/>
            <a:t>Charles Carlson</a:t>
          </a:r>
        </a:p>
      </dgm:t>
    </dgm:pt>
    <dgm:pt modelId="{B1D82BC8-0465-492F-B310-4D8D697F5E0C}" type="parTrans" cxnId="{8DE3856C-138F-4573-88EA-36718AFDB988}">
      <dgm:prSet/>
      <dgm:spPr/>
      <dgm:t>
        <a:bodyPr/>
        <a:lstStyle/>
        <a:p>
          <a:endParaRPr lang="en-US"/>
        </a:p>
      </dgm:t>
    </dgm:pt>
    <dgm:pt modelId="{BA232DD8-A8A9-43E7-9999-C53C081312DE}" type="sibTrans" cxnId="{8DE3856C-138F-4573-88EA-36718AFDB988}">
      <dgm:prSet/>
      <dgm:spPr/>
      <dgm:t>
        <a:bodyPr/>
        <a:lstStyle/>
        <a:p>
          <a:endParaRPr lang="en-US"/>
        </a:p>
      </dgm:t>
    </dgm:pt>
    <dgm:pt modelId="{82FC0005-4D86-482A-ADE6-4D53646D2097}">
      <dgm:prSet phldrT="[Text]" custT="1"/>
      <dgm:spPr/>
      <dgm:t>
        <a:bodyPr/>
        <a:lstStyle/>
        <a:p>
          <a:r>
            <a:rPr lang="en-US" sz="1050" dirty="0"/>
            <a:t>Contracted Transit Services</a:t>
          </a:r>
        </a:p>
        <a:p>
          <a:r>
            <a:rPr lang="en-US" sz="1050" b="1" dirty="0"/>
            <a:t>Director</a:t>
          </a:r>
        </a:p>
        <a:p>
          <a:r>
            <a:rPr lang="en-US" sz="1050" b="0" dirty="0"/>
            <a:t>Gerri Sutton</a:t>
          </a:r>
        </a:p>
      </dgm:t>
    </dgm:pt>
    <dgm:pt modelId="{76065986-9A3A-4374-BAC4-9D8D6FC6648D}" type="parTrans" cxnId="{CE152F0E-8C03-4D70-9CCB-ED427EC528A3}">
      <dgm:prSet/>
      <dgm:spPr/>
      <dgm:t>
        <a:bodyPr/>
        <a:lstStyle/>
        <a:p>
          <a:endParaRPr lang="en-US" sz="2400"/>
        </a:p>
      </dgm:t>
    </dgm:pt>
    <dgm:pt modelId="{8F54A5A4-E4E7-4A88-9BE5-D1D1DBDBE7B7}" type="sibTrans" cxnId="{CE152F0E-8C03-4D70-9CCB-ED427EC528A3}">
      <dgm:prSet/>
      <dgm:spPr/>
      <dgm:t>
        <a:bodyPr/>
        <a:lstStyle/>
        <a:p>
          <a:endParaRPr lang="en-US"/>
        </a:p>
      </dgm:t>
    </dgm:pt>
    <dgm:pt modelId="{02233422-2EC9-431E-8A89-160B71934534}">
      <dgm:prSet phldrT="[Text]" custT="1"/>
      <dgm:spPr/>
      <dgm:t>
        <a:bodyPr/>
        <a:lstStyle/>
        <a:p>
          <a:r>
            <a:rPr lang="en-US" sz="1000" dirty="0"/>
            <a:t>MTS Technology Systems</a:t>
          </a:r>
        </a:p>
        <a:p>
          <a:r>
            <a:rPr lang="en-US" sz="1000" b="1" dirty="0"/>
            <a:t>Manager</a:t>
          </a:r>
        </a:p>
        <a:p>
          <a:r>
            <a:rPr lang="en-US" sz="1000" b="0" dirty="0"/>
            <a:t>(Vacant)</a:t>
          </a:r>
        </a:p>
      </dgm:t>
    </dgm:pt>
    <dgm:pt modelId="{AB70CA03-E54C-4654-B6ED-D4702BE1D06B}" type="parTrans" cxnId="{419E0738-8949-40B5-8B5E-8F942E7DE2D5}">
      <dgm:prSet/>
      <dgm:spPr/>
      <dgm:t>
        <a:bodyPr/>
        <a:lstStyle/>
        <a:p>
          <a:endParaRPr lang="en-US" sz="2400"/>
        </a:p>
      </dgm:t>
    </dgm:pt>
    <dgm:pt modelId="{E78DFA7A-F813-4719-98E9-A124E1BF3FF2}" type="sibTrans" cxnId="{419E0738-8949-40B5-8B5E-8F942E7DE2D5}">
      <dgm:prSet/>
      <dgm:spPr/>
      <dgm:t>
        <a:bodyPr/>
        <a:lstStyle/>
        <a:p>
          <a:endParaRPr lang="en-US"/>
        </a:p>
      </dgm:t>
    </dgm:pt>
    <dgm:pt modelId="{9E744D92-1331-4576-BBC8-616937B0D7DD}">
      <dgm:prSet phldrT="[Text]" custT="1"/>
      <dgm:spPr/>
      <dgm:t>
        <a:bodyPr/>
        <a:lstStyle/>
        <a:p>
          <a:r>
            <a:rPr lang="en-US" sz="1000" dirty="0"/>
            <a:t>Fixed Route </a:t>
          </a:r>
        </a:p>
        <a:p>
          <a:r>
            <a:rPr lang="en-US" sz="1000" dirty="0"/>
            <a:t> Transit Link/Van Pool/ Metro MOVE/ Metro MICRO</a:t>
          </a:r>
        </a:p>
        <a:p>
          <a:r>
            <a:rPr lang="en-US" sz="1000" b="1" dirty="0"/>
            <a:t>Manager</a:t>
          </a:r>
        </a:p>
        <a:p>
          <a:r>
            <a:rPr lang="en-US" sz="1000" b="0" dirty="0"/>
            <a:t>John Harper</a:t>
          </a:r>
        </a:p>
      </dgm:t>
    </dgm:pt>
    <dgm:pt modelId="{3A4A6E5A-6596-470A-8DF2-D5A463F2B485}" type="parTrans" cxnId="{9CC660A6-DD9C-4315-BEBE-629ACB995257}">
      <dgm:prSet/>
      <dgm:spPr/>
      <dgm:t>
        <a:bodyPr/>
        <a:lstStyle/>
        <a:p>
          <a:endParaRPr lang="en-US" sz="2400"/>
        </a:p>
      </dgm:t>
    </dgm:pt>
    <dgm:pt modelId="{76912777-8E57-43DE-A41C-FF39E96C7376}" type="sibTrans" cxnId="{9CC660A6-DD9C-4315-BEBE-629ACB995257}">
      <dgm:prSet/>
      <dgm:spPr/>
      <dgm:t>
        <a:bodyPr/>
        <a:lstStyle/>
        <a:p>
          <a:endParaRPr lang="en-US"/>
        </a:p>
      </dgm:t>
    </dgm:pt>
    <dgm:pt modelId="{D70DA6FC-6C11-4DF1-A967-E676312C3430}">
      <dgm:prSet phldrT="[Text]" custT="1"/>
      <dgm:spPr/>
      <dgm:t>
        <a:bodyPr/>
        <a:lstStyle/>
        <a:p>
          <a:r>
            <a:rPr lang="en-US" sz="1000" dirty="0"/>
            <a:t>Fleet Services</a:t>
          </a:r>
        </a:p>
        <a:p>
          <a:r>
            <a:rPr lang="en-US" sz="1000" b="1" dirty="0"/>
            <a:t>Manager</a:t>
          </a:r>
        </a:p>
        <a:p>
          <a:r>
            <a:rPr lang="en-US" sz="1000" b="0" dirty="0"/>
            <a:t>Paul Colton</a:t>
          </a:r>
        </a:p>
      </dgm:t>
    </dgm:pt>
    <dgm:pt modelId="{3FD86213-EF4D-4448-B16B-B4F7E40DE3B2}" type="parTrans" cxnId="{B19EA9C1-D743-425B-B727-40A818C1384E}">
      <dgm:prSet/>
      <dgm:spPr/>
      <dgm:t>
        <a:bodyPr/>
        <a:lstStyle/>
        <a:p>
          <a:endParaRPr lang="en-US" sz="2400"/>
        </a:p>
      </dgm:t>
    </dgm:pt>
    <dgm:pt modelId="{9652F065-CE23-4076-A108-9964C3B40089}" type="sibTrans" cxnId="{B19EA9C1-D743-425B-B727-40A818C1384E}">
      <dgm:prSet/>
      <dgm:spPr/>
      <dgm:t>
        <a:bodyPr/>
        <a:lstStyle/>
        <a:p>
          <a:endParaRPr lang="en-US"/>
        </a:p>
      </dgm:t>
    </dgm:pt>
    <dgm:pt modelId="{3125BF63-7AE1-408D-9960-2D1532CE240E}">
      <dgm:prSet phldrT="[Text]" custT="1"/>
      <dgm:spPr/>
      <dgm:t>
        <a:bodyPr/>
        <a:lstStyle/>
        <a:p>
          <a:r>
            <a:rPr lang="en-US" sz="1000" b="1" dirty="0"/>
            <a:t>BSA 2</a:t>
          </a:r>
        </a:p>
        <a:p>
          <a:r>
            <a:rPr lang="en-US" sz="1000" b="0" dirty="0"/>
            <a:t>(Vacant)</a:t>
          </a:r>
        </a:p>
      </dgm:t>
    </dgm:pt>
    <dgm:pt modelId="{1C627A43-035F-401F-9101-891E7ABA67C0}" type="parTrans" cxnId="{899BD0BB-9BA0-413F-AACC-31654B3EC19A}">
      <dgm:prSet/>
      <dgm:spPr/>
      <dgm:t>
        <a:bodyPr/>
        <a:lstStyle/>
        <a:p>
          <a:endParaRPr lang="en-US" sz="2400"/>
        </a:p>
      </dgm:t>
    </dgm:pt>
    <dgm:pt modelId="{67DED818-F43F-4D50-99BC-63DE70B9D6A1}" type="sibTrans" cxnId="{899BD0BB-9BA0-413F-AACC-31654B3EC19A}">
      <dgm:prSet/>
      <dgm:spPr/>
      <dgm:t>
        <a:bodyPr/>
        <a:lstStyle/>
        <a:p>
          <a:endParaRPr lang="en-US"/>
        </a:p>
      </dgm:t>
    </dgm:pt>
    <dgm:pt modelId="{F54E3C91-F6F8-42FF-BA13-98166BF4D06F}">
      <dgm:prSet phldrT="[Text]" custT="1"/>
      <dgm:spPr/>
      <dgm:t>
        <a:bodyPr/>
        <a:lstStyle/>
        <a:p>
          <a:r>
            <a:rPr lang="en-US" sz="1000" b="1" dirty="0"/>
            <a:t>MOVE Program Manager</a:t>
          </a:r>
        </a:p>
        <a:p>
          <a:r>
            <a:rPr lang="en-US" sz="1000" b="0" dirty="0"/>
            <a:t>Sheila Holbrook-White</a:t>
          </a:r>
        </a:p>
        <a:p>
          <a:r>
            <a:rPr lang="en-US" sz="1000" b="1" dirty="0"/>
            <a:t>Senior Project Administrator</a:t>
          </a:r>
        </a:p>
        <a:p>
          <a:r>
            <a:rPr lang="en-US" sz="1000" b="0" dirty="0"/>
            <a:t>Sheila Brown-Williams</a:t>
          </a:r>
        </a:p>
        <a:p>
          <a:r>
            <a:rPr lang="en-US" sz="1000" b="0" dirty="0"/>
            <a:t>Rebecca McBride</a:t>
          </a:r>
        </a:p>
        <a:p>
          <a:r>
            <a:rPr lang="en-US" sz="1000" b="1" dirty="0"/>
            <a:t>Project Administrator</a:t>
          </a:r>
        </a:p>
        <a:p>
          <a:r>
            <a:rPr lang="en-US" sz="1000" b="0" dirty="0"/>
            <a:t>Bruce Dreier</a:t>
          </a:r>
        </a:p>
        <a:p>
          <a:r>
            <a:rPr lang="en-US" sz="1000" b="0" dirty="0"/>
            <a:t>Christina Pflueger</a:t>
          </a:r>
        </a:p>
      </dgm:t>
    </dgm:pt>
    <dgm:pt modelId="{7B8DC262-5EA1-4C3B-AA50-FCCB473D0434}" type="parTrans" cxnId="{CA4C236E-001F-463C-B4F9-8A36DC26B6A9}">
      <dgm:prSet/>
      <dgm:spPr/>
      <dgm:t>
        <a:bodyPr/>
        <a:lstStyle/>
        <a:p>
          <a:endParaRPr lang="en-US" sz="2400"/>
        </a:p>
      </dgm:t>
    </dgm:pt>
    <dgm:pt modelId="{EC4E0574-3420-40AC-A0F9-8C0730962EF1}" type="sibTrans" cxnId="{CA4C236E-001F-463C-B4F9-8A36DC26B6A9}">
      <dgm:prSet/>
      <dgm:spPr/>
      <dgm:t>
        <a:bodyPr/>
        <a:lstStyle/>
        <a:p>
          <a:endParaRPr lang="en-US"/>
        </a:p>
      </dgm:t>
    </dgm:pt>
    <dgm:pt modelId="{1010E351-A507-4237-97C7-29BAB1D82890}">
      <dgm:prSet phldrT="[Text]" custT="1"/>
      <dgm:spPr/>
      <dgm:t>
        <a:bodyPr/>
        <a:lstStyle/>
        <a:p>
          <a:r>
            <a:rPr lang="en-US" sz="1000" dirty="0"/>
            <a:t>Metro Mobility</a:t>
          </a:r>
        </a:p>
        <a:p>
          <a:r>
            <a:rPr lang="en-US" sz="1000" b="1" dirty="0"/>
            <a:t>Assistant Director</a:t>
          </a:r>
        </a:p>
        <a:p>
          <a:r>
            <a:rPr lang="en-US" sz="1000" b="0" dirty="0"/>
            <a:t>Andy Streasick</a:t>
          </a:r>
        </a:p>
      </dgm:t>
    </dgm:pt>
    <dgm:pt modelId="{A4EA7C20-B5E3-412E-9609-6CF1BD3E5659}" type="parTrans" cxnId="{8AEBF30F-627B-4E01-9C47-0628329E6664}">
      <dgm:prSet/>
      <dgm:spPr/>
      <dgm:t>
        <a:bodyPr/>
        <a:lstStyle/>
        <a:p>
          <a:endParaRPr lang="en-US" sz="2400"/>
        </a:p>
      </dgm:t>
    </dgm:pt>
    <dgm:pt modelId="{526BBB76-FD31-4E99-9DCA-C32F94700DA4}" type="sibTrans" cxnId="{8AEBF30F-627B-4E01-9C47-0628329E6664}">
      <dgm:prSet/>
      <dgm:spPr/>
      <dgm:t>
        <a:bodyPr/>
        <a:lstStyle/>
        <a:p>
          <a:endParaRPr lang="en-US"/>
        </a:p>
      </dgm:t>
    </dgm:pt>
    <dgm:pt modelId="{16609C6D-F3BA-4872-8BA3-828343787CB1}">
      <dgm:prSet phldrT="[Text]" custT="1"/>
      <dgm:spPr/>
      <dgm:t>
        <a:bodyPr/>
        <a:lstStyle/>
        <a:p>
          <a:r>
            <a:rPr lang="en-US" sz="1000" b="1" dirty="0"/>
            <a:t>Senior Project Administrator</a:t>
          </a:r>
        </a:p>
        <a:p>
          <a:r>
            <a:rPr lang="en-US" sz="1000" b="0" dirty="0"/>
            <a:t>Alex Curtis</a:t>
          </a:r>
        </a:p>
        <a:p>
          <a:r>
            <a:rPr lang="en-US" sz="1000" b="0" dirty="0"/>
            <a:t>Jodi Janssen</a:t>
          </a:r>
        </a:p>
        <a:p>
          <a:r>
            <a:rPr lang="en-US" sz="1000" b="1" dirty="0"/>
            <a:t>BSA I</a:t>
          </a:r>
        </a:p>
        <a:p>
          <a:r>
            <a:rPr lang="en-US" sz="1000" b="0" dirty="0"/>
            <a:t>Justin Allen</a:t>
          </a:r>
        </a:p>
      </dgm:t>
    </dgm:pt>
    <dgm:pt modelId="{C2130D9E-FAAD-40F2-9239-67831468F744}" type="parTrans" cxnId="{74CB376B-291C-4571-B7E9-A9945C90EA95}">
      <dgm:prSet/>
      <dgm:spPr/>
      <dgm:t>
        <a:bodyPr/>
        <a:lstStyle/>
        <a:p>
          <a:endParaRPr lang="en-US" sz="2400"/>
        </a:p>
      </dgm:t>
    </dgm:pt>
    <dgm:pt modelId="{0B0C435F-C247-4C72-A1D9-99CA3A825F2A}" type="sibTrans" cxnId="{74CB376B-291C-4571-B7E9-A9945C90EA95}">
      <dgm:prSet/>
      <dgm:spPr/>
      <dgm:t>
        <a:bodyPr/>
        <a:lstStyle/>
        <a:p>
          <a:endParaRPr lang="en-US"/>
        </a:p>
      </dgm:t>
    </dgm:pt>
    <dgm:pt modelId="{D2A93D6F-5799-401B-9A22-212271B6896D}">
      <dgm:prSet phldrT="[Text]" custT="1"/>
      <dgm:spPr/>
      <dgm:t>
        <a:bodyPr/>
        <a:lstStyle/>
        <a:p>
          <a:r>
            <a:rPr lang="en-US" sz="1000" dirty="0"/>
            <a:t>Project Management</a:t>
          </a:r>
        </a:p>
        <a:p>
          <a:r>
            <a:rPr lang="en-US" sz="1000" b="1" dirty="0"/>
            <a:t>Business Analyst 3</a:t>
          </a:r>
        </a:p>
        <a:p>
          <a:r>
            <a:rPr lang="en-US" sz="1000" b="0" dirty="0"/>
            <a:t>Rick Toenjes</a:t>
          </a:r>
        </a:p>
      </dgm:t>
    </dgm:pt>
    <dgm:pt modelId="{8FA24AFF-C131-45E0-9F10-71ED7DE6BEC7}" type="parTrans" cxnId="{BD604E14-8537-4997-A2B1-EA14215BC5E2}">
      <dgm:prSet/>
      <dgm:spPr/>
      <dgm:t>
        <a:bodyPr/>
        <a:lstStyle/>
        <a:p>
          <a:endParaRPr lang="en-US" sz="2400"/>
        </a:p>
      </dgm:t>
    </dgm:pt>
    <dgm:pt modelId="{F079369E-7F53-4CBC-BEE4-77C7C8329B7C}" type="sibTrans" cxnId="{BD604E14-8537-4997-A2B1-EA14215BC5E2}">
      <dgm:prSet/>
      <dgm:spPr/>
      <dgm:t>
        <a:bodyPr/>
        <a:lstStyle/>
        <a:p>
          <a:endParaRPr lang="en-US"/>
        </a:p>
      </dgm:t>
    </dgm:pt>
    <dgm:pt modelId="{801DB856-99B7-447E-B578-D88C429FAB71}">
      <dgm:prSet phldrT="[Text]" custT="1"/>
      <dgm:spPr/>
      <dgm:t>
        <a:bodyPr/>
        <a:lstStyle/>
        <a:p>
          <a:r>
            <a:rPr lang="en-US" sz="1000" dirty="0"/>
            <a:t>Bus Safety</a:t>
          </a:r>
        </a:p>
        <a:p>
          <a:r>
            <a:rPr lang="en-US" sz="1000" b="1" dirty="0"/>
            <a:t>Manager</a:t>
          </a:r>
        </a:p>
        <a:p>
          <a:r>
            <a:rPr lang="en-US" sz="1000" b="0" dirty="0"/>
            <a:t>Greg Schuck</a:t>
          </a:r>
        </a:p>
      </dgm:t>
    </dgm:pt>
    <dgm:pt modelId="{A9E0B476-4C85-4BE1-A2B5-03C50C1D3271}" type="parTrans" cxnId="{F96AF129-20FF-4E63-99CF-EE83C13D54F7}">
      <dgm:prSet/>
      <dgm:spPr/>
      <dgm:t>
        <a:bodyPr/>
        <a:lstStyle/>
        <a:p>
          <a:endParaRPr lang="en-US" sz="2400"/>
        </a:p>
      </dgm:t>
    </dgm:pt>
    <dgm:pt modelId="{361FB262-06DB-4FE0-A12C-90B0AC8631FC}" type="sibTrans" cxnId="{F96AF129-20FF-4E63-99CF-EE83C13D54F7}">
      <dgm:prSet/>
      <dgm:spPr/>
      <dgm:t>
        <a:bodyPr/>
        <a:lstStyle/>
        <a:p>
          <a:endParaRPr lang="en-US"/>
        </a:p>
      </dgm:t>
    </dgm:pt>
    <dgm:pt modelId="{4B85987E-DA09-4F46-847F-13A8AEBEF99D}">
      <dgm:prSet phldrT="[Text]" custT="1"/>
      <dgm:spPr/>
      <dgm:t>
        <a:bodyPr/>
        <a:lstStyle/>
        <a:p>
          <a:r>
            <a:rPr lang="en-US" sz="1000" b="0" dirty="0"/>
            <a:t>Customer Service</a:t>
          </a:r>
        </a:p>
        <a:p>
          <a:r>
            <a:rPr lang="en-US" sz="1000" b="1" dirty="0"/>
            <a:t>Manager</a:t>
          </a:r>
        </a:p>
        <a:p>
          <a:r>
            <a:rPr lang="en-US" sz="1000" b="0" dirty="0"/>
            <a:t>Julie Sellner</a:t>
          </a:r>
        </a:p>
      </dgm:t>
    </dgm:pt>
    <dgm:pt modelId="{52157394-182C-4CC3-81B9-7C5FF4AA3C1F}" type="parTrans" cxnId="{C4955243-191C-474B-993E-8C6A28EE5276}">
      <dgm:prSet/>
      <dgm:spPr/>
      <dgm:t>
        <a:bodyPr/>
        <a:lstStyle/>
        <a:p>
          <a:endParaRPr lang="en-US" sz="2400"/>
        </a:p>
      </dgm:t>
    </dgm:pt>
    <dgm:pt modelId="{6FE7874F-C6C0-47C5-8983-E318837E2D46}" type="sibTrans" cxnId="{C4955243-191C-474B-993E-8C6A28EE5276}">
      <dgm:prSet/>
      <dgm:spPr/>
      <dgm:t>
        <a:bodyPr/>
        <a:lstStyle/>
        <a:p>
          <a:endParaRPr lang="en-US"/>
        </a:p>
      </dgm:t>
    </dgm:pt>
    <dgm:pt modelId="{416D3B02-FE03-4188-8D56-6D741DF98321}">
      <dgm:prSet phldrT="[Text]" custT="1"/>
      <dgm:spPr/>
      <dgm:t>
        <a:bodyPr/>
        <a:lstStyle/>
        <a:p>
          <a:r>
            <a:rPr lang="en-US" sz="1000" b="0" dirty="0"/>
            <a:t>Operations</a:t>
          </a:r>
        </a:p>
        <a:p>
          <a:r>
            <a:rPr lang="en-US" sz="1000" b="1" dirty="0"/>
            <a:t>Manager</a:t>
          </a:r>
        </a:p>
        <a:p>
          <a:r>
            <a:rPr lang="en-US" sz="1000" b="0" dirty="0"/>
            <a:t>Clay Stenback</a:t>
          </a:r>
        </a:p>
      </dgm:t>
    </dgm:pt>
    <dgm:pt modelId="{AA8AEFC6-74CD-40E3-BFFC-4325ADD314AA}" type="parTrans" cxnId="{D0657B3A-B31E-4712-9B9B-C072D6C4C62D}">
      <dgm:prSet/>
      <dgm:spPr/>
      <dgm:t>
        <a:bodyPr/>
        <a:lstStyle/>
        <a:p>
          <a:endParaRPr lang="en-US" sz="2400"/>
        </a:p>
      </dgm:t>
    </dgm:pt>
    <dgm:pt modelId="{705C4063-409D-4958-8C76-65A8ACC09255}" type="sibTrans" cxnId="{D0657B3A-B31E-4712-9B9B-C072D6C4C62D}">
      <dgm:prSet/>
      <dgm:spPr/>
      <dgm:t>
        <a:bodyPr/>
        <a:lstStyle/>
        <a:p>
          <a:endParaRPr lang="en-US"/>
        </a:p>
      </dgm:t>
    </dgm:pt>
    <dgm:pt modelId="{F19A7331-0B71-4165-B4CF-B947E991A733}">
      <dgm:prSet phldrT="[Text]" custT="1"/>
      <dgm:spPr/>
      <dgm:t>
        <a:bodyPr/>
        <a:lstStyle/>
        <a:p>
          <a:r>
            <a:rPr lang="en-US" sz="1000" b="1" dirty="0"/>
            <a:t>Assistant Manager</a:t>
          </a:r>
        </a:p>
        <a:p>
          <a:r>
            <a:rPr lang="en-US" sz="1000" b="0" dirty="0"/>
            <a:t>Cheryl Schmidt</a:t>
          </a:r>
        </a:p>
      </dgm:t>
    </dgm:pt>
    <dgm:pt modelId="{A25BE7E1-5B01-4F0D-AFAD-7311329CADA2}" type="parTrans" cxnId="{490ABA95-04E8-4EF6-BFAF-4DB24A85FAC4}">
      <dgm:prSet/>
      <dgm:spPr/>
      <dgm:t>
        <a:bodyPr/>
        <a:lstStyle/>
        <a:p>
          <a:endParaRPr lang="en-US" sz="2400"/>
        </a:p>
      </dgm:t>
    </dgm:pt>
    <dgm:pt modelId="{6F5752BA-11BC-46D6-9FD6-C52612D640BF}" type="sibTrans" cxnId="{490ABA95-04E8-4EF6-BFAF-4DB24A85FAC4}">
      <dgm:prSet/>
      <dgm:spPr/>
      <dgm:t>
        <a:bodyPr/>
        <a:lstStyle/>
        <a:p>
          <a:endParaRPr lang="en-US"/>
        </a:p>
      </dgm:t>
    </dgm:pt>
    <dgm:pt modelId="{5E23AFC6-86DD-4EC2-A485-501035EF675D}">
      <dgm:prSet phldrT="[Text]" custT="1"/>
      <dgm:spPr/>
      <dgm:t>
        <a:bodyPr/>
        <a:lstStyle/>
        <a:p>
          <a:r>
            <a:rPr lang="en-US" sz="1000" b="1" dirty="0"/>
            <a:t>ADA Paratransit Evaluator</a:t>
          </a:r>
        </a:p>
        <a:p>
          <a:r>
            <a:rPr lang="en-US" sz="1000" b="0" dirty="0"/>
            <a:t>David Russell</a:t>
          </a:r>
        </a:p>
        <a:p>
          <a:r>
            <a:rPr lang="en-US" sz="1000" b="0" dirty="0"/>
            <a:t>Sarah Jacobson</a:t>
          </a:r>
        </a:p>
      </dgm:t>
    </dgm:pt>
    <dgm:pt modelId="{058A2D5E-EBB7-4CED-A3C0-97B7AE4B2DCC}" type="parTrans" cxnId="{C884AE0B-A57D-402A-B39F-B423DEC1323A}">
      <dgm:prSet/>
      <dgm:spPr/>
      <dgm:t>
        <a:bodyPr/>
        <a:lstStyle/>
        <a:p>
          <a:endParaRPr lang="en-US" sz="2400"/>
        </a:p>
      </dgm:t>
    </dgm:pt>
    <dgm:pt modelId="{BAB7E19F-D609-4530-9720-8E53D1880F1D}" type="sibTrans" cxnId="{C884AE0B-A57D-402A-B39F-B423DEC1323A}">
      <dgm:prSet/>
      <dgm:spPr/>
      <dgm:t>
        <a:bodyPr/>
        <a:lstStyle/>
        <a:p>
          <a:endParaRPr lang="en-US"/>
        </a:p>
      </dgm:t>
    </dgm:pt>
    <dgm:pt modelId="{76A6319A-2CAC-447C-93F5-F0ADEDBFD1C9}">
      <dgm:prSet phldrT="[Text]" custT="1"/>
      <dgm:spPr/>
      <dgm:t>
        <a:bodyPr/>
        <a:lstStyle/>
        <a:p>
          <a:r>
            <a:rPr lang="en-US" sz="1000" b="1" dirty="0"/>
            <a:t>Senior Customer Service Rep</a:t>
          </a:r>
        </a:p>
        <a:p>
          <a:r>
            <a:rPr lang="en-US" sz="1000" b="0" dirty="0"/>
            <a:t>(Vacant)</a:t>
          </a:r>
        </a:p>
        <a:p>
          <a:r>
            <a:rPr lang="en-US" sz="1000" b="1" dirty="0"/>
            <a:t>Customer Service Rep</a:t>
          </a:r>
        </a:p>
        <a:p>
          <a:r>
            <a:rPr lang="en-US" sz="1000" b="0" dirty="0"/>
            <a:t>Pamela Hall-Clemens</a:t>
          </a:r>
        </a:p>
        <a:p>
          <a:r>
            <a:rPr lang="en-US" sz="1000" b="0" dirty="0"/>
            <a:t>Christopher Audette</a:t>
          </a:r>
        </a:p>
        <a:p>
          <a:r>
            <a:rPr lang="en-US" sz="1000" b="0" dirty="0"/>
            <a:t>Amber Eakman</a:t>
          </a:r>
        </a:p>
        <a:p>
          <a:r>
            <a:rPr lang="en-US" sz="1000" b="0" dirty="0"/>
            <a:t>Jan Pluff</a:t>
          </a:r>
        </a:p>
        <a:p>
          <a:r>
            <a:rPr lang="en-US" sz="1000" b="0" dirty="0"/>
            <a:t>Oreshia Sanders</a:t>
          </a:r>
        </a:p>
        <a:p>
          <a:r>
            <a:rPr lang="en-US" sz="1000" b="0" dirty="0"/>
            <a:t>Vienna Wilson</a:t>
          </a:r>
        </a:p>
      </dgm:t>
    </dgm:pt>
    <dgm:pt modelId="{3360C185-A1C4-456E-A61F-949B4810D37F}" type="parTrans" cxnId="{6B9BF842-526D-4852-8FAA-AD55AAEFD182}">
      <dgm:prSet/>
      <dgm:spPr/>
      <dgm:t>
        <a:bodyPr/>
        <a:lstStyle/>
        <a:p>
          <a:endParaRPr lang="en-US" sz="2400"/>
        </a:p>
      </dgm:t>
    </dgm:pt>
    <dgm:pt modelId="{ABB629A9-72EE-4538-A450-6E0ABD213637}" type="sibTrans" cxnId="{6B9BF842-526D-4852-8FAA-AD55AAEFD182}">
      <dgm:prSet/>
      <dgm:spPr/>
      <dgm:t>
        <a:bodyPr/>
        <a:lstStyle/>
        <a:p>
          <a:endParaRPr lang="en-US"/>
        </a:p>
      </dgm:t>
    </dgm:pt>
    <dgm:pt modelId="{A7205882-3C95-4084-8F89-61862404FD37}">
      <dgm:prSet phldrT="[Text]" custT="1"/>
      <dgm:spPr/>
      <dgm:t>
        <a:bodyPr/>
        <a:lstStyle/>
        <a:p>
          <a:r>
            <a:rPr lang="en-US" sz="1000" b="1" dirty="0"/>
            <a:t>Senior Project Administrator</a:t>
          </a:r>
        </a:p>
        <a:p>
          <a:r>
            <a:rPr lang="en-US" sz="1000" b="0" dirty="0"/>
            <a:t>Mike Herbst</a:t>
          </a:r>
        </a:p>
        <a:p>
          <a:r>
            <a:rPr lang="en-US" sz="1000" b="0" dirty="0"/>
            <a:t>Hannah Steffens</a:t>
          </a:r>
        </a:p>
        <a:p>
          <a:r>
            <a:rPr lang="en-US" sz="1000" b="0" dirty="0"/>
            <a:t>(Vacant)</a:t>
          </a:r>
        </a:p>
      </dgm:t>
    </dgm:pt>
    <dgm:pt modelId="{924C1A23-AA87-483C-8455-2B8A677B8EE8}" type="parTrans" cxnId="{01A0E2A9-CA54-442D-9A8C-0ED0A9EC6E3D}">
      <dgm:prSet/>
      <dgm:spPr/>
      <dgm:t>
        <a:bodyPr/>
        <a:lstStyle/>
        <a:p>
          <a:endParaRPr lang="en-US" sz="2400"/>
        </a:p>
      </dgm:t>
    </dgm:pt>
    <dgm:pt modelId="{61EBCA32-0440-4E69-BB0E-C1C8AD1A7944}" type="sibTrans" cxnId="{01A0E2A9-CA54-442D-9A8C-0ED0A9EC6E3D}">
      <dgm:prSet/>
      <dgm:spPr/>
      <dgm:t>
        <a:bodyPr/>
        <a:lstStyle/>
        <a:p>
          <a:endParaRPr lang="en-US"/>
        </a:p>
      </dgm:t>
    </dgm:pt>
    <dgm:pt modelId="{FEA3B092-4F9D-4729-B4BA-3B9281164F02}">
      <dgm:prSet phldrT="[Text]" custT="1"/>
      <dgm:spPr/>
      <dgm:t>
        <a:bodyPr/>
        <a:lstStyle/>
        <a:p>
          <a:r>
            <a:rPr lang="en-US" sz="1000" b="1" dirty="0"/>
            <a:t>BSA 3</a:t>
          </a:r>
        </a:p>
        <a:p>
          <a:r>
            <a:rPr lang="en-US" sz="1000" b="0" dirty="0"/>
            <a:t>Mark Newell</a:t>
          </a:r>
        </a:p>
      </dgm:t>
    </dgm:pt>
    <dgm:pt modelId="{ECF41CC1-37FA-4DCD-BA06-2810F5359344}" type="parTrans" cxnId="{12F2F963-4397-4C77-B7EC-6F15946A2B99}">
      <dgm:prSet/>
      <dgm:spPr/>
      <dgm:t>
        <a:bodyPr/>
        <a:lstStyle/>
        <a:p>
          <a:endParaRPr lang="en-US" sz="2400"/>
        </a:p>
      </dgm:t>
    </dgm:pt>
    <dgm:pt modelId="{CCE9D2FC-996F-406E-92FD-3307D0FD7B90}" type="sibTrans" cxnId="{12F2F963-4397-4C77-B7EC-6F15946A2B99}">
      <dgm:prSet/>
      <dgm:spPr/>
      <dgm:t>
        <a:bodyPr/>
        <a:lstStyle/>
        <a:p>
          <a:endParaRPr lang="en-US"/>
        </a:p>
      </dgm:t>
    </dgm:pt>
    <dgm:pt modelId="{61549079-E6EE-400D-AAF8-7242CCB9B820}">
      <dgm:prSet phldrT="[Text]" custT="1"/>
      <dgm:spPr/>
      <dgm:t>
        <a:bodyPr/>
        <a:lstStyle/>
        <a:p>
          <a:r>
            <a:rPr lang="en-US" sz="1000" b="1" dirty="0"/>
            <a:t>Senior Admin Specialist</a:t>
          </a:r>
        </a:p>
        <a:p>
          <a:r>
            <a:rPr lang="en-US" sz="1000" b="0" dirty="0"/>
            <a:t>Kevin Petrie</a:t>
          </a:r>
        </a:p>
      </dgm:t>
    </dgm:pt>
    <dgm:pt modelId="{C84F2DE6-A621-436D-9B72-8DF76A078063}" type="parTrans" cxnId="{3BCF6D2C-A384-42F0-B014-B65A365D1BB3}">
      <dgm:prSet/>
      <dgm:spPr/>
      <dgm:t>
        <a:bodyPr/>
        <a:lstStyle/>
        <a:p>
          <a:endParaRPr lang="en-US" sz="2400"/>
        </a:p>
      </dgm:t>
    </dgm:pt>
    <dgm:pt modelId="{FE4EBDF1-51FE-4302-9D2E-E9C870A3561C}" type="sibTrans" cxnId="{3BCF6D2C-A384-42F0-B014-B65A365D1BB3}">
      <dgm:prSet/>
      <dgm:spPr/>
      <dgm:t>
        <a:bodyPr/>
        <a:lstStyle/>
        <a:p>
          <a:endParaRPr lang="en-US"/>
        </a:p>
      </dgm:t>
    </dgm:pt>
    <dgm:pt modelId="{4E0F4330-9A4C-4EFB-8BB1-AC5C7053A31F}" type="pres">
      <dgm:prSet presAssocID="{F33BD484-8AC3-4896-B3A9-E41B609F96BE}" presName="hierChild1" presStyleCnt="0">
        <dgm:presLayoutVars>
          <dgm:chPref val="1"/>
          <dgm:dir/>
          <dgm:animOne val="branch"/>
          <dgm:animLvl val="lvl"/>
          <dgm:resizeHandles/>
        </dgm:presLayoutVars>
      </dgm:prSet>
      <dgm:spPr/>
    </dgm:pt>
    <dgm:pt modelId="{C6A1FCD4-3EA0-4C22-BA3E-ECE093F9D019}" type="pres">
      <dgm:prSet presAssocID="{816759BE-5AC3-4D45-A369-3518A65D5EEC}" presName="hierRoot1" presStyleCnt="0"/>
      <dgm:spPr/>
    </dgm:pt>
    <dgm:pt modelId="{A6609BB8-6460-4BD5-95AA-571FC91A829F}" type="pres">
      <dgm:prSet presAssocID="{816759BE-5AC3-4D45-A369-3518A65D5EEC}" presName="composite" presStyleCnt="0"/>
      <dgm:spPr/>
    </dgm:pt>
    <dgm:pt modelId="{FF67D2F6-895A-4EE1-8E1D-1EBAD34A79A9}" type="pres">
      <dgm:prSet presAssocID="{816759BE-5AC3-4D45-A369-3518A65D5EEC}" presName="background" presStyleLbl="node0" presStyleIdx="0" presStyleCnt="1"/>
      <dgm:spPr/>
    </dgm:pt>
    <dgm:pt modelId="{10DE3181-25C8-4473-BE9C-0A59783148E6}" type="pres">
      <dgm:prSet presAssocID="{816759BE-5AC3-4D45-A369-3518A65D5EEC}" presName="text" presStyleLbl="fgAcc0" presStyleIdx="0" presStyleCnt="1" custScaleX="312929" custScaleY="107700">
        <dgm:presLayoutVars>
          <dgm:chPref val="3"/>
        </dgm:presLayoutVars>
      </dgm:prSet>
      <dgm:spPr/>
    </dgm:pt>
    <dgm:pt modelId="{55A5E9D5-0723-46B1-AFE8-8463B4B5ADEB}" type="pres">
      <dgm:prSet presAssocID="{816759BE-5AC3-4D45-A369-3518A65D5EEC}" presName="hierChild2" presStyleCnt="0"/>
      <dgm:spPr/>
    </dgm:pt>
    <dgm:pt modelId="{8E4714FC-E5ED-4872-A6CB-314095E3B034}" type="pres">
      <dgm:prSet presAssocID="{76065986-9A3A-4374-BAC4-9D8D6FC6648D}" presName="Name10" presStyleLbl="parChTrans1D2" presStyleIdx="0" presStyleCnt="1"/>
      <dgm:spPr/>
    </dgm:pt>
    <dgm:pt modelId="{88A58810-0F08-488F-A0E5-4599B0DF64AA}" type="pres">
      <dgm:prSet presAssocID="{82FC0005-4D86-482A-ADE6-4D53646D2097}" presName="hierRoot2" presStyleCnt="0"/>
      <dgm:spPr/>
    </dgm:pt>
    <dgm:pt modelId="{3A33998B-A146-41FB-92AA-04A4F32AEDBC}" type="pres">
      <dgm:prSet presAssocID="{82FC0005-4D86-482A-ADE6-4D53646D2097}" presName="composite2" presStyleCnt="0"/>
      <dgm:spPr/>
    </dgm:pt>
    <dgm:pt modelId="{56C1B6E5-2FFF-451F-9D6C-BCD583174763}" type="pres">
      <dgm:prSet presAssocID="{82FC0005-4D86-482A-ADE6-4D53646D2097}" presName="background2" presStyleLbl="node2" presStyleIdx="0" presStyleCnt="1"/>
      <dgm:spPr/>
    </dgm:pt>
    <dgm:pt modelId="{D2D97F3F-D9B6-46ED-9A8E-71B0B09AC178}" type="pres">
      <dgm:prSet presAssocID="{82FC0005-4D86-482A-ADE6-4D53646D2097}" presName="text2" presStyleLbl="fgAcc2" presStyleIdx="0" presStyleCnt="1" custScaleX="317536" custScaleY="114952">
        <dgm:presLayoutVars>
          <dgm:chPref val="3"/>
        </dgm:presLayoutVars>
      </dgm:prSet>
      <dgm:spPr/>
    </dgm:pt>
    <dgm:pt modelId="{69368EE6-33AD-466A-A9C5-E8FA02098C06}" type="pres">
      <dgm:prSet presAssocID="{82FC0005-4D86-482A-ADE6-4D53646D2097}" presName="hierChild3" presStyleCnt="0"/>
      <dgm:spPr/>
    </dgm:pt>
    <dgm:pt modelId="{D0CC777B-30A0-4B98-A4AD-80C9C7EEA391}" type="pres">
      <dgm:prSet presAssocID="{AB70CA03-E54C-4654-B6ED-D4702BE1D06B}" presName="Name17" presStyleLbl="parChTrans1D3" presStyleIdx="0" presStyleCnt="6"/>
      <dgm:spPr/>
    </dgm:pt>
    <dgm:pt modelId="{B3D4E3CD-B2D5-4D4C-9402-D94CF7021B9C}" type="pres">
      <dgm:prSet presAssocID="{02233422-2EC9-431E-8A89-160B71934534}" presName="hierRoot3" presStyleCnt="0"/>
      <dgm:spPr/>
    </dgm:pt>
    <dgm:pt modelId="{BFD295D4-03EE-4F0E-A547-6F5350BDD1EB}" type="pres">
      <dgm:prSet presAssocID="{02233422-2EC9-431E-8A89-160B71934534}" presName="composite3" presStyleCnt="0"/>
      <dgm:spPr/>
    </dgm:pt>
    <dgm:pt modelId="{ADB7649F-42A4-4F8F-8806-9D4F4FEB6DAF}" type="pres">
      <dgm:prSet presAssocID="{02233422-2EC9-431E-8A89-160B71934534}" presName="background3" presStyleLbl="node3" presStyleIdx="0" presStyleCnt="6"/>
      <dgm:spPr/>
    </dgm:pt>
    <dgm:pt modelId="{8CE89201-D5A4-4A03-84A0-329D656A1C2E}" type="pres">
      <dgm:prSet presAssocID="{02233422-2EC9-431E-8A89-160B71934534}" presName="text3" presStyleLbl="fgAcc3" presStyleIdx="0" presStyleCnt="6" custScaleX="184540" custScaleY="92951">
        <dgm:presLayoutVars>
          <dgm:chPref val="3"/>
        </dgm:presLayoutVars>
      </dgm:prSet>
      <dgm:spPr/>
    </dgm:pt>
    <dgm:pt modelId="{12D1D6A0-00EA-4508-87ED-23DC3D622C70}" type="pres">
      <dgm:prSet presAssocID="{02233422-2EC9-431E-8A89-160B71934534}" presName="hierChild4" presStyleCnt="0"/>
      <dgm:spPr/>
    </dgm:pt>
    <dgm:pt modelId="{B575AB09-5673-4A23-A07C-89A1113210E6}" type="pres">
      <dgm:prSet presAssocID="{1C627A43-035F-401F-9101-891E7ABA67C0}" presName="Name23" presStyleLbl="parChTrans1D4" presStyleIdx="0" presStyleCnt="11"/>
      <dgm:spPr/>
    </dgm:pt>
    <dgm:pt modelId="{F3CD29D2-B1E5-4B40-A0BF-7EF73C5D820F}" type="pres">
      <dgm:prSet presAssocID="{3125BF63-7AE1-408D-9960-2D1532CE240E}" presName="hierRoot4" presStyleCnt="0"/>
      <dgm:spPr/>
    </dgm:pt>
    <dgm:pt modelId="{0C462ED7-90BE-42E3-9532-7CEEB8EE2733}" type="pres">
      <dgm:prSet presAssocID="{3125BF63-7AE1-408D-9960-2D1532CE240E}" presName="composite4" presStyleCnt="0"/>
      <dgm:spPr/>
    </dgm:pt>
    <dgm:pt modelId="{3C21BBA3-6344-4367-A8BC-407908827579}" type="pres">
      <dgm:prSet presAssocID="{3125BF63-7AE1-408D-9960-2D1532CE240E}" presName="background4" presStyleLbl="node4" presStyleIdx="0" presStyleCnt="11"/>
      <dgm:spPr>
        <a:noFill/>
      </dgm:spPr>
    </dgm:pt>
    <dgm:pt modelId="{0414D77B-628A-4A5B-A8AB-615E2F95159E}" type="pres">
      <dgm:prSet presAssocID="{3125BF63-7AE1-408D-9960-2D1532CE240E}" presName="text4" presStyleLbl="fgAcc4" presStyleIdx="0" presStyleCnt="11" custScaleX="136881" custScaleY="63718">
        <dgm:presLayoutVars>
          <dgm:chPref val="3"/>
        </dgm:presLayoutVars>
      </dgm:prSet>
      <dgm:spPr/>
    </dgm:pt>
    <dgm:pt modelId="{6A80A446-AA57-46A6-B0D1-70A747FEDF6B}" type="pres">
      <dgm:prSet presAssocID="{3125BF63-7AE1-408D-9960-2D1532CE240E}" presName="hierChild5" presStyleCnt="0"/>
      <dgm:spPr/>
    </dgm:pt>
    <dgm:pt modelId="{2A635047-DE2A-4973-B65E-A07F10B8531B}" type="pres">
      <dgm:prSet presAssocID="{3A4A6E5A-6596-470A-8DF2-D5A463F2B485}" presName="Name17" presStyleLbl="parChTrans1D3" presStyleIdx="1" presStyleCnt="6"/>
      <dgm:spPr/>
    </dgm:pt>
    <dgm:pt modelId="{A4885B15-FF3E-48D9-86C4-F43C786D11F8}" type="pres">
      <dgm:prSet presAssocID="{9E744D92-1331-4576-BBC8-616937B0D7DD}" presName="hierRoot3" presStyleCnt="0"/>
      <dgm:spPr/>
    </dgm:pt>
    <dgm:pt modelId="{609BCB0C-6A28-47D9-B5F8-C76F9E879ACA}" type="pres">
      <dgm:prSet presAssocID="{9E744D92-1331-4576-BBC8-616937B0D7DD}" presName="composite3" presStyleCnt="0"/>
      <dgm:spPr/>
    </dgm:pt>
    <dgm:pt modelId="{B7064912-63F4-4B4D-98AC-3931251C8B6D}" type="pres">
      <dgm:prSet presAssocID="{9E744D92-1331-4576-BBC8-616937B0D7DD}" presName="background3" presStyleLbl="node3" presStyleIdx="1" presStyleCnt="6"/>
      <dgm:spPr/>
    </dgm:pt>
    <dgm:pt modelId="{B470C4AF-8146-4FED-8F1E-8F359438513A}" type="pres">
      <dgm:prSet presAssocID="{9E744D92-1331-4576-BBC8-616937B0D7DD}" presName="text3" presStyleLbl="fgAcc3" presStyleIdx="1" presStyleCnt="6" custScaleX="181432" custScaleY="176212">
        <dgm:presLayoutVars>
          <dgm:chPref val="3"/>
        </dgm:presLayoutVars>
      </dgm:prSet>
      <dgm:spPr/>
    </dgm:pt>
    <dgm:pt modelId="{996425AE-B83C-4644-BB0D-029580DD58D0}" type="pres">
      <dgm:prSet presAssocID="{9E744D92-1331-4576-BBC8-616937B0D7DD}" presName="hierChild4" presStyleCnt="0"/>
      <dgm:spPr/>
    </dgm:pt>
    <dgm:pt modelId="{A004B056-62DD-4199-A337-AB64CAEDB4A3}" type="pres">
      <dgm:prSet presAssocID="{7B8DC262-5EA1-4C3B-AA50-FCCB473D0434}" presName="Name23" presStyleLbl="parChTrans1D4" presStyleIdx="1" presStyleCnt="11"/>
      <dgm:spPr/>
    </dgm:pt>
    <dgm:pt modelId="{9E7F1A3F-EE60-494C-B7FB-1189EB0A300B}" type="pres">
      <dgm:prSet presAssocID="{F54E3C91-F6F8-42FF-BA13-98166BF4D06F}" presName="hierRoot4" presStyleCnt="0"/>
      <dgm:spPr/>
    </dgm:pt>
    <dgm:pt modelId="{A7D9A0CB-527C-4A5C-8E9B-7B55D311A929}" type="pres">
      <dgm:prSet presAssocID="{F54E3C91-F6F8-42FF-BA13-98166BF4D06F}" presName="composite4" presStyleCnt="0"/>
      <dgm:spPr/>
    </dgm:pt>
    <dgm:pt modelId="{6480E80D-5B5F-47BF-A31C-1D4EFCAAE304}" type="pres">
      <dgm:prSet presAssocID="{F54E3C91-F6F8-42FF-BA13-98166BF4D06F}" presName="background4" presStyleLbl="node4" presStyleIdx="1" presStyleCnt="11"/>
      <dgm:spPr>
        <a:noFill/>
      </dgm:spPr>
    </dgm:pt>
    <dgm:pt modelId="{EC37A749-9DF2-495A-A3B4-7B78B512ECBD}" type="pres">
      <dgm:prSet presAssocID="{F54E3C91-F6F8-42FF-BA13-98166BF4D06F}" presName="text4" presStyleLbl="fgAcc4" presStyleIdx="1" presStyleCnt="11" custScaleX="160004" custScaleY="410343">
        <dgm:presLayoutVars>
          <dgm:chPref val="3"/>
        </dgm:presLayoutVars>
      </dgm:prSet>
      <dgm:spPr/>
    </dgm:pt>
    <dgm:pt modelId="{80297327-4930-403A-828F-B191C23DEB26}" type="pres">
      <dgm:prSet presAssocID="{F54E3C91-F6F8-42FF-BA13-98166BF4D06F}" presName="hierChild5" presStyleCnt="0"/>
      <dgm:spPr/>
    </dgm:pt>
    <dgm:pt modelId="{7B7F17C5-4DED-4AE5-9020-0FCD2EA6733B}" type="pres">
      <dgm:prSet presAssocID="{3FD86213-EF4D-4448-B16B-B4F7E40DE3B2}" presName="Name17" presStyleLbl="parChTrans1D3" presStyleIdx="2" presStyleCnt="6"/>
      <dgm:spPr/>
    </dgm:pt>
    <dgm:pt modelId="{DE6BC9AA-4E49-4C22-83C4-925AED087393}" type="pres">
      <dgm:prSet presAssocID="{D70DA6FC-6C11-4DF1-A967-E676312C3430}" presName="hierRoot3" presStyleCnt="0"/>
      <dgm:spPr/>
    </dgm:pt>
    <dgm:pt modelId="{BB1745D9-D6F5-44FE-8ECF-5170E3BEBAAF}" type="pres">
      <dgm:prSet presAssocID="{D70DA6FC-6C11-4DF1-A967-E676312C3430}" presName="composite3" presStyleCnt="0"/>
      <dgm:spPr/>
    </dgm:pt>
    <dgm:pt modelId="{2C1D8564-7AF4-4E32-9AE1-5F0A2B4ACFBA}" type="pres">
      <dgm:prSet presAssocID="{D70DA6FC-6C11-4DF1-A967-E676312C3430}" presName="background3" presStyleLbl="node3" presStyleIdx="2" presStyleCnt="6"/>
      <dgm:spPr/>
    </dgm:pt>
    <dgm:pt modelId="{D6995DD2-3F8D-41AD-87C3-E5B65459591B}" type="pres">
      <dgm:prSet presAssocID="{D70DA6FC-6C11-4DF1-A967-E676312C3430}" presName="text3" presStyleLbl="fgAcc3" presStyleIdx="2" presStyleCnt="6" custScaleX="125913" custScaleY="102666">
        <dgm:presLayoutVars>
          <dgm:chPref val="3"/>
        </dgm:presLayoutVars>
      </dgm:prSet>
      <dgm:spPr/>
    </dgm:pt>
    <dgm:pt modelId="{00745B73-5D95-4253-BA50-B9CDDB33ECB7}" type="pres">
      <dgm:prSet presAssocID="{D70DA6FC-6C11-4DF1-A967-E676312C3430}" presName="hierChild4" presStyleCnt="0"/>
      <dgm:spPr/>
    </dgm:pt>
    <dgm:pt modelId="{A3B8E9CF-7A38-4E7D-A62F-B7FB54CD5FDB}" type="pres">
      <dgm:prSet presAssocID="{C2130D9E-FAAD-40F2-9239-67831468F744}" presName="Name23" presStyleLbl="parChTrans1D4" presStyleIdx="2" presStyleCnt="11"/>
      <dgm:spPr/>
    </dgm:pt>
    <dgm:pt modelId="{AB5D2EFA-277F-4C77-87AC-4F2DAA9F4100}" type="pres">
      <dgm:prSet presAssocID="{16609C6D-F3BA-4872-8BA3-828343787CB1}" presName="hierRoot4" presStyleCnt="0"/>
      <dgm:spPr/>
    </dgm:pt>
    <dgm:pt modelId="{2D866164-74BF-4E38-9BD1-F9D7631A88D3}" type="pres">
      <dgm:prSet presAssocID="{16609C6D-F3BA-4872-8BA3-828343787CB1}" presName="composite4" presStyleCnt="0"/>
      <dgm:spPr/>
    </dgm:pt>
    <dgm:pt modelId="{2DC01DA4-2A75-423C-8F5F-74AC674ACC23}" type="pres">
      <dgm:prSet presAssocID="{16609C6D-F3BA-4872-8BA3-828343787CB1}" presName="background4" presStyleLbl="node4" presStyleIdx="2" presStyleCnt="11"/>
      <dgm:spPr>
        <a:noFill/>
      </dgm:spPr>
    </dgm:pt>
    <dgm:pt modelId="{90B0E4A5-BDD3-4124-8E4A-9BAB420B8947}" type="pres">
      <dgm:prSet presAssocID="{16609C6D-F3BA-4872-8BA3-828343787CB1}" presName="text4" presStyleLbl="fgAcc4" presStyleIdx="2" presStyleCnt="11" custScaleX="154751" custScaleY="200207">
        <dgm:presLayoutVars>
          <dgm:chPref val="3"/>
        </dgm:presLayoutVars>
      </dgm:prSet>
      <dgm:spPr/>
    </dgm:pt>
    <dgm:pt modelId="{A71CAE77-CB41-458F-B108-ABF21A69B7CD}" type="pres">
      <dgm:prSet presAssocID="{16609C6D-F3BA-4872-8BA3-828343787CB1}" presName="hierChild5" presStyleCnt="0"/>
      <dgm:spPr/>
    </dgm:pt>
    <dgm:pt modelId="{81FF5128-4702-4249-B9F2-4DC5D16D4C9D}" type="pres">
      <dgm:prSet presAssocID="{8FA24AFF-C131-45E0-9F10-71ED7DE6BEC7}" presName="Name17" presStyleLbl="parChTrans1D3" presStyleIdx="3" presStyleCnt="6"/>
      <dgm:spPr/>
    </dgm:pt>
    <dgm:pt modelId="{6D56B2DA-2B89-4A5D-8C38-99FFE3A0F04D}" type="pres">
      <dgm:prSet presAssocID="{D2A93D6F-5799-401B-9A22-212271B6896D}" presName="hierRoot3" presStyleCnt="0"/>
      <dgm:spPr/>
    </dgm:pt>
    <dgm:pt modelId="{25AD8FAF-B8E4-42AB-9A21-122A676DF360}" type="pres">
      <dgm:prSet presAssocID="{D2A93D6F-5799-401B-9A22-212271B6896D}" presName="composite3" presStyleCnt="0"/>
      <dgm:spPr/>
    </dgm:pt>
    <dgm:pt modelId="{8587A8BB-783C-425F-B4C8-E84BE6F2A7E2}" type="pres">
      <dgm:prSet presAssocID="{D2A93D6F-5799-401B-9A22-212271B6896D}" presName="background3" presStyleLbl="node3" presStyleIdx="3" presStyleCnt="6"/>
      <dgm:spPr/>
    </dgm:pt>
    <dgm:pt modelId="{DE9ABF0B-8D7F-4D32-83C1-B25942975AB9}" type="pres">
      <dgm:prSet presAssocID="{D2A93D6F-5799-401B-9A22-212271B6896D}" presName="text3" presStyleLbl="fgAcc3" presStyleIdx="3" presStyleCnt="6" custScaleX="188776" custScaleY="94120">
        <dgm:presLayoutVars>
          <dgm:chPref val="3"/>
        </dgm:presLayoutVars>
      </dgm:prSet>
      <dgm:spPr/>
    </dgm:pt>
    <dgm:pt modelId="{C6FEC725-EE12-4EC4-BBD9-91BAB9780170}" type="pres">
      <dgm:prSet presAssocID="{D2A93D6F-5799-401B-9A22-212271B6896D}" presName="hierChild4" presStyleCnt="0"/>
      <dgm:spPr/>
    </dgm:pt>
    <dgm:pt modelId="{75999FB5-7BB1-4B06-BF74-CC082A4920F6}" type="pres">
      <dgm:prSet presAssocID="{A9E0B476-4C85-4BE1-A2B5-03C50C1D3271}" presName="Name17" presStyleLbl="parChTrans1D3" presStyleIdx="4" presStyleCnt="6"/>
      <dgm:spPr/>
    </dgm:pt>
    <dgm:pt modelId="{99145E46-57B4-4765-9B06-7C540C488755}" type="pres">
      <dgm:prSet presAssocID="{801DB856-99B7-447E-B578-D88C429FAB71}" presName="hierRoot3" presStyleCnt="0"/>
      <dgm:spPr/>
    </dgm:pt>
    <dgm:pt modelId="{3950516B-486C-417B-93D6-8FFDA1056510}" type="pres">
      <dgm:prSet presAssocID="{801DB856-99B7-447E-B578-D88C429FAB71}" presName="composite3" presStyleCnt="0"/>
      <dgm:spPr/>
    </dgm:pt>
    <dgm:pt modelId="{CA1FEAF8-1DD2-4187-ACAE-D8F3A1C070C3}" type="pres">
      <dgm:prSet presAssocID="{801DB856-99B7-447E-B578-D88C429FAB71}" presName="background3" presStyleLbl="node3" presStyleIdx="4" presStyleCnt="6"/>
      <dgm:spPr/>
    </dgm:pt>
    <dgm:pt modelId="{F1F780DD-DA64-4AE4-8C51-29F88FB86846}" type="pres">
      <dgm:prSet presAssocID="{801DB856-99B7-447E-B578-D88C429FAB71}" presName="text3" presStyleLbl="fgAcc3" presStyleIdx="4" presStyleCnt="6" custScaleY="86930">
        <dgm:presLayoutVars>
          <dgm:chPref val="3"/>
        </dgm:presLayoutVars>
      </dgm:prSet>
      <dgm:spPr/>
    </dgm:pt>
    <dgm:pt modelId="{0DD0BC65-B2D5-46B9-B0A3-7E8C26064980}" type="pres">
      <dgm:prSet presAssocID="{801DB856-99B7-447E-B578-D88C429FAB71}" presName="hierChild4" presStyleCnt="0"/>
      <dgm:spPr/>
    </dgm:pt>
    <dgm:pt modelId="{1109CF94-BE3D-4AA2-AC13-A7A00978E0B2}" type="pres">
      <dgm:prSet presAssocID="{A4EA7C20-B5E3-412E-9609-6CF1BD3E5659}" presName="Name17" presStyleLbl="parChTrans1D3" presStyleIdx="5" presStyleCnt="6"/>
      <dgm:spPr/>
    </dgm:pt>
    <dgm:pt modelId="{16EA0822-F279-40FA-ACD2-E98A51E4A6C6}" type="pres">
      <dgm:prSet presAssocID="{1010E351-A507-4237-97C7-29BAB1D82890}" presName="hierRoot3" presStyleCnt="0"/>
      <dgm:spPr/>
    </dgm:pt>
    <dgm:pt modelId="{0BD99255-5282-4DBA-9511-455C3CEC7FDA}" type="pres">
      <dgm:prSet presAssocID="{1010E351-A507-4237-97C7-29BAB1D82890}" presName="composite3" presStyleCnt="0"/>
      <dgm:spPr/>
    </dgm:pt>
    <dgm:pt modelId="{55B839E7-6867-4655-84BB-BE35B4B6A2BC}" type="pres">
      <dgm:prSet presAssocID="{1010E351-A507-4237-97C7-29BAB1D82890}" presName="background3" presStyleLbl="node3" presStyleIdx="5" presStyleCnt="6"/>
      <dgm:spPr/>
    </dgm:pt>
    <dgm:pt modelId="{577155DC-502B-4798-A43D-53434F77C6DB}" type="pres">
      <dgm:prSet presAssocID="{1010E351-A507-4237-97C7-29BAB1D82890}" presName="text3" presStyleLbl="fgAcc3" presStyleIdx="5" presStyleCnt="6" custScaleX="156587" custLinFactNeighborX="91198" custLinFactNeighborY="-2476">
        <dgm:presLayoutVars>
          <dgm:chPref val="3"/>
        </dgm:presLayoutVars>
      </dgm:prSet>
      <dgm:spPr/>
    </dgm:pt>
    <dgm:pt modelId="{B77445A8-2E34-4190-974C-3EF0E8B07783}" type="pres">
      <dgm:prSet presAssocID="{1010E351-A507-4237-97C7-29BAB1D82890}" presName="hierChild4" presStyleCnt="0"/>
      <dgm:spPr/>
    </dgm:pt>
    <dgm:pt modelId="{C6727A32-F44E-4B52-8575-034B83961616}" type="pres">
      <dgm:prSet presAssocID="{52157394-182C-4CC3-81B9-7C5FF4AA3C1F}" presName="Name23" presStyleLbl="parChTrans1D4" presStyleIdx="3" presStyleCnt="11"/>
      <dgm:spPr/>
    </dgm:pt>
    <dgm:pt modelId="{4AE0F796-8A7D-4D15-A91F-71422C9299D9}" type="pres">
      <dgm:prSet presAssocID="{4B85987E-DA09-4F46-847F-13A8AEBEF99D}" presName="hierRoot4" presStyleCnt="0"/>
      <dgm:spPr/>
    </dgm:pt>
    <dgm:pt modelId="{B582F358-CE6F-40A7-B5C9-5C344AD1F758}" type="pres">
      <dgm:prSet presAssocID="{4B85987E-DA09-4F46-847F-13A8AEBEF99D}" presName="composite4" presStyleCnt="0"/>
      <dgm:spPr/>
    </dgm:pt>
    <dgm:pt modelId="{836CBF2B-8FF1-44BE-BEE6-DA66820EE21C}" type="pres">
      <dgm:prSet presAssocID="{4B85987E-DA09-4F46-847F-13A8AEBEF99D}" presName="background4" presStyleLbl="node4" presStyleIdx="3" presStyleCnt="11"/>
      <dgm:spPr>
        <a:solidFill>
          <a:schemeClr val="bg1"/>
        </a:solidFill>
      </dgm:spPr>
    </dgm:pt>
    <dgm:pt modelId="{B6C213A2-109F-4F3B-895B-C4B6C6457531}" type="pres">
      <dgm:prSet presAssocID="{4B85987E-DA09-4F46-847F-13A8AEBEF99D}" presName="text4" presStyleLbl="fgAcc4" presStyleIdx="3" presStyleCnt="11" custScaleX="135984">
        <dgm:presLayoutVars>
          <dgm:chPref val="3"/>
        </dgm:presLayoutVars>
      </dgm:prSet>
      <dgm:spPr/>
    </dgm:pt>
    <dgm:pt modelId="{B88647E5-7D4E-4932-BFC7-612A2AEF5581}" type="pres">
      <dgm:prSet presAssocID="{4B85987E-DA09-4F46-847F-13A8AEBEF99D}" presName="hierChild5" presStyleCnt="0"/>
      <dgm:spPr/>
    </dgm:pt>
    <dgm:pt modelId="{C3277EDE-8420-4F13-A315-E93D9B4FC272}" type="pres">
      <dgm:prSet presAssocID="{A25BE7E1-5B01-4F0D-AFAD-7311329CADA2}" presName="Name23" presStyleLbl="parChTrans1D4" presStyleIdx="4" presStyleCnt="11"/>
      <dgm:spPr/>
    </dgm:pt>
    <dgm:pt modelId="{CE862DA7-B4F2-4B5F-ACF5-132B82AAD877}" type="pres">
      <dgm:prSet presAssocID="{F19A7331-0B71-4165-B4CF-B947E991A733}" presName="hierRoot4" presStyleCnt="0"/>
      <dgm:spPr/>
    </dgm:pt>
    <dgm:pt modelId="{FB7EC5B4-41B7-4391-AD0B-5E6DD87EB2C1}" type="pres">
      <dgm:prSet presAssocID="{F19A7331-0B71-4165-B4CF-B947E991A733}" presName="composite4" presStyleCnt="0"/>
      <dgm:spPr/>
    </dgm:pt>
    <dgm:pt modelId="{9266DF4E-00B1-4D94-96EE-048A769C3BAC}" type="pres">
      <dgm:prSet presAssocID="{F19A7331-0B71-4165-B4CF-B947E991A733}" presName="background4" presStyleLbl="node4" presStyleIdx="4" presStyleCnt="11"/>
      <dgm:spPr>
        <a:noFill/>
      </dgm:spPr>
    </dgm:pt>
    <dgm:pt modelId="{F92FAE1F-984A-463B-90FC-C005CC49EEED}" type="pres">
      <dgm:prSet presAssocID="{F19A7331-0B71-4165-B4CF-B947E991A733}" presName="text4" presStyleLbl="fgAcc4" presStyleIdx="4" presStyleCnt="11" custScaleX="141659">
        <dgm:presLayoutVars>
          <dgm:chPref val="3"/>
        </dgm:presLayoutVars>
      </dgm:prSet>
      <dgm:spPr/>
    </dgm:pt>
    <dgm:pt modelId="{63CBFE36-BC32-4A35-8C79-D0810F461545}" type="pres">
      <dgm:prSet presAssocID="{F19A7331-0B71-4165-B4CF-B947E991A733}" presName="hierChild5" presStyleCnt="0"/>
      <dgm:spPr/>
    </dgm:pt>
    <dgm:pt modelId="{56BEF454-CA6E-48C0-8113-F9D4A1D6A3C6}" type="pres">
      <dgm:prSet presAssocID="{3360C185-A1C4-456E-A61F-949B4810D37F}" presName="Name23" presStyleLbl="parChTrans1D4" presStyleIdx="5" presStyleCnt="11"/>
      <dgm:spPr/>
    </dgm:pt>
    <dgm:pt modelId="{46F1BA57-C748-44CD-9DC5-5FE3A600414F}" type="pres">
      <dgm:prSet presAssocID="{76A6319A-2CAC-447C-93F5-F0ADEDBFD1C9}" presName="hierRoot4" presStyleCnt="0"/>
      <dgm:spPr/>
    </dgm:pt>
    <dgm:pt modelId="{14F9CAEC-9409-41F9-8BAD-4FEB58D26086}" type="pres">
      <dgm:prSet presAssocID="{76A6319A-2CAC-447C-93F5-F0ADEDBFD1C9}" presName="composite4" presStyleCnt="0"/>
      <dgm:spPr/>
    </dgm:pt>
    <dgm:pt modelId="{84BB34CA-EDA7-4E9C-9770-895ABAF7F668}" type="pres">
      <dgm:prSet presAssocID="{76A6319A-2CAC-447C-93F5-F0ADEDBFD1C9}" presName="background4" presStyleLbl="node4" presStyleIdx="5" presStyleCnt="11"/>
      <dgm:spPr>
        <a:noFill/>
      </dgm:spPr>
    </dgm:pt>
    <dgm:pt modelId="{F4BFD8AB-6A07-4E7F-976D-89C380345E10}" type="pres">
      <dgm:prSet presAssocID="{76A6319A-2CAC-447C-93F5-F0ADEDBFD1C9}" presName="text4" presStyleLbl="fgAcc4" presStyleIdx="5" presStyleCnt="11" custScaleX="212636" custScaleY="336806">
        <dgm:presLayoutVars>
          <dgm:chPref val="3"/>
        </dgm:presLayoutVars>
      </dgm:prSet>
      <dgm:spPr/>
    </dgm:pt>
    <dgm:pt modelId="{A28FBABA-6742-4410-AFE1-04E95E9E54A3}" type="pres">
      <dgm:prSet presAssocID="{76A6319A-2CAC-447C-93F5-F0ADEDBFD1C9}" presName="hierChild5" presStyleCnt="0"/>
      <dgm:spPr/>
    </dgm:pt>
    <dgm:pt modelId="{A19D12BD-ADE4-4D30-9FDF-265CC8662362}" type="pres">
      <dgm:prSet presAssocID="{058A2D5E-EBB7-4CED-A3C0-97B7AE4B2DCC}" presName="Name23" presStyleLbl="parChTrans1D4" presStyleIdx="6" presStyleCnt="11"/>
      <dgm:spPr/>
    </dgm:pt>
    <dgm:pt modelId="{61F9207B-D272-4ADE-830C-5EC61BF7282D}" type="pres">
      <dgm:prSet presAssocID="{5E23AFC6-86DD-4EC2-A485-501035EF675D}" presName="hierRoot4" presStyleCnt="0"/>
      <dgm:spPr/>
    </dgm:pt>
    <dgm:pt modelId="{CBC044EF-C18C-4402-9669-7D65A50FC4F1}" type="pres">
      <dgm:prSet presAssocID="{5E23AFC6-86DD-4EC2-A485-501035EF675D}" presName="composite4" presStyleCnt="0"/>
      <dgm:spPr/>
    </dgm:pt>
    <dgm:pt modelId="{ED41422F-7AB2-42D8-A954-E84BA2FABE59}" type="pres">
      <dgm:prSet presAssocID="{5E23AFC6-86DD-4EC2-A485-501035EF675D}" presName="background4" presStyleLbl="node4" presStyleIdx="6" presStyleCnt="11"/>
      <dgm:spPr>
        <a:noFill/>
      </dgm:spPr>
    </dgm:pt>
    <dgm:pt modelId="{4A6230AD-384A-4001-856F-2953DC678516}" type="pres">
      <dgm:prSet presAssocID="{5E23AFC6-86DD-4EC2-A485-501035EF675D}" presName="text4" presStyleLbl="fgAcc4" presStyleIdx="6" presStyleCnt="11" custScaleX="126724" custScaleY="142734">
        <dgm:presLayoutVars>
          <dgm:chPref val="3"/>
        </dgm:presLayoutVars>
      </dgm:prSet>
      <dgm:spPr/>
    </dgm:pt>
    <dgm:pt modelId="{90E65991-511B-4DF1-A41D-846E9E233EB5}" type="pres">
      <dgm:prSet presAssocID="{5E23AFC6-86DD-4EC2-A485-501035EF675D}" presName="hierChild5" presStyleCnt="0"/>
      <dgm:spPr/>
    </dgm:pt>
    <dgm:pt modelId="{82BE6640-D6E7-4941-998C-B0ECCA725579}" type="pres">
      <dgm:prSet presAssocID="{AA8AEFC6-74CD-40E3-BFFC-4325ADD314AA}" presName="Name23" presStyleLbl="parChTrans1D4" presStyleIdx="7" presStyleCnt="11"/>
      <dgm:spPr/>
    </dgm:pt>
    <dgm:pt modelId="{ACE9C145-2C96-40E1-8474-15E3471574D7}" type="pres">
      <dgm:prSet presAssocID="{416D3B02-FE03-4188-8D56-6D741DF98321}" presName="hierRoot4" presStyleCnt="0"/>
      <dgm:spPr/>
    </dgm:pt>
    <dgm:pt modelId="{F469C5A3-6224-49C7-8819-64A534BCCFD6}" type="pres">
      <dgm:prSet presAssocID="{416D3B02-FE03-4188-8D56-6D741DF98321}" presName="composite4" presStyleCnt="0"/>
      <dgm:spPr/>
    </dgm:pt>
    <dgm:pt modelId="{28D18AB5-FB8B-481D-9B6C-CEB41CAD3B5E}" type="pres">
      <dgm:prSet presAssocID="{416D3B02-FE03-4188-8D56-6D741DF98321}" presName="background4" presStyleLbl="node4" presStyleIdx="7" presStyleCnt="11"/>
      <dgm:spPr>
        <a:solidFill>
          <a:schemeClr val="bg1"/>
        </a:solidFill>
      </dgm:spPr>
    </dgm:pt>
    <dgm:pt modelId="{164D03D6-4F25-421F-ADDC-698A885272CC}" type="pres">
      <dgm:prSet presAssocID="{416D3B02-FE03-4188-8D56-6D741DF98321}" presName="text4" presStyleLbl="fgAcc4" presStyleIdx="7" presStyleCnt="11" custScaleX="130133">
        <dgm:presLayoutVars>
          <dgm:chPref val="3"/>
        </dgm:presLayoutVars>
      </dgm:prSet>
      <dgm:spPr/>
    </dgm:pt>
    <dgm:pt modelId="{A5E7CE41-F7C5-43B1-B468-7292594BC35C}" type="pres">
      <dgm:prSet presAssocID="{416D3B02-FE03-4188-8D56-6D741DF98321}" presName="hierChild5" presStyleCnt="0"/>
      <dgm:spPr/>
    </dgm:pt>
    <dgm:pt modelId="{14D1C0B1-17DC-4328-A5D6-BDE93D9FC676}" type="pres">
      <dgm:prSet presAssocID="{924C1A23-AA87-483C-8455-2B8A677B8EE8}" presName="Name23" presStyleLbl="parChTrans1D4" presStyleIdx="8" presStyleCnt="11"/>
      <dgm:spPr/>
    </dgm:pt>
    <dgm:pt modelId="{29A89171-7711-4BF9-B1E3-BD23564C45EE}" type="pres">
      <dgm:prSet presAssocID="{A7205882-3C95-4084-8F89-61862404FD37}" presName="hierRoot4" presStyleCnt="0"/>
      <dgm:spPr/>
    </dgm:pt>
    <dgm:pt modelId="{9CEB2B0C-6987-46ED-8A05-E2ECE862B9DA}" type="pres">
      <dgm:prSet presAssocID="{A7205882-3C95-4084-8F89-61862404FD37}" presName="composite4" presStyleCnt="0"/>
      <dgm:spPr/>
    </dgm:pt>
    <dgm:pt modelId="{029218A4-2141-406F-A350-9DD23E3E2D46}" type="pres">
      <dgm:prSet presAssocID="{A7205882-3C95-4084-8F89-61862404FD37}" presName="background4" presStyleLbl="node4" presStyleIdx="8" presStyleCnt="11"/>
      <dgm:spPr>
        <a:noFill/>
      </dgm:spPr>
    </dgm:pt>
    <dgm:pt modelId="{10224B29-9844-40EC-BC7B-2F34A1EDF4BC}" type="pres">
      <dgm:prSet presAssocID="{A7205882-3C95-4084-8F89-61862404FD37}" presName="text4" presStyleLbl="fgAcc4" presStyleIdx="8" presStyleCnt="11" custScaleX="121393" custScaleY="262044">
        <dgm:presLayoutVars>
          <dgm:chPref val="3"/>
        </dgm:presLayoutVars>
      </dgm:prSet>
      <dgm:spPr/>
    </dgm:pt>
    <dgm:pt modelId="{96086A69-A503-409D-BBBD-170F9EA4F9BA}" type="pres">
      <dgm:prSet presAssocID="{A7205882-3C95-4084-8F89-61862404FD37}" presName="hierChild5" presStyleCnt="0"/>
      <dgm:spPr/>
    </dgm:pt>
    <dgm:pt modelId="{754CB7C3-CB70-44A9-994D-B9B8CCBCC3AC}" type="pres">
      <dgm:prSet presAssocID="{ECF41CC1-37FA-4DCD-BA06-2810F5359344}" presName="Name23" presStyleLbl="parChTrans1D4" presStyleIdx="9" presStyleCnt="11"/>
      <dgm:spPr/>
    </dgm:pt>
    <dgm:pt modelId="{D466A1F0-CFA5-4F73-A7B8-8BF94B30A567}" type="pres">
      <dgm:prSet presAssocID="{FEA3B092-4F9D-4729-B4BA-3B9281164F02}" presName="hierRoot4" presStyleCnt="0"/>
      <dgm:spPr/>
    </dgm:pt>
    <dgm:pt modelId="{40B6DEEE-8B5D-4066-884F-AEB472087989}" type="pres">
      <dgm:prSet presAssocID="{FEA3B092-4F9D-4729-B4BA-3B9281164F02}" presName="composite4" presStyleCnt="0"/>
      <dgm:spPr/>
    </dgm:pt>
    <dgm:pt modelId="{40CE82F3-253B-435A-A658-C256D49AEB5A}" type="pres">
      <dgm:prSet presAssocID="{FEA3B092-4F9D-4729-B4BA-3B9281164F02}" presName="background4" presStyleLbl="node4" presStyleIdx="9" presStyleCnt="11"/>
      <dgm:spPr>
        <a:noFill/>
      </dgm:spPr>
    </dgm:pt>
    <dgm:pt modelId="{B4C616B5-09FC-49E7-992B-20B854167F17}" type="pres">
      <dgm:prSet presAssocID="{FEA3B092-4F9D-4729-B4BA-3B9281164F02}" presName="text4" presStyleLbl="fgAcc4" presStyleIdx="9" presStyleCnt="11" custScaleX="94732" custScaleY="72023">
        <dgm:presLayoutVars>
          <dgm:chPref val="3"/>
        </dgm:presLayoutVars>
      </dgm:prSet>
      <dgm:spPr/>
    </dgm:pt>
    <dgm:pt modelId="{FD4F0F2E-467D-4822-80CD-C52163E5F179}" type="pres">
      <dgm:prSet presAssocID="{FEA3B092-4F9D-4729-B4BA-3B9281164F02}" presName="hierChild5" presStyleCnt="0"/>
      <dgm:spPr/>
    </dgm:pt>
    <dgm:pt modelId="{991F415B-52CD-460B-BB75-03301E39A445}" type="pres">
      <dgm:prSet presAssocID="{C84F2DE6-A621-436D-9B72-8DF76A078063}" presName="Name23" presStyleLbl="parChTrans1D4" presStyleIdx="10" presStyleCnt="11"/>
      <dgm:spPr/>
    </dgm:pt>
    <dgm:pt modelId="{2D68C3E0-9EC0-4DBE-902C-5000217B2E26}" type="pres">
      <dgm:prSet presAssocID="{61549079-E6EE-400D-AAF8-7242CCB9B820}" presName="hierRoot4" presStyleCnt="0"/>
      <dgm:spPr/>
    </dgm:pt>
    <dgm:pt modelId="{AAB3EDB4-16D6-496A-B9F6-3DFEDD4793BE}" type="pres">
      <dgm:prSet presAssocID="{61549079-E6EE-400D-AAF8-7242CCB9B820}" presName="composite4" presStyleCnt="0"/>
      <dgm:spPr/>
    </dgm:pt>
    <dgm:pt modelId="{D14B0447-C045-428C-B375-04F5CB5E8E7E}" type="pres">
      <dgm:prSet presAssocID="{61549079-E6EE-400D-AAF8-7242CCB9B820}" presName="background4" presStyleLbl="node4" presStyleIdx="10" presStyleCnt="11"/>
      <dgm:spPr>
        <a:noFill/>
      </dgm:spPr>
    </dgm:pt>
    <dgm:pt modelId="{7F51C536-4B38-4DB2-A071-17DE6028B4DA}" type="pres">
      <dgm:prSet presAssocID="{61549079-E6EE-400D-AAF8-7242CCB9B820}" presName="text4" presStyleLbl="fgAcc4" presStyleIdx="10" presStyleCnt="11" custScaleX="119391" custScaleY="97528">
        <dgm:presLayoutVars>
          <dgm:chPref val="3"/>
        </dgm:presLayoutVars>
      </dgm:prSet>
      <dgm:spPr/>
    </dgm:pt>
    <dgm:pt modelId="{D79BE6B0-CF01-41A7-BD24-7F6174C2ECCA}" type="pres">
      <dgm:prSet presAssocID="{61549079-E6EE-400D-AAF8-7242CCB9B820}" presName="hierChild5" presStyleCnt="0"/>
      <dgm:spPr/>
    </dgm:pt>
  </dgm:ptLst>
  <dgm:cxnLst>
    <dgm:cxn modelId="{5A752A05-1C87-44FD-A751-451E5B2E1B3C}" type="presOf" srcId="{924C1A23-AA87-483C-8455-2B8A677B8EE8}" destId="{14D1C0B1-17DC-4328-A5D6-BDE93D9FC676}" srcOrd="0" destOrd="0" presId="urn:microsoft.com/office/officeart/2005/8/layout/hierarchy1"/>
    <dgm:cxn modelId="{1D42A50B-B63E-4EB1-A4E4-2DF987DD6FCC}" type="presOf" srcId="{76A6319A-2CAC-447C-93F5-F0ADEDBFD1C9}" destId="{F4BFD8AB-6A07-4E7F-976D-89C380345E10}" srcOrd="0" destOrd="0" presId="urn:microsoft.com/office/officeart/2005/8/layout/hierarchy1"/>
    <dgm:cxn modelId="{C884AE0B-A57D-402A-B39F-B423DEC1323A}" srcId="{4B85987E-DA09-4F46-847F-13A8AEBEF99D}" destId="{5E23AFC6-86DD-4EC2-A485-501035EF675D}" srcOrd="1" destOrd="0" parTransId="{058A2D5E-EBB7-4CED-A3C0-97B7AE4B2DCC}" sibTransId="{BAB7E19F-D609-4530-9720-8E53D1880F1D}"/>
    <dgm:cxn modelId="{2E7DED0D-DA55-4F72-9907-0E83A111FE1D}" type="presOf" srcId="{D70DA6FC-6C11-4DF1-A967-E676312C3430}" destId="{D6995DD2-3F8D-41AD-87C3-E5B65459591B}" srcOrd="0" destOrd="0" presId="urn:microsoft.com/office/officeart/2005/8/layout/hierarchy1"/>
    <dgm:cxn modelId="{CE152F0E-8C03-4D70-9CCB-ED427EC528A3}" srcId="{816759BE-5AC3-4D45-A369-3518A65D5EEC}" destId="{82FC0005-4D86-482A-ADE6-4D53646D2097}" srcOrd="0" destOrd="0" parTransId="{76065986-9A3A-4374-BAC4-9D8D6FC6648D}" sibTransId="{8F54A5A4-E4E7-4A88-9BE5-D1D1DBDBE7B7}"/>
    <dgm:cxn modelId="{8AEBF30F-627B-4E01-9C47-0628329E6664}" srcId="{82FC0005-4D86-482A-ADE6-4D53646D2097}" destId="{1010E351-A507-4237-97C7-29BAB1D82890}" srcOrd="5" destOrd="0" parTransId="{A4EA7C20-B5E3-412E-9609-6CF1BD3E5659}" sibTransId="{526BBB76-FD31-4E99-9DCA-C32F94700DA4}"/>
    <dgm:cxn modelId="{BD604E14-8537-4997-A2B1-EA14215BC5E2}" srcId="{82FC0005-4D86-482A-ADE6-4D53646D2097}" destId="{D2A93D6F-5799-401B-9A22-212271B6896D}" srcOrd="3" destOrd="0" parTransId="{8FA24AFF-C131-45E0-9F10-71ED7DE6BEC7}" sibTransId="{F079369E-7F53-4CBC-BEE4-77C7C8329B7C}"/>
    <dgm:cxn modelId="{985B0915-1F62-4A07-951F-83D3210F8A07}" type="presOf" srcId="{C84F2DE6-A621-436D-9B72-8DF76A078063}" destId="{991F415B-52CD-460B-BB75-03301E39A445}" srcOrd="0" destOrd="0" presId="urn:microsoft.com/office/officeart/2005/8/layout/hierarchy1"/>
    <dgm:cxn modelId="{A1A2F715-C2B0-4EC7-9349-8A322367A15C}" type="presOf" srcId="{D2A93D6F-5799-401B-9A22-212271B6896D}" destId="{DE9ABF0B-8D7F-4D32-83C1-B25942975AB9}" srcOrd="0" destOrd="0" presId="urn:microsoft.com/office/officeart/2005/8/layout/hierarchy1"/>
    <dgm:cxn modelId="{1E88B823-E0FC-4547-9563-010F14BB5CFD}" type="presOf" srcId="{801DB856-99B7-447E-B578-D88C429FAB71}" destId="{F1F780DD-DA64-4AE4-8C51-29F88FB86846}" srcOrd="0" destOrd="0" presId="urn:microsoft.com/office/officeart/2005/8/layout/hierarchy1"/>
    <dgm:cxn modelId="{9F033524-5C7E-4CDE-B0A3-03504690FE83}" type="presOf" srcId="{A4EA7C20-B5E3-412E-9609-6CF1BD3E5659}" destId="{1109CF94-BE3D-4AA2-AC13-A7A00978E0B2}" srcOrd="0" destOrd="0" presId="urn:microsoft.com/office/officeart/2005/8/layout/hierarchy1"/>
    <dgm:cxn modelId="{F96AF129-20FF-4E63-99CF-EE83C13D54F7}" srcId="{82FC0005-4D86-482A-ADE6-4D53646D2097}" destId="{801DB856-99B7-447E-B578-D88C429FAB71}" srcOrd="4" destOrd="0" parTransId="{A9E0B476-4C85-4BE1-A2B5-03C50C1D3271}" sibTransId="{361FB262-06DB-4FE0-A12C-90B0AC8631FC}"/>
    <dgm:cxn modelId="{3BCF6D2C-A384-42F0-B014-B65A365D1BB3}" srcId="{1010E351-A507-4237-97C7-29BAB1D82890}" destId="{61549079-E6EE-400D-AAF8-7242CCB9B820}" srcOrd="3" destOrd="0" parTransId="{C84F2DE6-A621-436D-9B72-8DF76A078063}" sibTransId="{FE4EBDF1-51FE-4302-9D2E-E9C870A3561C}"/>
    <dgm:cxn modelId="{D0F7B633-1FDF-4C5C-9C77-203F62442424}" type="presOf" srcId="{4B85987E-DA09-4F46-847F-13A8AEBEF99D}" destId="{B6C213A2-109F-4F3B-895B-C4B6C6457531}" srcOrd="0" destOrd="0" presId="urn:microsoft.com/office/officeart/2005/8/layout/hierarchy1"/>
    <dgm:cxn modelId="{FFBF3236-B98A-4893-BA9D-A1F86E4C8817}" type="presOf" srcId="{F33BD484-8AC3-4896-B3A9-E41B609F96BE}" destId="{4E0F4330-9A4C-4EFB-8BB1-AC5C7053A31F}" srcOrd="0" destOrd="0" presId="urn:microsoft.com/office/officeart/2005/8/layout/hierarchy1"/>
    <dgm:cxn modelId="{419E0738-8949-40B5-8B5E-8F942E7DE2D5}" srcId="{82FC0005-4D86-482A-ADE6-4D53646D2097}" destId="{02233422-2EC9-431E-8A89-160B71934534}" srcOrd="0" destOrd="0" parTransId="{AB70CA03-E54C-4654-B6ED-D4702BE1D06B}" sibTransId="{E78DFA7A-F813-4719-98E9-A124E1BF3FF2}"/>
    <dgm:cxn modelId="{D0657B3A-B31E-4712-9B9B-C072D6C4C62D}" srcId="{1010E351-A507-4237-97C7-29BAB1D82890}" destId="{416D3B02-FE03-4188-8D56-6D741DF98321}" srcOrd="1" destOrd="0" parTransId="{AA8AEFC6-74CD-40E3-BFFC-4325ADD314AA}" sibTransId="{705C4063-409D-4958-8C76-65A8ACC09255}"/>
    <dgm:cxn modelId="{00093A3C-F40F-4803-AB97-4B51F05A1448}" type="presOf" srcId="{5E23AFC6-86DD-4EC2-A485-501035EF675D}" destId="{4A6230AD-384A-4001-856F-2953DC678516}" srcOrd="0" destOrd="0" presId="urn:microsoft.com/office/officeart/2005/8/layout/hierarchy1"/>
    <dgm:cxn modelId="{A37DDC5B-F47F-4A3A-9F73-CFA09D9CA2A7}" type="presOf" srcId="{A9E0B476-4C85-4BE1-A2B5-03C50C1D3271}" destId="{75999FB5-7BB1-4B06-BF74-CC082A4920F6}" srcOrd="0" destOrd="0" presId="urn:microsoft.com/office/officeart/2005/8/layout/hierarchy1"/>
    <dgm:cxn modelId="{B09BFC5B-3EF1-4EAD-8378-FA87A7AE3277}" type="presOf" srcId="{ECF41CC1-37FA-4DCD-BA06-2810F5359344}" destId="{754CB7C3-CB70-44A9-994D-B9B8CCBCC3AC}" srcOrd="0" destOrd="0" presId="urn:microsoft.com/office/officeart/2005/8/layout/hierarchy1"/>
    <dgm:cxn modelId="{6B9BF842-526D-4852-8FAA-AD55AAEFD182}" srcId="{F19A7331-0B71-4165-B4CF-B947E991A733}" destId="{76A6319A-2CAC-447C-93F5-F0ADEDBFD1C9}" srcOrd="0" destOrd="0" parTransId="{3360C185-A1C4-456E-A61F-949B4810D37F}" sibTransId="{ABB629A9-72EE-4538-A450-6E0ABD213637}"/>
    <dgm:cxn modelId="{C4955243-191C-474B-993E-8C6A28EE5276}" srcId="{1010E351-A507-4237-97C7-29BAB1D82890}" destId="{4B85987E-DA09-4F46-847F-13A8AEBEF99D}" srcOrd="0" destOrd="0" parTransId="{52157394-182C-4CC3-81B9-7C5FF4AA3C1F}" sibTransId="{6FE7874F-C6C0-47C5-8983-E318837E2D46}"/>
    <dgm:cxn modelId="{12F2F963-4397-4C77-B7EC-6F15946A2B99}" srcId="{1010E351-A507-4237-97C7-29BAB1D82890}" destId="{FEA3B092-4F9D-4729-B4BA-3B9281164F02}" srcOrd="2" destOrd="0" parTransId="{ECF41CC1-37FA-4DCD-BA06-2810F5359344}" sibTransId="{CCE9D2FC-996F-406E-92FD-3307D0FD7B90}"/>
    <dgm:cxn modelId="{D5967B4A-A61C-481F-B9B9-A21B451DE1AA}" type="presOf" srcId="{3125BF63-7AE1-408D-9960-2D1532CE240E}" destId="{0414D77B-628A-4A5B-A8AB-615E2F95159E}" srcOrd="0" destOrd="0" presId="urn:microsoft.com/office/officeart/2005/8/layout/hierarchy1"/>
    <dgm:cxn modelId="{74CB376B-291C-4571-B7E9-A9945C90EA95}" srcId="{D70DA6FC-6C11-4DF1-A967-E676312C3430}" destId="{16609C6D-F3BA-4872-8BA3-828343787CB1}" srcOrd="0" destOrd="0" parTransId="{C2130D9E-FAAD-40F2-9239-67831468F744}" sibTransId="{0B0C435F-C247-4C72-A1D9-99CA3A825F2A}"/>
    <dgm:cxn modelId="{8DE3856C-138F-4573-88EA-36718AFDB988}" srcId="{F33BD484-8AC3-4896-B3A9-E41B609F96BE}" destId="{816759BE-5AC3-4D45-A369-3518A65D5EEC}" srcOrd="0" destOrd="0" parTransId="{B1D82BC8-0465-492F-B310-4D8D697F5E0C}" sibTransId="{BA232DD8-A8A9-43E7-9999-C53C081312DE}"/>
    <dgm:cxn modelId="{9B90CB4C-4DAA-48EB-BD2E-9E95FC96CC80}" type="presOf" srcId="{C2130D9E-FAAD-40F2-9239-67831468F744}" destId="{A3B8E9CF-7A38-4E7D-A62F-B7FB54CD5FDB}" srcOrd="0" destOrd="0" presId="urn:microsoft.com/office/officeart/2005/8/layout/hierarchy1"/>
    <dgm:cxn modelId="{CA4C236E-001F-463C-B4F9-8A36DC26B6A9}" srcId="{9E744D92-1331-4576-BBC8-616937B0D7DD}" destId="{F54E3C91-F6F8-42FF-BA13-98166BF4D06F}" srcOrd="0" destOrd="0" parTransId="{7B8DC262-5EA1-4C3B-AA50-FCCB473D0434}" sibTransId="{EC4E0574-3420-40AC-A0F9-8C0730962EF1}"/>
    <dgm:cxn modelId="{FF5A676F-D6E6-4C9B-9A08-20B9A2CB3DA0}" type="presOf" srcId="{058A2D5E-EBB7-4CED-A3C0-97B7AE4B2DCC}" destId="{A19D12BD-ADE4-4D30-9FDF-265CC8662362}" srcOrd="0" destOrd="0" presId="urn:microsoft.com/office/officeart/2005/8/layout/hierarchy1"/>
    <dgm:cxn modelId="{6AC3DE6F-7BCF-421F-ACFB-C71D5670002E}" type="presOf" srcId="{A7205882-3C95-4084-8F89-61862404FD37}" destId="{10224B29-9844-40EC-BC7B-2F34A1EDF4BC}" srcOrd="0" destOrd="0" presId="urn:microsoft.com/office/officeart/2005/8/layout/hierarchy1"/>
    <dgm:cxn modelId="{754FAC73-F444-4FFD-B080-26992C92F8FE}" type="presOf" srcId="{416D3B02-FE03-4188-8D56-6D741DF98321}" destId="{164D03D6-4F25-421F-ADDC-698A885272CC}" srcOrd="0" destOrd="0" presId="urn:microsoft.com/office/officeart/2005/8/layout/hierarchy1"/>
    <dgm:cxn modelId="{8CDAE074-8F27-4F57-AE8E-413FC15D4879}" type="presOf" srcId="{1C627A43-035F-401F-9101-891E7ABA67C0}" destId="{B575AB09-5673-4A23-A07C-89A1113210E6}" srcOrd="0" destOrd="0" presId="urn:microsoft.com/office/officeart/2005/8/layout/hierarchy1"/>
    <dgm:cxn modelId="{7E5C2D7D-8FA1-4762-AA7B-7379BBF6392E}" type="presOf" srcId="{816759BE-5AC3-4D45-A369-3518A65D5EEC}" destId="{10DE3181-25C8-4473-BE9C-0A59783148E6}" srcOrd="0" destOrd="0" presId="urn:microsoft.com/office/officeart/2005/8/layout/hierarchy1"/>
    <dgm:cxn modelId="{B914997D-3F15-4679-A975-447C7179C538}" type="presOf" srcId="{F54E3C91-F6F8-42FF-BA13-98166BF4D06F}" destId="{EC37A749-9DF2-495A-A3B4-7B78B512ECBD}" srcOrd="0" destOrd="0" presId="urn:microsoft.com/office/officeart/2005/8/layout/hierarchy1"/>
    <dgm:cxn modelId="{39643E83-4CB1-4A4F-AB17-F22DA3E589B4}" type="presOf" srcId="{8FA24AFF-C131-45E0-9F10-71ED7DE6BEC7}" destId="{81FF5128-4702-4249-B9F2-4DC5D16D4C9D}" srcOrd="0" destOrd="0" presId="urn:microsoft.com/office/officeart/2005/8/layout/hierarchy1"/>
    <dgm:cxn modelId="{58B52F90-2793-4951-B9E7-BF30EBF947B5}" type="presOf" srcId="{AA8AEFC6-74CD-40E3-BFFC-4325ADD314AA}" destId="{82BE6640-D6E7-4941-998C-B0ECCA725579}" srcOrd="0" destOrd="0" presId="urn:microsoft.com/office/officeart/2005/8/layout/hierarchy1"/>
    <dgm:cxn modelId="{937E0293-1217-4042-80D3-A6127D700961}" type="presOf" srcId="{9E744D92-1331-4576-BBC8-616937B0D7DD}" destId="{B470C4AF-8146-4FED-8F1E-8F359438513A}" srcOrd="0" destOrd="0" presId="urn:microsoft.com/office/officeart/2005/8/layout/hierarchy1"/>
    <dgm:cxn modelId="{490ABA95-04E8-4EF6-BFAF-4DB24A85FAC4}" srcId="{4B85987E-DA09-4F46-847F-13A8AEBEF99D}" destId="{F19A7331-0B71-4165-B4CF-B947E991A733}" srcOrd="0" destOrd="0" parTransId="{A25BE7E1-5B01-4F0D-AFAD-7311329CADA2}" sibTransId="{6F5752BA-11BC-46D6-9FD6-C52612D640BF}"/>
    <dgm:cxn modelId="{40BDA597-C7D4-4458-868E-4A9DADAE3A19}" type="presOf" srcId="{02233422-2EC9-431E-8A89-160B71934534}" destId="{8CE89201-D5A4-4A03-84A0-329D656A1C2E}" srcOrd="0" destOrd="0" presId="urn:microsoft.com/office/officeart/2005/8/layout/hierarchy1"/>
    <dgm:cxn modelId="{C92C2D9F-A1B0-438D-BE5D-A6F1A928E7AC}" type="presOf" srcId="{16609C6D-F3BA-4872-8BA3-828343787CB1}" destId="{90B0E4A5-BDD3-4124-8E4A-9BAB420B8947}" srcOrd="0" destOrd="0" presId="urn:microsoft.com/office/officeart/2005/8/layout/hierarchy1"/>
    <dgm:cxn modelId="{9CC660A6-DD9C-4315-BEBE-629ACB995257}" srcId="{82FC0005-4D86-482A-ADE6-4D53646D2097}" destId="{9E744D92-1331-4576-BBC8-616937B0D7DD}" srcOrd="1" destOrd="0" parTransId="{3A4A6E5A-6596-470A-8DF2-D5A463F2B485}" sibTransId="{76912777-8E57-43DE-A41C-FF39E96C7376}"/>
    <dgm:cxn modelId="{01A0E2A9-CA54-442D-9A8C-0ED0A9EC6E3D}" srcId="{416D3B02-FE03-4188-8D56-6D741DF98321}" destId="{A7205882-3C95-4084-8F89-61862404FD37}" srcOrd="0" destOrd="0" parTransId="{924C1A23-AA87-483C-8455-2B8A677B8EE8}" sibTransId="{61EBCA32-0440-4E69-BB0E-C1C8AD1A7944}"/>
    <dgm:cxn modelId="{DC39AFAE-F083-46FB-BD6A-8758FD041850}" type="presOf" srcId="{52157394-182C-4CC3-81B9-7C5FF4AA3C1F}" destId="{C6727A32-F44E-4B52-8575-034B83961616}" srcOrd="0" destOrd="0" presId="urn:microsoft.com/office/officeart/2005/8/layout/hierarchy1"/>
    <dgm:cxn modelId="{CF676BB1-71FF-4F6B-9C19-B6A0CA0D1389}" type="presOf" srcId="{AB70CA03-E54C-4654-B6ED-D4702BE1D06B}" destId="{D0CC777B-30A0-4B98-A4AD-80C9C7EEA391}" srcOrd="0" destOrd="0" presId="urn:microsoft.com/office/officeart/2005/8/layout/hierarchy1"/>
    <dgm:cxn modelId="{3292FEB6-0D61-4B19-94DB-5544038677D0}" type="presOf" srcId="{3FD86213-EF4D-4448-B16B-B4F7E40DE3B2}" destId="{7B7F17C5-4DED-4AE5-9020-0FCD2EA6733B}" srcOrd="0" destOrd="0" presId="urn:microsoft.com/office/officeart/2005/8/layout/hierarchy1"/>
    <dgm:cxn modelId="{798EBBB7-6FDA-477F-A121-9E9F95AAD8E6}" type="presOf" srcId="{F19A7331-0B71-4165-B4CF-B947E991A733}" destId="{F92FAE1F-984A-463B-90FC-C005CC49EEED}" srcOrd="0" destOrd="0" presId="urn:microsoft.com/office/officeart/2005/8/layout/hierarchy1"/>
    <dgm:cxn modelId="{899BD0BB-9BA0-413F-AACC-31654B3EC19A}" srcId="{02233422-2EC9-431E-8A89-160B71934534}" destId="{3125BF63-7AE1-408D-9960-2D1532CE240E}" srcOrd="0" destOrd="0" parTransId="{1C627A43-035F-401F-9101-891E7ABA67C0}" sibTransId="{67DED818-F43F-4D50-99BC-63DE70B9D6A1}"/>
    <dgm:cxn modelId="{B19EA9C1-D743-425B-B727-40A818C1384E}" srcId="{82FC0005-4D86-482A-ADE6-4D53646D2097}" destId="{D70DA6FC-6C11-4DF1-A967-E676312C3430}" srcOrd="2" destOrd="0" parTransId="{3FD86213-EF4D-4448-B16B-B4F7E40DE3B2}" sibTransId="{9652F065-CE23-4076-A108-9964C3B40089}"/>
    <dgm:cxn modelId="{D2972AC6-63DD-4D5D-A5C8-9AE6CD19DE42}" type="presOf" srcId="{61549079-E6EE-400D-AAF8-7242CCB9B820}" destId="{7F51C536-4B38-4DB2-A071-17DE6028B4DA}" srcOrd="0" destOrd="0" presId="urn:microsoft.com/office/officeart/2005/8/layout/hierarchy1"/>
    <dgm:cxn modelId="{312A9FC6-8DAB-466D-BB67-29CCA2DEE625}" type="presOf" srcId="{7B8DC262-5EA1-4C3B-AA50-FCCB473D0434}" destId="{A004B056-62DD-4199-A337-AB64CAEDB4A3}" srcOrd="0" destOrd="0" presId="urn:microsoft.com/office/officeart/2005/8/layout/hierarchy1"/>
    <dgm:cxn modelId="{88F6DACA-C1EF-4B06-A348-2460AF26D0CC}" type="presOf" srcId="{1010E351-A507-4237-97C7-29BAB1D82890}" destId="{577155DC-502B-4798-A43D-53434F77C6DB}" srcOrd="0" destOrd="0" presId="urn:microsoft.com/office/officeart/2005/8/layout/hierarchy1"/>
    <dgm:cxn modelId="{3CB813CD-A78C-4169-8682-96FF62A27C00}" type="presOf" srcId="{A25BE7E1-5B01-4F0D-AFAD-7311329CADA2}" destId="{C3277EDE-8420-4F13-A315-E93D9B4FC272}" srcOrd="0" destOrd="0" presId="urn:microsoft.com/office/officeart/2005/8/layout/hierarchy1"/>
    <dgm:cxn modelId="{B3422DD3-6E93-4119-919F-6098DF3AFAEE}" type="presOf" srcId="{3360C185-A1C4-456E-A61F-949B4810D37F}" destId="{56BEF454-CA6E-48C0-8113-F9D4A1D6A3C6}" srcOrd="0" destOrd="0" presId="urn:microsoft.com/office/officeart/2005/8/layout/hierarchy1"/>
    <dgm:cxn modelId="{569787D3-0D41-4A55-8B25-A355E4BA6F55}" type="presOf" srcId="{82FC0005-4D86-482A-ADE6-4D53646D2097}" destId="{D2D97F3F-D9B6-46ED-9A8E-71B0B09AC178}" srcOrd="0" destOrd="0" presId="urn:microsoft.com/office/officeart/2005/8/layout/hierarchy1"/>
    <dgm:cxn modelId="{1A3BCCE4-EC5A-4BF4-82C5-0B656872D36E}" type="presOf" srcId="{3A4A6E5A-6596-470A-8DF2-D5A463F2B485}" destId="{2A635047-DE2A-4973-B65E-A07F10B8531B}" srcOrd="0" destOrd="0" presId="urn:microsoft.com/office/officeart/2005/8/layout/hierarchy1"/>
    <dgm:cxn modelId="{7D9269E6-87E4-41DF-B256-8176D3040E34}" type="presOf" srcId="{76065986-9A3A-4374-BAC4-9D8D6FC6648D}" destId="{8E4714FC-E5ED-4872-A6CB-314095E3B034}" srcOrd="0" destOrd="0" presId="urn:microsoft.com/office/officeart/2005/8/layout/hierarchy1"/>
    <dgm:cxn modelId="{807E1EFC-1ECE-4FEA-8CDD-E10D3115922D}" type="presOf" srcId="{FEA3B092-4F9D-4729-B4BA-3B9281164F02}" destId="{B4C616B5-09FC-49E7-992B-20B854167F17}" srcOrd="0" destOrd="0" presId="urn:microsoft.com/office/officeart/2005/8/layout/hierarchy1"/>
    <dgm:cxn modelId="{3C7025A1-D7F1-41B5-B823-3AB220581DFB}" type="presParOf" srcId="{4E0F4330-9A4C-4EFB-8BB1-AC5C7053A31F}" destId="{C6A1FCD4-3EA0-4C22-BA3E-ECE093F9D019}" srcOrd="0" destOrd="0" presId="urn:microsoft.com/office/officeart/2005/8/layout/hierarchy1"/>
    <dgm:cxn modelId="{2F69D57B-DEE6-4B46-A445-0FE5D9EDF237}" type="presParOf" srcId="{C6A1FCD4-3EA0-4C22-BA3E-ECE093F9D019}" destId="{A6609BB8-6460-4BD5-95AA-571FC91A829F}" srcOrd="0" destOrd="0" presId="urn:microsoft.com/office/officeart/2005/8/layout/hierarchy1"/>
    <dgm:cxn modelId="{C2633BFC-7BB6-403B-8F66-8CBB8748C4C4}" type="presParOf" srcId="{A6609BB8-6460-4BD5-95AA-571FC91A829F}" destId="{FF67D2F6-895A-4EE1-8E1D-1EBAD34A79A9}" srcOrd="0" destOrd="0" presId="urn:microsoft.com/office/officeart/2005/8/layout/hierarchy1"/>
    <dgm:cxn modelId="{A8CC316D-E058-4730-832F-BFDEAFD3013E}" type="presParOf" srcId="{A6609BB8-6460-4BD5-95AA-571FC91A829F}" destId="{10DE3181-25C8-4473-BE9C-0A59783148E6}" srcOrd="1" destOrd="0" presId="urn:microsoft.com/office/officeart/2005/8/layout/hierarchy1"/>
    <dgm:cxn modelId="{33AAAC07-CE77-4725-94F5-B79FF692015E}" type="presParOf" srcId="{C6A1FCD4-3EA0-4C22-BA3E-ECE093F9D019}" destId="{55A5E9D5-0723-46B1-AFE8-8463B4B5ADEB}" srcOrd="1" destOrd="0" presId="urn:microsoft.com/office/officeart/2005/8/layout/hierarchy1"/>
    <dgm:cxn modelId="{A8B3FC2B-557E-485D-A8E5-F2317C80EA96}" type="presParOf" srcId="{55A5E9D5-0723-46B1-AFE8-8463B4B5ADEB}" destId="{8E4714FC-E5ED-4872-A6CB-314095E3B034}" srcOrd="0" destOrd="0" presId="urn:microsoft.com/office/officeart/2005/8/layout/hierarchy1"/>
    <dgm:cxn modelId="{F820DFA5-0903-4DF9-A537-0A32C3577C36}" type="presParOf" srcId="{55A5E9D5-0723-46B1-AFE8-8463B4B5ADEB}" destId="{88A58810-0F08-488F-A0E5-4599B0DF64AA}" srcOrd="1" destOrd="0" presId="urn:microsoft.com/office/officeart/2005/8/layout/hierarchy1"/>
    <dgm:cxn modelId="{C922CC0D-33AF-468A-B73E-D092095B4484}" type="presParOf" srcId="{88A58810-0F08-488F-A0E5-4599B0DF64AA}" destId="{3A33998B-A146-41FB-92AA-04A4F32AEDBC}" srcOrd="0" destOrd="0" presId="urn:microsoft.com/office/officeart/2005/8/layout/hierarchy1"/>
    <dgm:cxn modelId="{9DEBFFDB-FF07-4C6B-A898-518B3F9C25D0}" type="presParOf" srcId="{3A33998B-A146-41FB-92AA-04A4F32AEDBC}" destId="{56C1B6E5-2FFF-451F-9D6C-BCD583174763}" srcOrd="0" destOrd="0" presId="urn:microsoft.com/office/officeart/2005/8/layout/hierarchy1"/>
    <dgm:cxn modelId="{6D193481-1F47-4580-9BF8-3D8C594FE8E9}" type="presParOf" srcId="{3A33998B-A146-41FB-92AA-04A4F32AEDBC}" destId="{D2D97F3F-D9B6-46ED-9A8E-71B0B09AC178}" srcOrd="1" destOrd="0" presId="urn:microsoft.com/office/officeart/2005/8/layout/hierarchy1"/>
    <dgm:cxn modelId="{E85ECDE4-337F-438C-807B-BC3D99A1AACB}" type="presParOf" srcId="{88A58810-0F08-488F-A0E5-4599B0DF64AA}" destId="{69368EE6-33AD-466A-A9C5-E8FA02098C06}" srcOrd="1" destOrd="0" presId="urn:microsoft.com/office/officeart/2005/8/layout/hierarchy1"/>
    <dgm:cxn modelId="{FBB05AA6-53E4-45D1-B9EB-367E7E69DC7F}" type="presParOf" srcId="{69368EE6-33AD-466A-A9C5-E8FA02098C06}" destId="{D0CC777B-30A0-4B98-A4AD-80C9C7EEA391}" srcOrd="0" destOrd="0" presId="urn:microsoft.com/office/officeart/2005/8/layout/hierarchy1"/>
    <dgm:cxn modelId="{CB9E31E2-3EC3-4585-BD76-4D1FCF87D964}" type="presParOf" srcId="{69368EE6-33AD-466A-A9C5-E8FA02098C06}" destId="{B3D4E3CD-B2D5-4D4C-9402-D94CF7021B9C}" srcOrd="1" destOrd="0" presId="urn:microsoft.com/office/officeart/2005/8/layout/hierarchy1"/>
    <dgm:cxn modelId="{E9364141-144F-4669-B0E3-CCB9A5B60592}" type="presParOf" srcId="{B3D4E3CD-B2D5-4D4C-9402-D94CF7021B9C}" destId="{BFD295D4-03EE-4F0E-A547-6F5350BDD1EB}" srcOrd="0" destOrd="0" presId="urn:microsoft.com/office/officeart/2005/8/layout/hierarchy1"/>
    <dgm:cxn modelId="{6FDDF9C3-840E-4906-9E5E-32EBA3F47AF8}" type="presParOf" srcId="{BFD295D4-03EE-4F0E-A547-6F5350BDD1EB}" destId="{ADB7649F-42A4-4F8F-8806-9D4F4FEB6DAF}" srcOrd="0" destOrd="0" presId="urn:microsoft.com/office/officeart/2005/8/layout/hierarchy1"/>
    <dgm:cxn modelId="{2E150808-829A-4C27-A995-B135EEB7DDB5}" type="presParOf" srcId="{BFD295D4-03EE-4F0E-A547-6F5350BDD1EB}" destId="{8CE89201-D5A4-4A03-84A0-329D656A1C2E}" srcOrd="1" destOrd="0" presId="urn:microsoft.com/office/officeart/2005/8/layout/hierarchy1"/>
    <dgm:cxn modelId="{FDBAE253-85DC-4755-A21D-36283050B995}" type="presParOf" srcId="{B3D4E3CD-B2D5-4D4C-9402-D94CF7021B9C}" destId="{12D1D6A0-00EA-4508-87ED-23DC3D622C70}" srcOrd="1" destOrd="0" presId="urn:microsoft.com/office/officeart/2005/8/layout/hierarchy1"/>
    <dgm:cxn modelId="{EF9F4F2C-4546-40C7-9520-F040CA1AA776}" type="presParOf" srcId="{12D1D6A0-00EA-4508-87ED-23DC3D622C70}" destId="{B575AB09-5673-4A23-A07C-89A1113210E6}" srcOrd="0" destOrd="0" presId="urn:microsoft.com/office/officeart/2005/8/layout/hierarchy1"/>
    <dgm:cxn modelId="{69506A88-C71D-46D1-9CFB-8BB9820AF50C}" type="presParOf" srcId="{12D1D6A0-00EA-4508-87ED-23DC3D622C70}" destId="{F3CD29D2-B1E5-4B40-A0BF-7EF73C5D820F}" srcOrd="1" destOrd="0" presId="urn:microsoft.com/office/officeart/2005/8/layout/hierarchy1"/>
    <dgm:cxn modelId="{4BC9565D-6AC9-44E5-95AD-B383B4AA62A2}" type="presParOf" srcId="{F3CD29D2-B1E5-4B40-A0BF-7EF73C5D820F}" destId="{0C462ED7-90BE-42E3-9532-7CEEB8EE2733}" srcOrd="0" destOrd="0" presId="urn:microsoft.com/office/officeart/2005/8/layout/hierarchy1"/>
    <dgm:cxn modelId="{126E9953-2B5A-4669-9CDD-55B1981A0A9E}" type="presParOf" srcId="{0C462ED7-90BE-42E3-9532-7CEEB8EE2733}" destId="{3C21BBA3-6344-4367-A8BC-407908827579}" srcOrd="0" destOrd="0" presId="urn:microsoft.com/office/officeart/2005/8/layout/hierarchy1"/>
    <dgm:cxn modelId="{F98615F8-45A2-4F53-818B-D12CF92E27BB}" type="presParOf" srcId="{0C462ED7-90BE-42E3-9532-7CEEB8EE2733}" destId="{0414D77B-628A-4A5B-A8AB-615E2F95159E}" srcOrd="1" destOrd="0" presId="urn:microsoft.com/office/officeart/2005/8/layout/hierarchy1"/>
    <dgm:cxn modelId="{D0F3B4D2-6C54-4254-B43D-0793D457F7DB}" type="presParOf" srcId="{F3CD29D2-B1E5-4B40-A0BF-7EF73C5D820F}" destId="{6A80A446-AA57-46A6-B0D1-70A747FEDF6B}" srcOrd="1" destOrd="0" presId="urn:microsoft.com/office/officeart/2005/8/layout/hierarchy1"/>
    <dgm:cxn modelId="{19CBF575-67D6-4A2D-940B-13F9FD9AE4A6}" type="presParOf" srcId="{69368EE6-33AD-466A-A9C5-E8FA02098C06}" destId="{2A635047-DE2A-4973-B65E-A07F10B8531B}" srcOrd="2" destOrd="0" presId="urn:microsoft.com/office/officeart/2005/8/layout/hierarchy1"/>
    <dgm:cxn modelId="{F0BAE098-E0F1-49D5-8B78-931C9B57C295}" type="presParOf" srcId="{69368EE6-33AD-466A-A9C5-E8FA02098C06}" destId="{A4885B15-FF3E-48D9-86C4-F43C786D11F8}" srcOrd="3" destOrd="0" presId="urn:microsoft.com/office/officeart/2005/8/layout/hierarchy1"/>
    <dgm:cxn modelId="{B5BA3F74-FF57-4555-B769-09B40EA9D979}" type="presParOf" srcId="{A4885B15-FF3E-48D9-86C4-F43C786D11F8}" destId="{609BCB0C-6A28-47D9-B5F8-C76F9E879ACA}" srcOrd="0" destOrd="0" presId="urn:microsoft.com/office/officeart/2005/8/layout/hierarchy1"/>
    <dgm:cxn modelId="{EC896FCC-DED8-4B4F-A0A2-36D0EA0BF2E5}" type="presParOf" srcId="{609BCB0C-6A28-47D9-B5F8-C76F9E879ACA}" destId="{B7064912-63F4-4B4D-98AC-3931251C8B6D}" srcOrd="0" destOrd="0" presId="urn:microsoft.com/office/officeart/2005/8/layout/hierarchy1"/>
    <dgm:cxn modelId="{6A1BA8BC-7FE0-45ED-91F1-47044D778FE7}" type="presParOf" srcId="{609BCB0C-6A28-47D9-B5F8-C76F9E879ACA}" destId="{B470C4AF-8146-4FED-8F1E-8F359438513A}" srcOrd="1" destOrd="0" presId="urn:microsoft.com/office/officeart/2005/8/layout/hierarchy1"/>
    <dgm:cxn modelId="{93A68341-E9DE-45EA-9B29-C859BF6F77AC}" type="presParOf" srcId="{A4885B15-FF3E-48D9-86C4-F43C786D11F8}" destId="{996425AE-B83C-4644-BB0D-029580DD58D0}" srcOrd="1" destOrd="0" presId="urn:microsoft.com/office/officeart/2005/8/layout/hierarchy1"/>
    <dgm:cxn modelId="{5D0630CA-4A3D-4BCA-B6CB-ECF1ADF36D1B}" type="presParOf" srcId="{996425AE-B83C-4644-BB0D-029580DD58D0}" destId="{A004B056-62DD-4199-A337-AB64CAEDB4A3}" srcOrd="0" destOrd="0" presId="urn:microsoft.com/office/officeart/2005/8/layout/hierarchy1"/>
    <dgm:cxn modelId="{2884646C-372C-4BDE-A324-C047BE569471}" type="presParOf" srcId="{996425AE-B83C-4644-BB0D-029580DD58D0}" destId="{9E7F1A3F-EE60-494C-B7FB-1189EB0A300B}" srcOrd="1" destOrd="0" presId="urn:microsoft.com/office/officeart/2005/8/layout/hierarchy1"/>
    <dgm:cxn modelId="{4510AB87-96D4-4FDC-BC41-A0E655AF2F48}" type="presParOf" srcId="{9E7F1A3F-EE60-494C-B7FB-1189EB0A300B}" destId="{A7D9A0CB-527C-4A5C-8E9B-7B55D311A929}" srcOrd="0" destOrd="0" presId="urn:microsoft.com/office/officeart/2005/8/layout/hierarchy1"/>
    <dgm:cxn modelId="{4BF2DF13-A2A2-4671-9F7C-D0225FFDEDE2}" type="presParOf" srcId="{A7D9A0CB-527C-4A5C-8E9B-7B55D311A929}" destId="{6480E80D-5B5F-47BF-A31C-1D4EFCAAE304}" srcOrd="0" destOrd="0" presId="urn:microsoft.com/office/officeart/2005/8/layout/hierarchy1"/>
    <dgm:cxn modelId="{45EA15B6-226C-4E04-9A11-F3EA4D30C763}" type="presParOf" srcId="{A7D9A0CB-527C-4A5C-8E9B-7B55D311A929}" destId="{EC37A749-9DF2-495A-A3B4-7B78B512ECBD}" srcOrd="1" destOrd="0" presId="urn:microsoft.com/office/officeart/2005/8/layout/hierarchy1"/>
    <dgm:cxn modelId="{3D169D43-AAD7-444B-A719-EBA063DF6AAF}" type="presParOf" srcId="{9E7F1A3F-EE60-494C-B7FB-1189EB0A300B}" destId="{80297327-4930-403A-828F-B191C23DEB26}" srcOrd="1" destOrd="0" presId="urn:microsoft.com/office/officeart/2005/8/layout/hierarchy1"/>
    <dgm:cxn modelId="{EE19CF3A-4114-4984-8345-7909834E8AE8}" type="presParOf" srcId="{69368EE6-33AD-466A-A9C5-E8FA02098C06}" destId="{7B7F17C5-4DED-4AE5-9020-0FCD2EA6733B}" srcOrd="4" destOrd="0" presId="urn:microsoft.com/office/officeart/2005/8/layout/hierarchy1"/>
    <dgm:cxn modelId="{3D08D651-9991-4C97-8946-6D1D99800C92}" type="presParOf" srcId="{69368EE6-33AD-466A-A9C5-E8FA02098C06}" destId="{DE6BC9AA-4E49-4C22-83C4-925AED087393}" srcOrd="5" destOrd="0" presId="urn:microsoft.com/office/officeart/2005/8/layout/hierarchy1"/>
    <dgm:cxn modelId="{B17B69B6-6C34-4736-97F7-ABB9D84B8B40}" type="presParOf" srcId="{DE6BC9AA-4E49-4C22-83C4-925AED087393}" destId="{BB1745D9-D6F5-44FE-8ECF-5170E3BEBAAF}" srcOrd="0" destOrd="0" presId="urn:microsoft.com/office/officeart/2005/8/layout/hierarchy1"/>
    <dgm:cxn modelId="{448D873F-0F6A-443C-A1FD-DACEF979E1C8}" type="presParOf" srcId="{BB1745D9-D6F5-44FE-8ECF-5170E3BEBAAF}" destId="{2C1D8564-7AF4-4E32-9AE1-5F0A2B4ACFBA}" srcOrd="0" destOrd="0" presId="urn:microsoft.com/office/officeart/2005/8/layout/hierarchy1"/>
    <dgm:cxn modelId="{44928067-9F36-434D-908A-E3305DBA7D1F}" type="presParOf" srcId="{BB1745D9-D6F5-44FE-8ECF-5170E3BEBAAF}" destId="{D6995DD2-3F8D-41AD-87C3-E5B65459591B}" srcOrd="1" destOrd="0" presId="urn:microsoft.com/office/officeart/2005/8/layout/hierarchy1"/>
    <dgm:cxn modelId="{68020798-54AC-4B10-BA32-9E55BE783CF9}" type="presParOf" srcId="{DE6BC9AA-4E49-4C22-83C4-925AED087393}" destId="{00745B73-5D95-4253-BA50-B9CDDB33ECB7}" srcOrd="1" destOrd="0" presId="urn:microsoft.com/office/officeart/2005/8/layout/hierarchy1"/>
    <dgm:cxn modelId="{58700B6C-5660-4BE8-BA54-75D873B6C0DA}" type="presParOf" srcId="{00745B73-5D95-4253-BA50-B9CDDB33ECB7}" destId="{A3B8E9CF-7A38-4E7D-A62F-B7FB54CD5FDB}" srcOrd="0" destOrd="0" presId="urn:microsoft.com/office/officeart/2005/8/layout/hierarchy1"/>
    <dgm:cxn modelId="{D99CAC4B-6027-484E-8DE5-B341FC94F6D3}" type="presParOf" srcId="{00745B73-5D95-4253-BA50-B9CDDB33ECB7}" destId="{AB5D2EFA-277F-4C77-87AC-4F2DAA9F4100}" srcOrd="1" destOrd="0" presId="urn:microsoft.com/office/officeart/2005/8/layout/hierarchy1"/>
    <dgm:cxn modelId="{6FBD7ED3-7E94-4548-8DEC-B3DCB9C1747C}" type="presParOf" srcId="{AB5D2EFA-277F-4C77-87AC-4F2DAA9F4100}" destId="{2D866164-74BF-4E38-9BD1-F9D7631A88D3}" srcOrd="0" destOrd="0" presId="urn:microsoft.com/office/officeart/2005/8/layout/hierarchy1"/>
    <dgm:cxn modelId="{AB648F05-E0A4-4D4E-86C5-0064F98DFFEC}" type="presParOf" srcId="{2D866164-74BF-4E38-9BD1-F9D7631A88D3}" destId="{2DC01DA4-2A75-423C-8F5F-74AC674ACC23}" srcOrd="0" destOrd="0" presId="urn:microsoft.com/office/officeart/2005/8/layout/hierarchy1"/>
    <dgm:cxn modelId="{A9348E01-8C98-49E1-88C4-7187458F05CC}" type="presParOf" srcId="{2D866164-74BF-4E38-9BD1-F9D7631A88D3}" destId="{90B0E4A5-BDD3-4124-8E4A-9BAB420B8947}" srcOrd="1" destOrd="0" presId="urn:microsoft.com/office/officeart/2005/8/layout/hierarchy1"/>
    <dgm:cxn modelId="{4C239736-E9FB-4DC5-920A-6E2C45C6A06F}" type="presParOf" srcId="{AB5D2EFA-277F-4C77-87AC-4F2DAA9F4100}" destId="{A71CAE77-CB41-458F-B108-ABF21A69B7CD}" srcOrd="1" destOrd="0" presId="urn:microsoft.com/office/officeart/2005/8/layout/hierarchy1"/>
    <dgm:cxn modelId="{2D8E891F-8014-4098-AA2A-E76D67D4D1BA}" type="presParOf" srcId="{69368EE6-33AD-466A-A9C5-E8FA02098C06}" destId="{81FF5128-4702-4249-B9F2-4DC5D16D4C9D}" srcOrd="6" destOrd="0" presId="urn:microsoft.com/office/officeart/2005/8/layout/hierarchy1"/>
    <dgm:cxn modelId="{AF3C8AFE-412C-46D2-948E-078610D2BD3E}" type="presParOf" srcId="{69368EE6-33AD-466A-A9C5-E8FA02098C06}" destId="{6D56B2DA-2B89-4A5D-8C38-99FFE3A0F04D}" srcOrd="7" destOrd="0" presId="urn:microsoft.com/office/officeart/2005/8/layout/hierarchy1"/>
    <dgm:cxn modelId="{1BC320EB-E9C1-41B6-9C7B-355A9C28DBAF}" type="presParOf" srcId="{6D56B2DA-2B89-4A5D-8C38-99FFE3A0F04D}" destId="{25AD8FAF-B8E4-42AB-9A21-122A676DF360}" srcOrd="0" destOrd="0" presId="urn:microsoft.com/office/officeart/2005/8/layout/hierarchy1"/>
    <dgm:cxn modelId="{FDFD6C85-355E-459C-B2D1-77E0F0090241}" type="presParOf" srcId="{25AD8FAF-B8E4-42AB-9A21-122A676DF360}" destId="{8587A8BB-783C-425F-B4C8-E84BE6F2A7E2}" srcOrd="0" destOrd="0" presId="urn:microsoft.com/office/officeart/2005/8/layout/hierarchy1"/>
    <dgm:cxn modelId="{41605179-D2BD-4C49-BD6E-49C51D319DD6}" type="presParOf" srcId="{25AD8FAF-B8E4-42AB-9A21-122A676DF360}" destId="{DE9ABF0B-8D7F-4D32-83C1-B25942975AB9}" srcOrd="1" destOrd="0" presId="urn:microsoft.com/office/officeart/2005/8/layout/hierarchy1"/>
    <dgm:cxn modelId="{C8540AF6-2783-4AE5-93E1-47B9D9266204}" type="presParOf" srcId="{6D56B2DA-2B89-4A5D-8C38-99FFE3A0F04D}" destId="{C6FEC725-EE12-4EC4-BBD9-91BAB9780170}" srcOrd="1" destOrd="0" presId="urn:microsoft.com/office/officeart/2005/8/layout/hierarchy1"/>
    <dgm:cxn modelId="{5E50C1F6-1FE1-48C3-A361-672F2E98301D}" type="presParOf" srcId="{69368EE6-33AD-466A-A9C5-E8FA02098C06}" destId="{75999FB5-7BB1-4B06-BF74-CC082A4920F6}" srcOrd="8" destOrd="0" presId="urn:microsoft.com/office/officeart/2005/8/layout/hierarchy1"/>
    <dgm:cxn modelId="{A7020CDB-CE8E-4AE0-A9B3-A695DB5053A2}" type="presParOf" srcId="{69368EE6-33AD-466A-A9C5-E8FA02098C06}" destId="{99145E46-57B4-4765-9B06-7C540C488755}" srcOrd="9" destOrd="0" presId="urn:microsoft.com/office/officeart/2005/8/layout/hierarchy1"/>
    <dgm:cxn modelId="{F9A98984-DE7B-4C56-AC33-05002BA07842}" type="presParOf" srcId="{99145E46-57B4-4765-9B06-7C540C488755}" destId="{3950516B-486C-417B-93D6-8FFDA1056510}" srcOrd="0" destOrd="0" presId="urn:microsoft.com/office/officeart/2005/8/layout/hierarchy1"/>
    <dgm:cxn modelId="{298992D2-55AA-4414-9234-01A51CC403AD}" type="presParOf" srcId="{3950516B-486C-417B-93D6-8FFDA1056510}" destId="{CA1FEAF8-1DD2-4187-ACAE-D8F3A1C070C3}" srcOrd="0" destOrd="0" presId="urn:microsoft.com/office/officeart/2005/8/layout/hierarchy1"/>
    <dgm:cxn modelId="{93A1FA2F-D876-4C09-80F0-D081CAFE980F}" type="presParOf" srcId="{3950516B-486C-417B-93D6-8FFDA1056510}" destId="{F1F780DD-DA64-4AE4-8C51-29F88FB86846}" srcOrd="1" destOrd="0" presId="urn:microsoft.com/office/officeart/2005/8/layout/hierarchy1"/>
    <dgm:cxn modelId="{650AAB4C-10FE-4F20-9A7A-6D527E19C86C}" type="presParOf" srcId="{99145E46-57B4-4765-9B06-7C540C488755}" destId="{0DD0BC65-B2D5-46B9-B0A3-7E8C26064980}" srcOrd="1" destOrd="0" presId="urn:microsoft.com/office/officeart/2005/8/layout/hierarchy1"/>
    <dgm:cxn modelId="{383E8E69-AF10-444A-B25D-D04F142D4382}" type="presParOf" srcId="{69368EE6-33AD-466A-A9C5-E8FA02098C06}" destId="{1109CF94-BE3D-4AA2-AC13-A7A00978E0B2}" srcOrd="10" destOrd="0" presId="urn:microsoft.com/office/officeart/2005/8/layout/hierarchy1"/>
    <dgm:cxn modelId="{65EA61CF-79CA-4D0D-A8F5-FB7BEC22D65A}" type="presParOf" srcId="{69368EE6-33AD-466A-A9C5-E8FA02098C06}" destId="{16EA0822-F279-40FA-ACD2-E98A51E4A6C6}" srcOrd="11" destOrd="0" presId="urn:microsoft.com/office/officeart/2005/8/layout/hierarchy1"/>
    <dgm:cxn modelId="{26F1B985-1DF4-4402-97A7-28A09436BF23}" type="presParOf" srcId="{16EA0822-F279-40FA-ACD2-E98A51E4A6C6}" destId="{0BD99255-5282-4DBA-9511-455C3CEC7FDA}" srcOrd="0" destOrd="0" presId="urn:microsoft.com/office/officeart/2005/8/layout/hierarchy1"/>
    <dgm:cxn modelId="{896661CC-17BA-4577-B64B-E00640F35D6E}" type="presParOf" srcId="{0BD99255-5282-4DBA-9511-455C3CEC7FDA}" destId="{55B839E7-6867-4655-84BB-BE35B4B6A2BC}" srcOrd="0" destOrd="0" presId="urn:microsoft.com/office/officeart/2005/8/layout/hierarchy1"/>
    <dgm:cxn modelId="{C93D1995-4DEB-40A8-B672-4C2EC36EDE96}" type="presParOf" srcId="{0BD99255-5282-4DBA-9511-455C3CEC7FDA}" destId="{577155DC-502B-4798-A43D-53434F77C6DB}" srcOrd="1" destOrd="0" presId="urn:microsoft.com/office/officeart/2005/8/layout/hierarchy1"/>
    <dgm:cxn modelId="{0624B0F5-A536-4AC2-B1CB-E2ECDEDF2214}" type="presParOf" srcId="{16EA0822-F279-40FA-ACD2-E98A51E4A6C6}" destId="{B77445A8-2E34-4190-974C-3EF0E8B07783}" srcOrd="1" destOrd="0" presId="urn:microsoft.com/office/officeart/2005/8/layout/hierarchy1"/>
    <dgm:cxn modelId="{244EB05C-8413-495A-B1AF-76813663AC36}" type="presParOf" srcId="{B77445A8-2E34-4190-974C-3EF0E8B07783}" destId="{C6727A32-F44E-4B52-8575-034B83961616}" srcOrd="0" destOrd="0" presId="urn:microsoft.com/office/officeart/2005/8/layout/hierarchy1"/>
    <dgm:cxn modelId="{7B4336C8-7468-4430-8EB8-E1B442AA7D0D}" type="presParOf" srcId="{B77445A8-2E34-4190-974C-3EF0E8B07783}" destId="{4AE0F796-8A7D-4D15-A91F-71422C9299D9}" srcOrd="1" destOrd="0" presId="urn:microsoft.com/office/officeart/2005/8/layout/hierarchy1"/>
    <dgm:cxn modelId="{8B7A8474-3F26-401B-BC8D-6DB053DC0F7F}" type="presParOf" srcId="{4AE0F796-8A7D-4D15-A91F-71422C9299D9}" destId="{B582F358-CE6F-40A7-B5C9-5C344AD1F758}" srcOrd="0" destOrd="0" presId="urn:microsoft.com/office/officeart/2005/8/layout/hierarchy1"/>
    <dgm:cxn modelId="{27A4AB28-CC90-497E-A6E1-FAD9BCC8625A}" type="presParOf" srcId="{B582F358-CE6F-40A7-B5C9-5C344AD1F758}" destId="{836CBF2B-8FF1-44BE-BEE6-DA66820EE21C}" srcOrd="0" destOrd="0" presId="urn:microsoft.com/office/officeart/2005/8/layout/hierarchy1"/>
    <dgm:cxn modelId="{3D97AA3F-FD7C-4612-89F7-8121D72C0094}" type="presParOf" srcId="{B582F358-CE6F-40A7-B5C9-5C344AD1F758}" destId="{B6C213A2-109F-4F3B-895B-C4B6C6457531}" srcOrd="1" destOrd="0" presId="urn:microsoft.com/office/officeart/2005/8/layout/hierarchy1"/>
    <dgm:cxn modelId="{95B8CF9D-A0A5-48D2-94A2-3B37371669E6}" type="presParOf" srcId="{4AE0F796-8A7D-4D15-A91F-71422C9299D9}" destId="{B88647E5-7D4E-4932-BFC7-612A2AEF5581}" srcOrd="1" destOrd="0" presId="urn:microsoft.com/office/officeart/2005/8/layout/hierarchy1"/>
    <dgm:cxn modelId="{0641319F-A0EE-45F0-9E53-F985360951D3}" type="presParOf" srcId="{B88647E5-7D4E-4932-BFC7-612A2AEF5581}" destId="{C3277EDE-8420-4F13-A315-E93D9B4FC272}" srcOrd="0" destOrd="0" presId="urn:microsoft.com/office/officeart/2005/8/layout/hierarchy1"/>
    <dgm:cxn modelId="{ADD02E23-AAEB-4649-AE09-1AA200B257CB}" type="presParOf" srcId="{B88647E5-7D4E-4932-BFC7-612A2AEF5581}" destId="{CE862DA7-B4F2-4B5F-ACF5-132B82AAD877}" srcOrd="1" destOrd="0" presId="urn:microsoft.com/office/officeart/2005/8/layout/hierarchy1"/>
    <dgm:cxn modelId="{9BD27131-FB7F-45F8-8911-A843617D39F8}" type="presParOf" srcId="{CE862DA7-B4F2-4B5F-ACF5-132B82AAD877}" destId="{FB7EC5B4-41B7-4391-AD0B-5E6DD87EB2C1}" srcOrd="0" destOrd="0" presId="urn:microsoft.com/office/officeart/2005/8/layout/hierarchy1"/>
    <dgm:cxn modelId="{6BC59B82-F031-49FB-8568-C58CD70C59F3}" type="presParOf" srcId="{FB7EC5B4-41B7-4391-AD0B-5E6DD87EB2C1}" destId="{9266DF4E-00B1-4D94-96EE-048A769C3BAC}" srcOrd="0" destOrd="0" presId="urn:microsoft.com/office/officeart/2005/8/layout/hierarchy1"/>
    <dgm:cxn modelId="{6D483EB1-4AF6-4D6C-B444-23E3AE4BCA24}" type="presParOf" srcId="{FB7EC5B4-41B7-4391-AD0B-5E6DD87EB2C1}" destId="{F92FAE1F-984A-463B-90FC-C005CC49EEED}" srcOrd="1" destOrd="0" presId="urn:microsoft.com/office/officeart/2005/8/layout/hierarchy1"/>
    <dgm:cxn modelId="{16168DEF-2B32-45CD-80F5-164FD514A390}" type="presParOf" srcId="{CE862DA7-B4F2-4B5F-ACF5-132B82AAD877}" destId="{63CBFE36-BC32-4A35-8C79-D0810F461545}" srcOrd="1" destOrd="0" presId="urn:microsoft.com/office/officeart/2005/8/layout/hierarchy1"/>
    <dgm:cxn modelId="{D0C57BE0-2EB3-4D79-BBA3-5334134DC639}" type="presParOf" srcId="{63CBFE36-BC32-4A35-8C79-D0810F461545}" destId="{56BEF454-CA6E-48C0-8113-F9D4A1D6A3C6}" srcOrd="0" destOrd="0" presId="urn:microsoft.com/office/officeart/2005/8/layout/hierarchy1"/>
    <dgm:cxn modelId="{BFCE27C4-A8AC-45AA-9E9C-F56815DAAD2B}" type="presParOf" srcId="{63CBFE36-BC32-4A35-8C79-D0810F461545}" destId="{46F1BA57-C748-44CD-9DC5-5FE3A600414F}" srcOrd="1" destOrd="0" presId="urn:microsoft.com/office/officeart/2005/8/layout/hierarchy1"/>
    <dgm:cxn modelId="{EF6055C5-D25D-4333-9621-A0DF0E077E7B}" type="presParOf" srcId="{46F1BA57-C748-44CD-9DC5-5FE3A600414F}" destId="{14F9CAEC-9409-41F9-8BAD-4FEB58D26086}" srcOrd="0" destOrd="0" presId="urn:microsoft.com/office/officeart/2005/8/layout/hierarchy1"/>
    <dgm:cxn modelId="{F8CA5581-5A6E-4E28-9764-96D83D158981}" type="presParOf" srcId="{14F9CAEC-9409-41F9-8BAD-4FEB58D26086}" destId="{84BB34CA-EDA7-4E9C-9770-895ABAF7F668}" srcOrd="0" destOrd="0" presId="urn:microsoft.com/office/officeart/2005/8/layout/hierarchy1"/>
    <dgm:cxn modelId="{B883DBD1-B7C6-451B-8748-B625AA2DCA84}" type="presParOf" srcId="{14F9CAEC-9409-41F9-8BAD-4FEB58D26086}" destId="{F4BFD8AB-6A07-4E7F-976D-89C380345E10}" srcOrd="1" destOrd="0" presId="urn:microsoft.com/office/officeart/2005/8/layout/hierarchy1"/>
    <dgm:cxn modelId="{9B659BFC-4C26-499C-A94A-CD0854B90A36}" type="presParOf" srcId="{46F1BA57-C748-44CD-9DC5-5FE3A600414F}" destId="{A28FBABA-6742-4410-AFE1-04E95E9E54A3}" srcOrd="1" destOrd="0" presId="urn:microsoft.com/office/officeart/2005/8/layout/hierarchy1"/>
    <dgm:cxn modelId="{4B781C91-23AA-46BD-8A40-760735FBB466}" type="presParOf" srcId="{B88647E5-7D4E-4932-BFC7-612A2AEF5581}" destId="{A19D12BD-ADE4-4D30-9FDF-265CC8662362}" srcOrd="2" destOrd="0" presId="urn:microsoft.com/office/officeart/2005/8/layout/hierarchy1"/>
    <dgm:cxn modelId="{27BB32EA-2F41-4A19-93BE-EB6D832DBD6C}" type="presParOf" srcId="{B88647E5-7D4E-4932-BFC7-612A2AEF5581}" destId="{61F9207B-D272-4ADE-830C-5EC61BF7282D}" srcOrd="3" destOrd="0" presId="urn:microsoft.com/office/officeart/2005/8/layout/hierarchy1"/>
    <dgm:cxn modelId="{7487ED65-EC8A-4D4F-BE47-92826E8D6B8A}" type="presParOf" srcId="{61F9207B-D272-4ADE-830C-5EC61BF7282D}" destId="{CBC044EF-C18C-4402-9669-7D65A50FC4F1}" srcOrd="0" destOrd="0" presId="urn:microsoft.com/office/officeart/2005/8/layout/hierarchy1"/>
    <dgm:cxn modelId="{654CC36F-6814-489C-96C9-B2965B81F586}" type="presParOf" srcId="{CBC044EF-C18C-4402-9669-7D65A50FC4F1}" destId="{ED41422F-7AB2-42D8-A954-E84BA2FABE59}" srcOrd="0" destOrd="0" presId="urn:microsoft.com/office/officeart/2005/8/layout/hierarchy1"/>
    <dgm:cxn modelId="{27C59C00-4551-4B59-8EFC-3FB75BBAB977}" type="presParOf" srcId="{CBC044EF-C18C-4402-9669-7D65A50FC4F1}" destId="{4A6230AD-384A-4001-856F-2953DC678516}" srcOrd="1" destOrd="0" presId="urn:microsoft.com/office/officeart/2005/8/layout/hierarchy1"/>
    <dgm:cxn modelId="{FE4E9524-50E2-4D37-8611-79D09FA44DD4}" type="presParOf" srcId="{61F9207B-D272-4ADE-830C-5EC61BF7282D}" destId="{90E65991-511B-4DF1-A41D-846E9E233EB5}" srcOrd="1" destOrd="0" presId="urn:microsoft.com/office/officeart/2005/8/layout/hierarchy1"/>
    <dgm:cxn modelId="{79734491-CA97-4408-B0C8-D09832C5C43D}" type="presParOf" srcId="{B77445A8-2E34-4190-974C-3EF0E8B07783}" destId="{82BE6640-D6E7-4941-998C-B0ECCA725579}" srcOrd="2" destOrd="0" presId="urn:microsoft.com/office/officeart/2005/8/layout/hierarchy1"/>
    <dgm:cxn modelId="{8BF6DA7D-E912-4FF0-A45C-87FB74FAB004}" type="presParOf" srcId="{B77445A8-2E34-4190-974C-3EF0E8B07783}" destId="{ACE9C145-2C96-40E1-8474-15E3471574D7}" srcOrd="3" destOrd="0" presId="urn:microsoft.com/office/officeart/2005/8/layout/hierarchy1"/>
    <dgm:cxn modelId="{EB270ECE-C7C2-46D1-8D35-581EE82D975B}" type="presParOf" srcId="{ACE9C145-2C96-40E1-8474-15E3471574D7}" destId="{F469C5A3-6224-49C7-8819-64A534BCCFD6}" srcOrd="0" destOrd="0" presId="urn:microsoft.com/office/officeart/2005/8/layout/hierarchy1"/>
    <dgm:cxn modelId="{27F31F89-F022-4D14-AF3D-27A6C40641A0}" type="presParOf" srcId="{F469C5A3-6224-49C7-8819-64A534BCCFD6}" destId="{28D18AB5-FB8B-481D-9B6C-CEB41CAD3B5E}" srcOrd="0" destOrd="0" presId="urn:microsoft.com/office/officeart/2005/8/layout/hierarchy1"/>
    <dgm:cxn modelId="{EEBBC04B-8246-4C42-A90C-FDED82D22837}" type="presParOf" srcId="{F469C5A3-6224-49C7-8819-64A534BCCFD6}" destId="{164D03D6-4F25-421F-ADDC-698A885272CC}" srcOrd="1" destOrd="0" presId="urn:microsoft.com/office/officeart/2005/8/layout/hierarchy1"/>
    <dgm:cxn modelId="{69852540-5B68-4292-964F-4D03DB90C939}" type="presParOf" srcId="{ACE9C145-2C96-40E1-8474-15E3471574D7}" destId="{A5E7CE41-F7C5-43B1-B468-7292594BC35C}" srcOrd="1" destOrd="0" presId="urn:microsoft.com/office/officeart/2005/8/layout/hierarchy1"/>
    <dgm:cxn modelId="{6C6DF483-F0E7-4690-82E0-FD9DF80827DF}" type="presParOf" srcId="{A5E7CE41-F7C5-43B1-B468-7292594BC35C}" destId="{14D1C0B1-17DC-4328-A5D6-BDE93D9FC676}" srcOrd="0" destOrd="0" presId="urn:microsoft.com/office/officeart/2005/8/layout/hierarchy1"/>
    <dgm:cxn modelId="{B678CEF0-BB50-4DEE-ABB5-6D934432514E}" type="presParOf" srcId="{A5E7CE41-F7C5-43B1-B468-7292594BC35C}" destId="{29A89171-7711-4BF9-B1E3-BD23564C45EE}" srcOrd="1" destOrd="0" presId="urn:microsoft.com/office/officeart/2005/8/layout/hierarchy1"/>
    <dgm:cxn modelId="{035B174D-B378-4458-B6C2-BD48DC37041A}" type="presParOf" srcId="{29A89171-7711-4BF9-B1E3-BD23564C45EE}" destId="{9CEB2B0C-6987-46ED-8A05-E2ECE862B9DA}" srcOrd="0" destOrd="0" presId="urn:microsoft.com/office/officeart/2005/8/layout/hierarchy1"/>
    <dgm:cxn modelId="{6C6BEBC4-CFA4-4F82-8712-2E903C22E391}" type="presParOf" srcId="{9CEB2B0C-6987-46ED-8A05-E2ECE862B9DA}" destId="{029218A4-2141-406F-A350-9DD23E3E2D46}" srcOrd="0" destOrd="0" presId="urn:microsoft.com/office/officeart/2005/8/layout/hierarchy1"/>
    <dgm:cxn modelId="{CD131AC7-FFF8-4957-AE30-226D95EBC61D}" type="presParOf" srcId="{9CEB2B0C-6987-46ED-8A05-E2ECE862B9DA}" destId="{10224B29-9844-40EC-BC7B-2F34A1EDF4BC}" srcOrd="1" destOrd="0" presId="urn:microsoft.com/office/officeart/2005/8/layout/hierarchy1"/>
    <dgm:cxn modelId="{EFA901E3-1D1A-41F5-9219-D5FF8CD8AC66}" type="presParOf" srcId="{29A89171-7711-4BF9-B1E3-BD23564C45EE}" destId="{96086A69-A503-409D-BBBD-170F9EA4F9BA}" srcOrd="1" destOrd="0" presId="urn:microsoft.com/office/officeart/2005/8/layout/hierarchy1"/>
    <dgm:cxn modelId="{23837F7A-AFB8-4778-975C-A4F6ADE11E8C}" type="presParOf" srcId="{B77445A8-2E34-4190-974C-3EF0E8B07783}" destId="{754CB7C3-CB70-44A9-994D-B9B8CCBCC3AC}" srcOrd="4" destOrd="0" presId="urn:microsoft.com/office/officeart/2005/8/layout/hierarchy1"/>
    <dgm:cxn modelId="{13A05DDF-22DD-4646-900E-6A4B6AD4B6C9}" type="presParOf" srcId="{B77445A8-2E34-4190-974C-3EF0E8B07783}" destId="{D466A1F0-CFA5-4F73-A7B8-8BF94B30A567}" srcOrd="5" destOrd="0" presId="urn:microsoft.com/office/officeart/2005/8/layout/hierarchy1"/>
    <dgm:cxn modelId="{CEF2C8FC-CECA-48F6-8F70-A3C890390BE5}" type="presParOf" srcId="{D466A1F0-CFA5-4F73-A7B8-8BF94B30A567}" destId="{40B6DEEE-8B5D-4066-884F-AEB472087989}" srcOrd="0" destOrd="0" presId="urn:microsoft.com/office/officeart/2005/8/layout/hierarchy1"/>
    <dgm:cxn modelId="{40E5DA40-DD03-4599-BA76-B64CE179EB61}" type="presParOf" srcId="{40B6DEEE-8B5D-4066-884F-AEB472087989}" destId="{40CE82F3-253B-435A-A658-C256D49AEB5A}" srcOrd="0" destOrd="0" presId="urn:microsoft.com/office/officeart/2005/8/layout/hierarchy1"/>
    <dgm:cxn modelId="{90F41E82-16DB-4214-B980-6510DB002DD6}" type="presParOf" srcId="{40B6DEEE-8B5D-4066-884F-AEB472087989}" destId="{B4C616B5-09FC-49E7-992B-20B854167F17}" srcOrd="1" destOrd="0" presId="urn:microsoft.com/office/officeart/2005/8/layout/hierarchy1"/>
    <dgm:cxn modelId="{D2627980-9B87-4DEB-8CE5-08912A1E866E}" type="presParOf" srcId="{D466A1F0-CFA5-4F73-A7B8-8BF94B30A567}" destId="{FD4F0F2E-467D-4822-80CD-C52163E5F179}" srcOrd="1" destOrd="0" presId="urn:microsoft.com/office/officeart/2005/8/layout/hierarchy1"/>
    <dgm:cxn modelId="{6475F5D8-9E17-44CE-B2D6-469056FDEFD6}" type="presParOf" srcId="{B77445A8-2E34-4190-974C-3EF0E8B07783}" destId="{991F415B-52CD-460B-BB75-03301E39A445}" srcOrd="6" destOrd="0" presId="urn:microsoft.com/office/officeart/2005/8/layout/hierarchy1"/>
    <dgm:cxn modelId="{BBEE9935-8CE9-455C-A2AF-F9E27BDCFA44}" type="presParOf" srcId="{B77445A8-2E34-4190-974C-3EF0E8B07783}" destId="{2D68C3E0-9EC0-4DBE-902C-5000217B2E26}" srcOrd="7" destOrd="0" presId="urn:microsoft.com/office/officeart/2005/8/layout/hierarchy1"/>
    <dgm:cxn modelId="{0FA0C97D-6446-47EA-9D80-AFDDFB3B81B0}" type="presParOf" srcId="{2D68C3E0-9EC0-4DBE-902C-5000217B2E26}" destId="{AAB3EDB4-16D6-496A-B9F6-3DFEDD4793BE}" srcOrd="0" destOrd="0" presId="urn:microsoft.com/office/officeart/2005/8/layout/hierarchy1"/>
    <dgm:cxn modelId="{5825A556-B5EA-4780-BFA6-C53CEB3367B9}" type="presParOf" srcId="{AAB3EDB4-16D6-496A-B9F6-3DFEDD4793BE}" destId="{D14B0447-C045-428C-B375-04F5CB5E8E7E}" srcOrd="0" destOrd="0" presId="urn:microsoft.com/office/officeart/2005/8/layout/hierarchy1"/>
    <dgm:cxn modelId="{369EB54E-0BA3-4A79-B65A-320ED9CA8EFB}" type="presParOf" srcId="{AAB3EDB4-16D6-496A-B9F6-3DFEDD4793BE}" destId="{7F51C536-4B38-4DB2-A071-17DE6028B4DA}" srcOrd="1" destOrd="0" presId="urn:microsoft.com/office/officeart/2005/8/layout/hierarchy1"/>
    <dgm:cxn modelId="{54BA907C-E0C3-4592-BDB3-02078BBF3ECC}" type="presParOf" srcId="{2D68C3E0-9EC0-4DBE-902C-5000217B2E26}" destId="{D79BE6B0-CF01-41A7-BD24-7F6174C2ECC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99F50-B885-4D19-8238-6DB9218E31BE}">
      <dsp:nvSpPr>
        <dsp:cNvPr id="0" name=""/>
        <dsp:cNvSpPr/>
      </dsp:nvSpPr>
      <dsp:spPr>
        <a:xfrm>
          <a:off x="8966153" y="1935524"/>
          <a:ext cx="107112" cy="488071"/>
        </a:xfrm>
        <a:custGeom>
          <a:avLst/>
          <a:gdLst/>
          <a:ahLst/>
          <a:cxnLst/>
          <a:rect l="0" t="0" r="0" b="0"/>
          <a:pathLst>
            <a:path>
              <a:moveTo>
                <a:pt x="0" y="0"/>
              </a:moveTo>
              <a:lnTo>
                <a:pt x="0" y="488071"/>
              </a:lnTo>
              <a:lnTo>
                <a:pt x="107112" y="488071"/>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E1D304-9C47-4F38-8D98-F8DDAA3987E2}">
      <dsp:nvSpPr>
        <dsp:cNvPr id="0" name=""/>
        <dsp:cNvSpPr/>
      </dsp:nvSpPr>
      <dsp:spPr>
        <a:xfrm>
          <a:off x="8605099" y="1935524"/>
          <a:ext cx="361053" cy="509783"/>
        </a:xfrm>
        <a:custGeom>
          <a:avLst/>
          <a:gdLst/>
          <a:ahLst/>
          <a:cxnLst/>
          <a:rect l="0" t="0" r="0" b="0"/>
          <a:pathLst>
            <a:path>
              <a:moveTo>
                <a:pt x="361053" y="0"/>
              </a:moveTo>
              <a:lnTo>
                <a:pt x="361053" y="509783"/>
              </a:lnTo>
              <a:lnTo>
                <a:pt x="0" y="509783"/>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E4E84B-4AC0-45B9-A4B0-04646B013F07}">
      <dsp:nvSpPr>
        <dsp:cNvPr id="0" name=""/>
        <dsp:cNvSpPr/>
      </dsp:nvSpPr>
      <dsp:spPr>
        <a:xfrm>
          <a:off x="8605945" y="1935524"/>
          <a:ext cx="360207" cy="1069382"/>
        </a:xfrm>
        <a:custGeom>
          <a:avLst/>
          <a:gdLst/>
          <a:ahLst/>
          <a:cxnLst/>
          <a:rect l="0" t="0" r="0" b="0"/>
          <a:pathLst>
            <a:path>
              <a:moveTo>
                <a:pt x="360207" y="0"/>
              </a:moveTo>
              <a:lnTo>
                <a:pt x="360207" y="1069382"/>
              </a:lnTo>
              <a:lnTo>
                <a:pt x="0" y="1069382"/>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5AD07F-6B0C-4194-8D7F-E23813118B8E}">
      <dsp:nvSpPr>
        <dsp:cNvPr id="0" name=""/>
        <dsp:cNvSpPr/>
      </dsp:nvSpPr>
      <dsp:spPr>
        <a:xfrm>
          <a:off x="5338062" y="799430"/>
          <a:ext cx="1670549" cy="625029"/>
        </a:xfrm>
        <a:custGeom>
          <a:avLst/>
          <a:gdLst/>
          <a:ahLst/>
          <a:cxnLst/>
          <a:rect l="0" t="0" r="0" b="0"/>
          <a:pathLst>
            <a:path>
              <a:moveTo>
                <a:pt x="0" y="0"/>
              </a:moveTo>
              <a:lnTo>
                <a:pt x="0" y="625029"/>
              </a:lnTo>
              <a:lnTo>
                <a:pt x="1670549" y="625029"/>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E9862A-F280-4A04-B574-D7C62354AACC}">
      <dsp:nvSpPr>
        <dsp:cNvPr id="0" name=""/>
        <dsp:cNvSpPr/>
      </dsp:nvSpPr>
      <dsp:spPr>
        <a:xfrm>
          <a:off x="4240035" y="2727867"/>
          <a:ext cx="126625" cy="241712"/>
        </a:xfrm>
        <a:custGeom>
          <a:avLst/>
          <a:gdLst/>
          <a:ahLst/>
          <a:cxnLst/>
          <a:rect l="0" t="0" r="0" b="0"/>
          <a:pathLst>
            <a:path>
              <a:moveTo>
                <a:pt x="126625" y="0"/>
              </a:moveTo>
              <a:lnTo>
                <a:pt x="0" y="241712"/>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82225F6-4254-4BC9-9352-D6DC690A9A72}">
      <dsp:nvSpPr>
        <dsp:cNvPr id="0" name=""/>
        <dsp:cNvSpPr/>
      </dsp:nvSpPr>
      <dsp:spPr>
        <a:xfrm>
          <a:off x="1845870" y="1929796"/>
          <a:ext cx="3027289" cy="204860"/>
        </a:xfrm>
        <a:custGeom>
          <a:avLst/>
          <a:gdLst/>
          <a:ahLst/>
          <a:cxnLst/>
          <a:rect l="0" t="0" r="0" b="0"/>
          <a:pathLst>
            <a:path>
              <a:moveTo>
                <a:pt x="0" y="0"/>
              </a:moveTo>
              <a:lnTo>
                <a:pt x="0" y="167874"/>
              </a:lnTo>
              <a:lnTo>
                <a:pt x="3027289" y="167874"/>
              </a:lnTo>
              <a:lnTo>
                <a:pt x="3027289" y="204860"/>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8440C5-0C64-4782-9B18-2FF73280AD3A}">
      <dsp:nvSpPr>
        <dsp:cNvPr id="0" name=""/>
        <dsp:cNvSpPr/>
      </dsp:nvSpPr>
      <dsp:spPr>
        <a:xfrm>
          <a:off x="1845870" y="1634236"/>
          <a:ext cx="2644303" cy="295560"/>
        </a:xfrm>
        <a:custGeom>
          <a:avLst/>
          <a:gdLst/>
          <a:ahLst/>
          <a:cxnLst/>
          <a:rect l="0" t="0" r="0" b="0"/>
          <a:pathLst>
            <a:path>
              <a:moveTo>
                <a:pt x="0" y="295560"/>
              </a:moveTo>
              <a:lnTo>
                <a:pt x="2644303" y="0"/>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1F7453-FED0-46A8-BB5E-06F4816F0A29}">
      <dsp:nvSpPr>
        <dsp:cNvPr id="0" name=""/>
        <dsp:cNvSpPr/>
      </dsp:nvSpPr>
      <dsp:spPr>
        <a:xfrm>
          <a:off x="1845870" y="1929796"/>
          <a:ext cx="1620336" cy="214832"/>
        </a:xfrm>
        <a:custGeom>
          <a:avLst/>
          <a:gdLst/>
          <a:ahLst/>
          <a:cxnLst/>
          <a:rect l="0" t="0" r="0" b="0"/>
          <a:pathLst>
            <a:path>
              <a:moveTo>
                <a:pt x="0" y="0"/>
              </a:moveTo>
              <a:lnTo>
                <a:pt x="0" y="177847"/>
              </a:lnTo>
              <a:lnTo>
                <a:pt x="1620336" y="177847"/>
              </a:lnTo>
              <a:lnTo>
                <a:pt x="1620336" y="214832"/>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9EF784-EBD2-4E68-822A-CA24F246217A}">
      <dsp:nvSpPr>
        <dsp:cNvPr id="0" name=""/>
        <dsp:cNvSpPr/>
      </dsp:nvSpPr>
      <dsp:spPr>
        <a:xfrm>
          <a:off x="1845870" y="1929796"/>
          <a:ext cx="181909" cy="195859"/>
        </a:xfrm>
        <a:custGeom>
          <a:avLst/>
          <a:gdLst/>
          <a:ahLst/>
          <a:cxnLst/>
          <a:rect l="0" t="0" r="0" b="0"/>
          <a:pathLst>
            <a:path>
              <a:moveTo>
                <a:pt x="0" y="0"/>
              </a:moveTo>
              <a:lnTo>
                <a:pt x="0" y="158873"/>
              </a:lnTo>
              <a:lnTo>
                <a:pt x="181909" y="158873"/>
              </a:lnTo>
              <a:lnTo>
                <a:pt x="181909" y="19585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DFF52B-33B7-4405-A779-66CE6572527D}">
      <dsp:nvSpPr>
        <dsp:cNvPr id="0" name=""/>
        <dsp:cNvSpPr/>
      </dsp:nvSpPr>
      <dsp:spPr>
        <a:xfrm>
          <a:off x="630473" y="1929796"/>
          <a:ext cx="1215397" cy="195864"/>
        </a:xfrm>
        <a:custGeom>
          <a:avLst/>
          <a:gdLst/>
          <a:ahLst/>
          <a:cxnLst/>
          <a:rect l="0" t="0" r="0" b="0"/>
          <a:pathLst>
            <a:path>
              <a:moveTo>
                <a:pt x="1215397" y="0"/>
              </a:moveTo>
              <a:lnTo>
                <a:pt x="1215397" y="158878"/>
              </a:lnTo>
              <a:lnTo>
                <a:pt x="0" y="158878"/>
              </a:lnTo>
              <a:lnTo>
                <a:pt x="0" y="19586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501836-2CFD-46CB-AB8A-4AE579C15F77}">
      <dsp:nvSpPr>
        <dsp:cNvPr id="0" name=""/>
        <dsp:cNvSpPr/>
      </dsp:nvSpPr>
      <dsp:spPr>
        <a:xfrm>
          <a:off x="3691741" y="799430"/>
          <a:ext cx="1646320" cy="643263"/>
        </a:xfrm>
        <a:custGeom>
          <a:avLst/>
          <a:gdLst/>
          <a:ahLst/>
          <a:cxnLst/>
          <a:rect l="0" t="0" r="0" b="0"/>
          <a:pathLst>
            <a:path>
              <a:moveTo>
                <a:pt x="1646320" y="0"/>
              </a:moveTo>
              <a:lnTo>
                <a:pt x="1646320" y="643263"/>
              </a:lnTo>
              <a:lnTo>
                <a:pt x="0" y="643263"/>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BBD6DE-A2A3-4BCF-90BB-0A85D6154F80}">
      <dsp:nvSpPr>
        <dsp:cNvPr id="0" name=""/>
        <dsp:cNvSpPr/>
      </dsp:nvSpPr>
      <dsp:spPr>
        <a:xfrm>
          <a:off x="1815606" y="0"/>
          <a:ext cx="7044911" cy="799430"/>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baseline="0" dirty="0"/>
            <a:t>Metropolitan Council</a:t>
          </a:r>
        </a:p>
      </dsp:txBody>
      <dsp:txXfrm>
        <a:off x="1815606" y="0"/>
        <a:ext cx="7044911" cy="799430"/>
      </dsp:txXfrm>
    </dsp:sp>
    <dsp:sp modelId="{547CFF91-2289-42CA-92AD-5095A9A294EA}">
      <dsp:nvSpPr>
        <dsp:cNvPr id="0" name=""/>
        <dsp:cNvSpPr/>
      </dsp:nvSpPr>
      <dsp:spPr>
        <a:xfrm>
          <a:off x="0" y="955591"/>
          <a:ext cx="3691741" cy="974205"/>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Metropolitan Transportation Services </a:t>
          </a:r>
        </a:p>
        <a:p>
          <a:pPr marL="0" lvl="0" indent="0" algn="ctr" defTabSz="800100">
            <a:lnSpc>
              <a:spcPct val="90000"/>
            </a:lnSpc>
            <a:spcBef>
              <a:spcPct val="0"/>
            </a:spcBef>
            <a:spcAft>
              <a:spcPct val="35000"/>
            </a:spcAft>
            <a:buNone/>
          </a:pPr>
          <a:r>
            <a:rPr lang="en-US" sz="1800" kern="1200" dirty="0"/>
            <a:t>(Contracted Services)</a:t>
          </a:r>
        </a:p>
      </dsp:txBody>
      <dsp:txXfrm>
        <a:off x="0" y="955591"/>
        <a:ext cx="3691741" cy="974205"/>
      </dsp:txXfrm>
    </dsp:sp>
    <dsp:sp modelId="{8F1CDF4D-0162-468B-8F74-4FDFA5603B89}">
      <dsp:nvSpPr>
        <dsp:cNvPr id="0" name=""/>
        <dsp:cNvSpPr/>
      </dsp:nvSpPr>
      <dsp:spPr>
        <a:xfrm>
          <a:off x="0" y="2125661"/>
          <a:ext cx="1260947" cy="815290"/>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FF00"/>
              </a:solidFill>
            </a:rPr>
            <a:t>Metro Mobility</a:t>
          </a:r>
          <a:endParaRPr lang="en-US" sz="1800" b="1" kern="1200" dirty="0">
            <a:solidFill>
              <a:srgbClr val="FFFF00"/>
            </a:solidFill>
          </a:endParaRPr>
        </a:p>
      </dsp:txBody>
      <dsp:txXfrm>
        <a:off x="0" y="2125661"/>
        <a:ext cx="1260947" cy="815290"/>
      </dsp:txXfrm>
    </dsp:sp>
    <dsp:sp modelId="{04066CCA-B7D1-4DD4-B754-1B741E869CEC}">
      <dsp:nvSpPr>
        <dsp:cNvPr id="0" name=""/>
        <dsp:cNvSpPr/>
      </dsp:nvSpPr>
      <dsp:spPr>
        <a:xfrm>
          <a:off x="1394655" y="2125656"/>
          <a:ext cx="1266248" cy="282117"/>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Transit Link</a:t>
          </a:r>
        </a:p>
      </dsp:txBody>
      <dsp:txXfrm>
        <a:off x="1394655" y="2125656"/>
        <a:ext cx="1266248" cy="282117"/>
      </dsp:txXfrm>
    </dsp:sp>
    <dsp:sp modelId="{FE508485-1AFE-4EE7-8891-B60BB5A91D16}">
      <dsp:nvSpPr>
        <dsp:cNvPr id="0" name=""/>
        <dsp:cNvSpPr/>
      </dsp:nvSpPr>
      <dsp:spPr>
        <a:xfrm>
          <a:off x="2831539" y="2144629"/>
          <a:ext cx="1269334" cy="275892"/>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Metro Move</a:t>
          </a:r>
        </a:p>
      </dsp:txBody>
      <dsp:txXfrm>
        <a:off x="2831539" y="2144629"/>
        <a:ext cx="1269334" cy="275892"/>
      </dsp:txXfrm>
    </dsp:sp>
    <dsp:sp modelId="{52C6C943-9322-4EE1-A3AD-730781D86F1C}">
      <dsp:nvSpPr>
        <dsp:cNvPr id="0" name=""/>
        <dsp:cNvSpPr/>
      </dsp:nvSpPr>
      <dsp:spPr>
        <a:xfrm>
          <a:off x="3857049" y="1634236"/>
          <a:ext cx="1266248" cy="279660"/>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Van Pool</a:t>
          </a:r>
        </a:p>
      </dsp:txBody>
      <dsp:txXfrm>
        <a:off x="3857049" y="1634236"/>
        <a:ext cx="1266248" cy="279660"/>
      </dsp:txXfrm>
    </dsp:sp>
    <dsp:sp modelId="{972036B1-D6B4-45D6-B889-9D6683F74FCD}">
      <dsp:nvSpPr>
        <dsp:cNvPr id="0" name=""/>
        <dsp:cNvSpPr/>
      </dsp:nvSpPr>
      <dsp:spPr>
        <a:xfrm>
          <a:off x="4240036" y="2134657"/>
          <a:ext cx="1266248" cy="593209"/>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Fixed Route Bus</a:t>
          </a:r>
        </a:p>
      </dsp:txBody>
      <dsp:txXfrm>
        <a:off x="4240036" y="2134657"/>
        <a:ext cx="1266248" cy="593209"/>
      </dsp:txXfrm>
    </dsp:sp>
    <dsp:sp modelId="{6ECA7C62-516A-4850-8579-D663B3311783}">
      <dsp:nvSpPr>
        <dsp:cNvPr id="0" name=""/>
        <dsp:cNvSpPr/>
      </dsp:nvSpPr>
      <dsp:spPr>
        <a:xfrm>
          <a:off x="4240035" y="2831364"/>
          <a:ext cx="1266248" cy="276431"/>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Metro Micro</a:t>
          </a:r>
        </a:p>
      </dsp:txBody>
      <dsp:txXfrm>
        <a:off x="4240035" y="2831364"/>
        <a:ext cx="1266248" cy="276431"/>
      </dsp:txXfrm>
    </dsp:sp>
    <dsp:sp modelId="{C22C3DE8-537A-4FA5-866C-A95F664A2611}">
      <dsp:nvSpPr>
        <dsp:cNvPr id="0" name=""/>
        <dsp:cNvSpPr/>
      </dsp:nvSpPr>
      <dsp:spPr>
        <a:xfrm>
          <a:off x="7008611" y="913395"/>
          <a:ext cx="3915082" cy="1022128"/>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Metro Transit</a:t>
          </a:r>
        </a:p>
        <a:p>
          <a:pPr marL="0" lvl="0" indent="0" algn="ctr" defTabSz="800100">
            <a:lnSpc>
              <a:spcPct val="90000"/>
            </a:lnSpc>
            <a:spcBef>
              <a:spcPct val="0"/>
            </a:spcBef>
            <a:spcAft>
              <a:spcPct val="35000"/>
            </a:spcAft>
            <a:buNone/>
          </a:pPr>
          <a:r>
            <a:rPr lang="en-US" sz="1800" kern="1200" dirty="0"/>
            <a:t> (Directly Operated)</a:t>
          </a:r>
        </a:p>
      </dsp:txBody>
      <dsp:txXfrm>
        <a:off x="7008611" y="913395"/>
        <a:ext cx="3915082" cy="1022128"/>
      </dsp:txXfrm>
    </dsp:sp>
    <dsp:sp modelId="{A21E97BE-7904-4E22-A587-C606FEB90190}">
      <dsp:nvSpPr>
        <dsp:cNvPr id="0" name=""/>
        <dsp:cNvSpPr/>
      </dsp:nvSpPr>
      <dsp:spPr>
        <a:xfrm>
          <a:off x="7204536" y="2815470"/>
          <a:ext cx="1401409" cy="378871"/>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Commuter Rail</a:t>
          </a:r>
        </a:p>
      </dsp:txBody>
      <dsp:txXfrm>
        <a:off x="7204536" y="2815470"/>
        <a:ext cx="1401409" cy="378871"/>
      </dsp:txXfrm>
    </dsp:sp>
    <dsp:sp modelId="{ABFA8F4F-BB97-4AB2-AA5D-E2558BA70A72}">
      <dsp:nvSpPr>
        <dsp:cNvPr id="0" name=""/>
        <dsp:cNvSpPr/>
      </dsp:nvSpPr>
      <dsp:spPr>
        <a:xfrm>
          <a:off x="7147736" y="2251178"/>
          <a:ext cx="1457363" cy="388259"/>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Fixed Route Bus</a:t>
          </a:r>
        </a:p>
      </dsp:txBody>
      <dsp:txXfrm>
        <a:off x="7147736" y="2251178"/>
        <a:ext cx="1457363" cy="388259"/>
      </dsp:txXfrm>
    </dsp:sp>
    <dsp:sp modelId="{83817065-65A7-4B4F-A525-55D5BE0CB024}">
      <dsp:nvSpPr>
        <dsp:cNvPr id="0" name=""/>
        <dsp:cNvSpPr/>
      </dsp:nvSpPr>
      <dsp:spPr>
        <a:xfrm>
          <a:off x="9073265" y="2233925"/>
          <a:ext cx="1434956" cy="379340"/>
        </a:xfrm>
        <a:prstGeom prst="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Light Rail</a:t>
          </a:r>
        </a:p>
      </dsp:txBody>
      <dsp:txXfrm>
        <a:off x="9073265" y="2233925"/>
        <a:ext cx="1434956" cy="379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F415B-52CD-460B-BB75-03301E39A445}">
      <dsp:nvSpPr>
        <dsp:cNvPr id="0" name=""/>
        <dsp:cNvSpPr/>
      </dsp:nvSpPr>
      <dsp:spPr>
        <a:xfrm>
          <a:off x="9380764" y="2335216"/>
          <a:ext cx="1415177" cy="267224"/>
        </a:xfrm>
        <a:custGeom>
          <a:avLst/>
          <a:gdLst/>
          <a:ahLst/>
          <a:cxnLst/>
          <a:rect l="0" t="0" r="0" b="0"/>
          <a:pathLst>
            <a:path>
              <a:moveTo>
                <a:pt x="0" y="0"/>
              </a:moveTo>
              <a:lnTo>
                <a:pt x="0" y="186471"/>
              </a:lnTo>
              <a:lnTo>
                <a:pt x="1415177" y="186471"/>
              </a:lnTo>
              <a:lnTo>
                <a:pt x="1415177" y="26722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4CB7C3-CB70-44A9-994D-B9B8CCBCC3AC}">
      <dsp:nvSpPr>
        <dsp:cNvPr id="0" name=""/>
        <dsp:cNvSpPr/>
      </dsp:nvSpPr>
      <dsp:spPr>
        <a:xfrm>
          <a:off x="9380764" y="2335216"/>
          <a:ext cx="288210" cy="267224"/>
        </a:xfrm>
        <a:custGeom>
          <a:avLst/>
          <a:gdLst/>
          <a:ahLst/>
          <a:cxnLst/>
          <a:rect l="0" t="0" r="0" b="0"/>
          <a:pathLst>
            <a:path>
              <a:moveTo>
                <a:pt x="0" y="0"/>
              </a:moveTo>
              <a:lnTo>
                <a:pt x="0" y="186471"/>
              </a:lnTo>
              <a:lnTo>
                <a:pt x="288210" y="186471"/>
              </a:lnTo>
              <a:lnTo>
                <a:pt x="288210" y="26722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D1C0B1-17DC-4328-A5D6-BDE93D9FC676}">
      <dsp:nvSpPr>
        <dsp:cNvPr id="0" name=""/>
        <dsp:cNvSpPr/>
      </dsp:nvSpPr>
      <dsp:spPr>
        <a:xfrm>
          <a:off x="8449468" y="3155971"/>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2BE6640-D6E7-4941-998C-B0ECCA725579}">
      <dsp:nvSpPr>
        <dsp:cNvPr id="0" name=""/>
        <dsp:cNvSpPr/>
      </dsp:nvSpPr>
      <dsp:spPr>
        <a:xfrm>
          <a:off x="8495188" y="2335216"/>
          <a:ext cx="885575" cy="267224"/>
        </a:xfrm>
        <a:custGeom>
          <a:avLst/>
          <a:gdLst/>
          <a:ahLst/>
          <a:cxnLst/>
          <a:rect l="0" t="0" r="0" b="0"/>
          <a:pathLst>
            <a:path>
              <a:moveTo>
                <a:pt x="885575" y="0"/>
              </a:moveTo>
              <a:lnTo>
                <a:pt x="885575" y="186471"/>
              </a:lnTo>
              <a:lnTo>
                <a:pt x="0" y="186471"/>
              </a:lnTo>
              <a:lnTo>
                <a:pt x="0" y="26722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9D12BD-ADE4-4D30-9FDF-265CC8662362}">
      <dsp:nvSpPr>
        <dsp:cNvPr id="0" name=""/>
        <dsp:cNvSpPr/>
      </dsp:nvSpPr>
      <dsp:spPr>
        <a:xfrm>
          <a:off x="6447960" y="3155971"/>
          <a:ext cx="772097" cy="253519"/>
        </a:xfrm>
        <a:custGeom>
          <a:avLst/>
          <a:gdLst/>
          <a:ahLst/>
          <a:cxnLst/>
          <a:rect l="0" t="0" r="0" b="0"/>
          <a:pathLst>
            <a:path>
              <a:moveTo>
                <a:pt x="0" y="0"/>
              </a:moveTo>
              <a:lnTo>
                <a:pt x="0" y="172766"/>
              </a:lnTo>
              <a:lnTo>
                <a:pt x="772097" y="172766"/>
              </a:lnTo>
              <a:lnTo>
                <a:pt x="772097"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BEF454-CA6E-48C0-8113-F9D4A1D6A3C6}">
      <dsp:nvSpPr>
        <dsp:cNvPr id="0" name=""/>
        <dsp:cNvSpPr/>
      </dsp:nvSpPr>
      <dsp:spPr>
        <a:xfrm>
          <a:off x="5695237" y="3963020"/>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277EDE-8420-4F13-A315-E93D9B4FC272}">
      <dsp:nvSpPr>
        <dsp:cNvPr id="0" name=""/>
        <dsp:cNvSpPr/>
      </dsp:nvSpPr>
      <dsp:spPr>
        <a:xfrm>
          <a:off x="5740957" y="3155971"/>
          <a:ext cx="707003" cy="253519"/>
        </a:xfrm>
        <a:custGeom>
          <a:avLst/>
          <a:gdLst/>
          <a:ahLst/>
          <a:cxnLst/>
          <a:rect l="0" t="0" r="0" b="0"/>
          <a:pathLst>
            <a:path>
              <a:moveTo>
                <a:pt x="707003" y="0"/>
              </a:moveTo>
              <a:lnTo>
                <a:pt x="707003" y="172766"/>
              </a:lnTo>
              <a:lnTo>
                <a:pt x="0" y="172766"/>
              </a:lnTo>
              <a:lnTo>
                <a:pt x="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727A32-F44E-4B52-8575-034B83961616}">
      <dsp:nvSpPr>
        <dsp:cNvPr id="0" name=""/>
        <dsp:cNvSpPr/>
      </dsp:nvSpPr>
      <dsp:spPr>
        <a:xfrm>
          <a:off x="6447960" y="2335216"/>
          <a:ext cx="2932803" cy="267224"/>
        </a:xfrm>
        <a:custGeom>
          <a:avLst/>
          <a:gdLst/>
          <a:ahLst/>
          <a:cxnLst/>
          <a:rect l="0" t="0" r="0" b="0"/>
          <a:pathLst>
            <a:path>
              <a:moveTo>
                <a:pt x="2932803" y="0"/>
              </a:moveTo>
              <a:lnTo>
                <a:pt x="2932803" y="186471"/>
              </a:lnTo>
              <a:lnTo>
                <a:pt x="0" y="186471"/>
              </a:lnTo>
              <a:lnTo>
                <a:pt x="0" y="26722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09CF94-BE3D-4AA2-AC13-A7A00978E0B2}">
      <dsp:nvSpPr>
        <dsp:cNvPr id="0" name=""/>
        <dsp:cNvSpPr/>
      </dsp:nvSpPr>
      <dsp:spPr>
        <a:xfrm>
          <a:off x="4635766" y="1541872"/>
          <a:ext cx="4744997" cy="239814"/>
        </a:xfrm>
        <a:custGeom>
          <a:avLst/>
          <a:gdLst/>
          <a:ahLst/>
          <a:cxnLst/>
          <a:rect l="0" t="0" r="0" b="0"/>
          <a:pathLst>
            <a:path>
              <a:moveTo>
                <a:pt x="0" y="0"/>
              </a:moveTo>
              <a:lnTo>
                <a:pt x="0" y="159060"/>
              </a:lnTo>
              <a:lnTo>
                <a:pt x="4744997" y="159060"/>
              </a:lnTo>
              <a:lnTo>
                <a:pt x="4744997" y="239814"/>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999FB5-7BB1-4B06-BF74-CC082A4920F6}">
      <dsp:nvSpPr>
        <dsp:cNvPr id="0" name=""/>
        <dsp:cNvSpPr/>
      </dsp:nvSpPr>
      <dsp:spPr>
        <a:xfrm>
          <a:off x="4635766" y="1541872"/>
          <a:ext cx="2637202" cy="253519"/>
        </a:xfrm>
        <a:custGeom>
          <a:avLst/>
          <a:gdLst/>
          <a:ahLst/>
          <a:cxnLst/>
          <a:rect l="0" t="0" r="0" b="0"/>
          <a:pathLst>
            <a:path>
              <a:moveTo>
                <a:pt x="0" y="0"/>
              </a:moveTo>
              <a:lnTo>
                <a:pt x="0" y="172766"/>
              </a:lnTo>
              <a:lnTo>
                <a:pt x="2637202" y="172766"/>
              </a:lnTo>
              <a:lnTo>
                <a:pt x="2637202"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FF5128-4702-4249-B9F2-4DC5D16D4C9D}">
      <dsp:nvSpPr>
        <dsp:cNvPr id="0" name=""/>
        <dsp:cNvSpPr/>
      </dsp:nvSpPr>
      <dsp:spPr>
        <a:xfrm>
          <a:off x="4635766" y="1541872"/>
          <a:ext cx="1184859" cy="253519"/>
        </a:xfrm>
        <a:custGeom>
          <a:avLst/>
          <a:gdLst/>
          <a:ahLst/>
          <a:cxnLst/>
          <a:rect l="0" t="0" r="0" b="0"/>
          <a:pathLst>
            <a:path>
              <a:moveTo>
                <a:pt x="0" y="0"/>
              </a:moveTo>
              <a:lnTo>
                <a:pt x="0" y="172766"/>
              </a:lnTo>
              <a:lnTo>
                <a:pt x="1184859" y="172766"/>
              </a:lnTo>
              <a:lnTo>
                <a:pt x="1184859"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B8E9CF-7A38-4E7D-A62F-B7FB54CD5FDB}">
      <dsp:nvSpPr>
        <dsp:cNvPr id="0" name=""/>
        <dsp:cNvSpPr/>
      </dsp:nvSpPr>
      <dsp:spPr>
        <a:xfrm>
          <a:off x="4209622" y="2363679"/>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B7F17C5-4DED-4AE5-9020-0FCD2EA6733B}">
      <dsp:nvSpPr>
        <dsp:cNvPr id="0" name=""/>
        <dsp:cNvSpPr/>
      </dsp:nvSpPr>
      <dsp:spPr>
        <a:xfrm>
          <a:off x="4255342" y="1541872"/>
          <a:ext cx="380424" cy="253519"/>
        </a:xfrm>
        <a:custGeom>
          <a:avLst/>
          <a:gdLst/>
          <a:ahLst/>
          <a:cxnLst/>
          <a:rect l="0" t="0" r="0" b="0"/>
          <a:pathLst>
            <a:path>
              <a:moveTo>
                <a:pt x="380424" y="0"/>
              </a:moveTo>
              <a:lnTo>
                <a:pt x="380424" y="172766"/>
              </a:lnTo>
              <a:lnTo>
                <a:pt x="0" y="172766"/>
              </a:lnTo>
              <a:lnTo>
                <a:pt x="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004B056-62DD-4199-A337-AB64CAEDB4A3}">
      <dsp:nvSpPr>
        <dsp:cNvPr id="0" name=""/>
        <dsp:cNvSpPr/>
      </dsp:nvSpPr>
      <dsp:spPr>
        <a:xfrm>
          <a:off x="2550656" y="2770778"/>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635047-DE2A-4973-B65E-A07F10B8531B}">
      <dsp:nvSpPr>
        <dsp:cNvPr id="0" name=""/>
        <dsp:cNvSpPr/>
      </dsp:nvSpPr>
      <dsp:spPr>
        <a:xfrm>
          <a:off x="2596376" y="1541872"/>
          <a:ext cx="2039389" cy="253519"/>
        </a:xfrm>
        <a:custGeom>
          <a:avLst/>
          <a:gdLst/>
          <a:ahLst/>
          <a:cxnLst/>
          <a:rect l="0" t="0" r="0" b="0"/>
          <a:pathLst>
            <a:path>
              <a:moveTo>
                <a:pt x="2039389" y="0"/>
              </a:moveTo>
              <a:lnTo>
                <a:pt x="2039389" y="172766"/>
              </a:lnTo>
              <a:lnTo>
                <a:pt x="0" y="172766"/>
              </a:lnTo>
              <a:lnTo>
                <a:pt x="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75AB09-5673-4A23-A07C-89A1113210E6}">
      <dsp:nvSpPr>
        <dsp:cNvPr id="0" name=""/>
        <dsp:cNvSpPr/>
      </dsp:nvSpPr>
      <dsp:spPr>
        <a:xfrm>
          <a:off x="761855" y="2309903"/>
          <a:ext cx="91440" cy="253519"/>
        </a:xfrm>
        <a:custGeom>
          <a:avLst/>
          <a:gdLst/>
          <a:ahLst/>
          <a:cxnLst/>
          <a:rect l="0" t="0" r="0" b="0"/>
          <a:pathLst>
            <a:path>
              <a:moveTo>
                <a:pt x="45720" y="0"/>
              </a:moveTo>
              <a:lnTo>
                <a:pt x="4572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CC777B-30A0-4B98-A4AD-80C9C7EEA391}">
      <dsp:nvSpPr>
        <dsp:cNvPr id="0" name=""/>
        <dsp:cNvSpPr/>
      </dsp:nvSpPr>
      <dsp:spPr>
        <a:xfrm>
          <a:off x="807575" y="1541872"/>
          <a:ext cx="3828191" cy="253519"/>
        </a:xfrm>
        <a:custGeom>
          <a:avLst/>
          <a:gdLst/>
          <a:ahLst/>
          <a:cxnLst/>
          <a:rect l="0" t="0" r="0" b="0"/>
          <a:pathLst>
            <a:path>
              <a:moveTo>
                <a:pt x="3828191" y="0"/>
              </a:moveTo>
              <a:lnTo>
                <a:pt x="3828191" y="172766"/>
              </a:lnTo>
              <a:lnTo>
                <a:pt x="0" y="172766"/>
              </a:lnTo>
              <a:lnTo>
                <a:pt x="0" y="253519"/>
              </a:lnTo>
            </a:path>
          </a:pathLst>
        </a:custGeom>
        <a:noFill/>
        <a:ln w="10795"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4714FC-E5ED-4872-A6CB-314095E3B034}">
      <dsp:nvSpPr>
        <dsp:cNvPr id="0" name=""/>
        <dsp:cNvSpPr/>
      </dsp:nvSpPr>
      <dsp:spPr>
        <a:xfrm>
          <a:off x="4590046" y="652059"/>
          <a:ext cx="91440" cy="253519"/>
        </a:xfrm>
        <a:custGeom>
          <a:avLst/>
          <a:gdLst/>
          <a:ahLst/>
          <a:cxnLst/>
          <a:rect l="0" t="0" r="0" b="0"/>
          <a:pathLst>
            <a:path>
              <a:moveTo>
                <a:pt x="45720" y="0"/>
              </a:moveTo>
              <a:lnTo>
                <a:pt x="45720" y="253519"/>
              </a:lnTo>
            </a:path>
          </a:pathLst>
        </a:custGeom>
        <a:noFill/>
        <a:ln w="1079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67D2F6-895A-4EE1-8E1D-1EBAD34A79A9}">
      <dsp:nvSpPr>
        <dsp:cNvPr id="0" name=""/>
        <dsp:cNvSpPr/>
      </dsp:nvSpPr>
      <dsp:spPr>
        <a:xfrm>
          <a:off x="3271864" y="55907"/>
          <a:ext cx="2727803" cy="596151"/>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DE3181-25C8-4473-BE9C-0A59783148E6}">
      <dsp:nvSpPr>
        <dsp:cNvPr id="0" name=""/>
        <dsp:cNvSpPr/>
      </dsp:nvSpPr>
      <dsp:spPr>
        <a:xfrm>
          <a:off x="3368720" y="147920"/>
          <a:ext cx="2727803" cy="5961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Metropolitan Transportation Services</a:t>
          </a:r>
        </a:p>
        <a:p>
          <a:pPr marL="0" lvl="0" indent="0" algn="ctr" defTabSz="466725">
            <a:lnSpc>
              <a:spcPct val="90000"/>
            </a:lnSpc>
            <a:spcBef>
              <a:spcPct val="0"/>
            </a:spcBef>
            <a:spcAft>
              <a:spcPct val="35000"/>
            </a:spcAft>
            <a:buNone/>
          </a:pPr>
          <a:r>
            <a:rPr lang="en-US" sz="1050" b="1" kern="1200" dirty="0"/>
            <a:t>Executive Division Director</a:t>
          </a:r>
        </a:p>
        <a:p>
          <a:pPr marL="0" lvl="0" indent="0" algn="ctr" defTabSz="466725">
            <a:lnSpc>
              <a:spcPct val="90000"/>
            </a:lnSpc>
            <a:spcBef>
              <a:spcPct val="0"/>
            </a:spcBef>
            <a:spcAft>
              <a:spcPct val="35000"/>
            </a:spcAft>
            <a:buNone/>
          </a:pPr>
          <a:r>
            <a:rPr lang="en-US" sz="1050" b="0" kern="1200" dirty="0"/>
            <a:t>Charles Carlson</a:t>
          </a:r>
        </a:p>
      </dsp:txBody>
      <dsp:txXfrm>
        <a:off x="3386181" y="165381"/>
        <a:ext cx="2692881" cy="561229"/>
      </dsp:txXfrm>
    </dsp:sp>
    <dsp:sp modelId="{56C1B6E5-2FFF-451F-9D6C-BCD583174763}">
      <dsp:nvSpPr>
        <dsp:cNvPr id="0" name=""/>
        <dsp:cNvSpPr/>
      </dsp:nvSpPr>
      <dsp:spPr>
        <a:xfrm>
          <a:off x="3251784" y="905579"/>
          <a:ext cx="2767962" cy="636293"/>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2D97F3F-D9B6-46ED-9A8E-71B0B09AC178}">
      <dsp:nvSpPr>
        <dsp:cNvPr id="0" name=""/>
        <dsp:cNvSpPr/>
      </dsp:nvSpPr>
      <dsp:spPr>
        <a:xfrm>
          <a:off x="3348640" y="997591"/>
          <a:ext cx="2767962" cy="6362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Contracted Transit Services</a:t>
          </a:r>
        </a:p>
        <a:p>
          <a:pPr marL="0" lvl="0" indent="0" algn="ctr" defTabSz="466725">
            <a:lnSpc>
              <a:spcPct val="90000"/>
            </a:lnSpc>
            <a:spcBef>
              <a:spcPct val="0"/>
            </a:spcBef>
            <a:spcAft>
              <a:spcPct val="35000"/>
            </a:spcAft>
            <a:buNone/>
          </a:pPr>
          <a:r>
            <a:rPr lang="en-US" sz="1050" b="1" kern="1200" dirty="0"/>
            <a:t>Director</a:t>
          </a:r>
        </a:p>
        <a:p>
          <a:pPr marL="0" lvl="0" indent="0" algn="ctr" defTabSz="466725">
            <a:lnSpc>
              <a:spcPct val="90000"/>
            </a:lnSpc>
            <a:spcBef>
              <a:spcPct val="0"/>
            </a:spcBef>
            <a:spcAft>
              <a:spcPct val="35000"/>
            </a:spcAft>
            <a:buNone/>
          </a:pPr>
          <a:r>
            <a:rPr lang="en-US" sz="1050" b="0" kern="1200" dirty="0"/>
            <a:t>Gerri Sutton</a:t>
          </a:r>
        </a:p>
      </dsp:txBody>
      <dsp:txXfrm>
        <a:off x="3367276" y="1016227"/>
        <a:ext cx="2730690" cy="599021"/>
      </dsp:txXfrm>
    </dsp:sp>
    <dsp:sp modelId="{ADB7649F-42A4-4F8F-8806-9D4F4FEB6DAF}">
      <dsp:nvSpPr>
        <dsp:cNvPr id="0" name=""/>
        <dsp:cNvSpPr/>
      </dsp:nvSpPr>
      <dsp:spPr>
        <a:xfrm>
          <a:off x="3257" y="1795392"/>
          <a:ext cx="1608636" cy="514511"/>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CE89201-D5A4-4A03-84A0-329D656A1C2E}">
      <dsp:nvSpPr>
        <dsp:cNvPr id="0" name=""/>
        <dsp:cNvSpPr/>
      </dsp:nvSpPr>
      <dsp:spPr>
        <a:xfrm>
          <a:off x="100112" y="1887405"/>
          <a:ext cx="1608636" cy="514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MTS Technology Systems</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(Vacant)</a:t>
          </a:r>
        </a:p>
      </dsp:txBody>
      <dsp:txXfrm>
        <a:off x="115182" y="1902475"/>
        <a:ext cx="1578496" cy="484371"/>
      </dsp:txXfrm>
    </dsp:sp>
    <dsp:sp modelId="{3C21BBA3-6344-4367-A8BC-407908827579}">
      <dsp:nvSpPr>
        <dsp:cNvPr id="0" name=""/>
        <dsp:cNvSpPr/>
      </dsp:nvSpPr>
      <dsp:spPr>
        <a:xfrm>
          <a:off x="210979" y="2563423"/>
          <a:ext cx="1193192" cy="352698"/>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414D77B-628A-4A5B-A8AB-615E2F95159E}">
      <dsp:nvSpPr>
        <dsp:cNvPr id="0" name=""/>
        <dsp:cNvSpPr/>
      </dsp:nvSpPr>
      <dsp:spPr>
        <a:xfrm>
          <a:off x="307834" y="2655436"/>
          <a:ext cx="1193192" cy="3526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BSA 2</a:t>
          </a:r>
        </a:p>
        <a:p>
          <a:pPr marL="0" lvl="0" indent="0" algn="ctr" defTabSz="444500">
            <a:lnSpc>
              <a:spcPct val="90000"/>
            </a:lnSpc>
            <a:spcBef>
              <a:spcPct val="0"/>
            </a:spcBef>
            <a:spcAft>
              <a:spcPct val="35000"/>
            </a:spcAft>
            <a:buNone/>
          </a:pPr>
          <a:r>
            <a:rPr lang="en-US" sz="1000" b="0" kern="1200" dirty="0"/>
            <a:t>(Vacant)</a:t>
          </a:r>
        </a:p>
      </dsp:txBody>
      <dsp:txXfrm>
        <a:off x="318164" y="2665766"/>
        <a:ext cx="1172532" cy="332038"/>
      </dsp:txXfrm>
    </dsp:sp>
    <dsp:sp modelId="{B7064912-63F4-4B4D-98AC-3931251C8B6D}">
      <dsp:nvSpPr>
        <dsp:cNvPr id="0" name=""/>
        <dsp:cNvSpPr/>
      </dsp:nvSpPr>
      <dsp:spPr>
        <a:xfrm>
          <a:off x="1805604" y="1795392"/>
          <a:ext cx="1581543" cy="975385"/>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470C4AF-8146-4FED-8F1E-8F359438513A}">
      <dsp:nvSpPr>
        <dsp:cNvPr id="0" name=""/>
        <dsp:cNvSpPr/>
      </dsp:nvSpPr>
      <dsp:spPr>
        <a:xfrm>
          <a:off x="1902460" y="1887405"/>
          <a:ext cx="1581543" cy="9753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Fixed Route </a:t>
          </a:r>
        </a:p>
        <a:p>
          <a:pPr marL="0" lvl="0" indent="0" algn="ctr" defTabSz="444500">
            <a:lnSpc>
              <a:spcPct val="90000"/>
            </a:lnSpc>
            <a:spcBef>
              <a:spcPct val="0"/>
            </a:spcBef>
            <a:spcAft>
              <a:spcPct val="35000"/>
            </a:spcAft>
            <a:buNone/>
          </a:pPr>
          <a:r>
            <a:rPr lang="en-US" sz="1000" kern="1200" dirty="0"/>
            <a:t> Transit Link/Van Pool/ Metro MOVE/ Metro MICRO</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John Harper</a:t>
          </a:r>
        </a:p>
      </dsp:txBody>
      <dsp:txXfrm>
        <a:off x="1931028" y="1915973"/>
        <a:ext cx="1524407" cy="918249"/>
      </dsp:txXfrm>
    </dsp:sp>
    <dsp:sp modelId="{6480E80D-5B5F-47BF-A31C-1D4EFCAAE304}">
      <dsp:nvSpPr>
        <dsp:cNvPr id="0" name=""/>
        <dsp:cNvSpPr/>
      </dsp:nvSpPr>
      <dsp:spPr>
        <a:xfrm>
          <a:off x="1898998" y="3024297"/>
          <a:ext cx="1394755" cy="2271370"/>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C37A749-9DF2-495A-A3B4-7B78B512ECBD}">
      <dsp:nvSpPr>
        <dsp:cNvPr id="0" name=""/>
        <dsp:cNvSpPr/>
      </dsp:nvSpPr>
      <dsp:spPr>
        <a:xfrm>
          <a:off x="1995854" y="3116310"/>
          <a:ext cx="1394755" cy="22713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MOVE Program Manager</a:t>
          </a:r>
        </a:p>
        <a:p>
          <a:pPr marL="0" lvl="0" indent="0" algn="ctr" defTabSz="444500">
            <a:lnSpc>
              <a:spcPct val="90000"/>
            </a:lnSpc>
            <a:spcBef>
              <a:spcPct val="0"/>
            </a:spcBef>
            <a:spcAft>
              <a:spcPct val="35000"/>
            </a:spcAft>
            <a:buNone/>
          </a:pPr>
          <a:r>
            <a:rPr lang="en-US" sz="1000" b="0" kern="1200" dirty="0"/>
            <a:t>Sheila Holbrook-White</a:t>
          </a:r>
        </a:p>
        <a:p>
          <a:pPr marL="0" lvl="0" indent="0" algn="ctr" defTabSz="444500">
            <a:lnSpc>
              <a:spcPct val="90000"/>
            </a:lnSpc>
            <a:spcBef>
              <a:spcPct val="0"/>
            </a:spcBef>
            <a:spcAft>
              <a:spcPct val="35000"/>
            </a:spcAft>
            <a:buNone/>
          </a:pPr>
          <a:r>
            <a:rPr lang="en-US" sz="1000" b="1" kern="1200" dirty="0"/>
            <a:t>Senior Project Administrator</a:t>
          </a:r>
        </a:p>
        <a:p>
          <a:pPr marL="0" lvl="0" indent="0" algn="ctr" defTabSz="444500">
            <a:lnSpc>
              <a:spcPct val="90000"/>
            </a:lnSpc>
            <a:spcBef>
              <a:spcPct val="0"/>
            </a:spcBef>
            <a:spcAft>
              <a:spcPct val="35000"/>
            </a:spcAft>
            <a:buNone/>
          </a:pPr>
          <a:r>
            <a:rPr lang="en-US" sz="1000" b="0" kern="1200" dirty="0"/>
            <a:t>Sheila Brown-Williams</a:t>
          </a:r>
        </a:p>
        <a:p>
          <a:pPr marL="0" lvl="0" indent="0" algn="ctr" defTabSz="444500">
            <a:lnSpc>
              <a:spcPct val="90000"/>
            </a:lnSpc>
            <a:spcBef>
              <a:spcPct val="0"/>
            </a:spcBef>
            <a:spcAft>
              <a:spcPct val="35000"/>
            </a:spcAft>
            <a:buNone/>
          </a:pPr>
          <a:r>
            <a:rPr lang="en-US" sz="1000" b="0" kern="1200" dirty="0"/>
            <a:t>Rebecca McBride</a:t>
          </a:r>
        </a:p>
        <a:p>
          <a:pPr marL="0" lvl="0" indent="0" algn="ctr" defTabSz="444500">
            <a:lnSpc>
              <a:spcPct val="90000"/>
            </a:lnSpc>
            <a:spcBef>
              <a:spcPct val="0"/>
            </a:spcBef>
            <a:spcAft>
              <a:spcPct val="35000"/>
            </a:spcAft>
            <a:buNone/>
          </a:pPr>
          <a:r>
            <a:rPr lang="en-US" sz="1000" b="1" kern="1200" dirty="0"/>
            <a:t>Project Administrator</a:t>
          </a:r>
        </a:p>
        <a:p>
          <a:pPr marL="0" lvl="0" indent="0" algn="ctr" defTabSz="444500">
            <a:lnSpc>
              <a:spcPct val="90000"/>
            </a:lnSpc>
            <a:spcBef>
              <a:spcPct val="0"/>
            </a:spcBef>
            <a:spcAft>
              <a:spcPct val="35000"/>
            </a:spcAft>
            <a:buNone/>
          </a:pPr>
          <a:r>
            <a:rPr lang="en-US" sz="1000" b="0" kern="1200" dirty="0"/>
            <a:t>Bruce Dreier</a:t>
          </a:r>
        </a:p>
        <a:p>
          <a:pPr marL="0" lvl="0" indent="0" algn="ctr" defTabSz="444500">
            <a:lnSpc>
              <a:spcPct val="90000"/>
            </a:lnSpc>
            <a:spcBef>
              <a:spcPct val="0"/>
            </a:spcBef>
            <a:spcAft>
              <a:spcPct val="35000"/>
            </a:spcAft>
            <a:buNone/>
          </a:pPr>
          <a:r>
            <a:rPr lang="en-US" sz="1000" b="0" kern="1200" dirty="0"/>
            <a:t>Christina Pflueger</a:t>
          </a:r>
        </a:p>
      </dsp:txBody>
      <dsp:txXfrm>
        <a:off x="2036705" y="3157161"/>
        <a:ext cx="1313053" cy="2189668"/>
      </dsp:txXfrm>
    </dsp:sp>
    <dsp:sp modelId="{2C1D8564-7AF4-4E32-9AE1-5F0A2B4ACFBA}">
      <dsp:nvSpPr>
        <dsp:cNvPr id="0" name=""/>
        <dsp:cNvSpPr/>
      </dsp:nvSpPr>
      <dsp:spPr>
        <a:xfrm>
          <a:off x="3706549" y="1795392"/>
          <a:ext cx="1097584" cy="568286"/>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6995DD2-3F8D-41AD-87C3-E5B65459591B}">
      <dsp:nvSpPr>
        <dsp:cNvPr id="0" name=""/>
        <dsp:cNvSpPr/>
      </dsp:nvSpPr>
      <dsp:spPr>
        <a:xfrm>
          <a:off x="3803405" y="1887405"/>
          <a:ext cx="1097584" cy="5682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Fleet Services</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Paul Colton</a:t>
          </a:r>
        </a:p>
      </dsp:txBody>
      <dsp:txXfrm>
        <a:off x="3820050" y="1904050"/>
        <a:ext cx="1064294" cy="534996"/>
      </dsp:txXfrm>
    </dsp:sp>
    <dsp:sp modelId="{2DC01DA4-2A75-423C-8F5F-74AC674ACC23}">
      <dsp:nvSpPr>
        <dsp:cNvPr id="0" name=""/>
        <dsp:cNvSpPr/>
      </dsp:nvSpPr>
      <dsp:spPr>
        <a:xfrm>
          <a:off x="3580859" y="2617198"/>
          <a:ext cx="1348965" cy="110820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0B0E4A5-BDD3-4124-8E4A-9BAB420B8947}">
      <dsp:nvSpPr>
        <dsp:cNvPr id="0" name=""/>
        <dsp:cNvSpPr/>
      </dsp:nvSpPr>
      <dsp:spPr>
        <a:xfrm>
          <a:off x="3677715" y="2709211"/>
          <a:ext cx="1348965" cy="11082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Senior Project Administrator</a:t>
          </a:r>
        </a:p>
        <a:p>
          <a:pPr marL="0" lvl="0" indent="0" algn="ctr" defTabSz="444500">
            <a:lnSpc>
              <a:spcPct val="90000"/>
            </a:lnSpc>
            <a:spcBef>
              <a:spcPct val="0"/>
            </a:spcBef>
            <a:spcAft>
              <a:spcPct val="35000"/>
            </a:spcAft>
            <a:buNone/>
          </a:pPr>
          <a:r>
            <a:rPr lang="en-US" sz="1000" b="0" kern="1200" dirty="0"/>
            <a:t>Alex Curtis</a:t>
          </a:r>
        </a:p>
        <a:p>
          <a:pPr marL="0" lvl="0" indent="0" algn="ctr" defTabSz="444500">
            <a:lnSpc>
              <a:spcPct val="90000"/>
            </a:lnSpc>
            <a:spcBef>
              <a:spcPct val="0"/>
            </a:spcBef>
            <a:spcAft>
              <a:spcPct val="35000"/>
            </a:spcAft>
            <a:buNone/>
          </a:pPr>
          <a:r>
            <a:rPr lang="en-US" sz="1000" b="0" kern="1200" dirty="0"/>
            <a:t>Jodi Janssen</a:t>
          </a:r>
        </a:p>
        <a:p>
          <a:pPr marL="0" lvl="0" indent="0" algn="ctr" defTabSz="444500">
            <a:lnSpc>
              <a:spcPct val="90000"/>
            </a:lnSpc>
            <a:spcBef>
              <a:spcPct val="0"/>
            </a:spcBef>
            <a:spcAft>
              <a:spcPct val="35000"/>
            </a:spcAft>
            <a:buNone/>
          </a:pPr>
          <a:r>
            <a:rPr lang="en-US" sz="1000" b="1" kern="1200" dirty="0"/>
            <a:t>BSA I</a:t>
          </a:r>
        </a:p>
        <a:p>
          <a:pPr marL="0" lvl="0" indent="0" algn="ctr" defTabSz="444500">
            <a:lnSpc>
              <a:spcPct val="90000"/>
            </a:lnSpc>
            <a:spcBef>
              <a:spcPct val="0"/>
            </a:spcBef>
            <a:spcAft>
              <a:spcPct val="35000"/>
            </a:spcAft>
            <a:buNone/>
          </a:pPr>
          <a:r>
            <a:rPr lang="en-US" sz="1000" b="0" kern="1200" dirty="0"/>
            <a:t>Justin Allen</a:t>
          </a:r>
        </a:p>
      </dsp:txBody>
      <dsp:txXfrm>
        <a:off x="3710173" y="2741669"/>
        <a:ext cx="1284049" cy="1043289"/>
      </dsp:txXfrm>
    </dsp:sp>
    <dsp:sp modelId="{8587A8BB-783C-425F-B4C8-E84BE6F2A7E2}">
      <dsp:nvSpPr>
        <dsp:cNvPr id="0" name=""/>
        <dsp:cNvSpPr/>
      </dsp:nvSpPr>
      <dsp:spPr>
        <a:xfrm>
          <a:off x="4997845" y="1795392"/>
          <a:ext cx="1645561" cy="520982"/>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E9ABF0B-8D7F-4D32-83C1-B25942975AB9}">
      <dsp:nvSpPr>
        <dsp:cNvPr id="0" name=""/>
        <dsp:cNvSpPr/>
      </dsp:nvSpPr>
      <dsp:spPr>
        <a:xfrm>
          <a:off x="5094701" y="1887405"/>
          <a:ext cx="1645561" cy="5209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Project Management</a:t>
          </a:r>
        </a:p>
        <a:p>
          <a:pPr marL="0" lvl="0" indent="0" algn="ctr" defTabSz="444500">
            <a:lnSpc>
              <a:spcPct val="90000"/>
            </a:lnSpc>
            <a:spcBef>
              <a:spcPct val="0"/>
            </a:spcBef>
            <a:spcAft>
              <a:spcPct val="35000"/>
            </a:spcAft>
            <a:buNone/>
          </a:pPr>
          <a:r>
            <a:rPr lang="en-US" sz="1000" b="1" kern="1200" dirty="0"/>
            <a:t>Business Analyst 3</a:t>
          </a:r>
        </a:p>
        <a:p>
          <a:pPr marL="0" lvl="0" indent="0" algn="ctr" defTabSz="444500">
            <a:lnSpc>
              <a:spcPct val="90000"/>
            </a:lnSpc>
            <a:spcBef>
              <a:spcPct val="0"/>
            </a:spcBef>
            <a:spcAft>
              <a:spcPct val="35000"/>
            </a:spcAft>
            <a:buNone/>
          </a:pPr>
          <a:r>
            <a:rPr lang="en-US" sz="1000" b="0" kern="1200" dirty="0"/>
            <a:t>Rick Toenjes</a:t>
          </a:r>
        </a:p>
      </dsp:txBody>
      <dsp:txXfrm>
        <a:off x="5109960" y="1902664"/>
        <a:ext cx="1615043" cy="490464"/>
      </dsp:txXfrm>
    </dsp:sp>
    <dsp:sp modelId="{CA1FEAF8-1DD2-4187-ACAE-D8F3A1C070C3}">
      <dsp:nvSpPr>
        <dsp:cNvPr id="0" name=""/>
        <dsp:cNvSpPr/>
      </dsp:nvSpPr>
      <dsp:spPr>
        <a:xfrm>
          <a:off x="6837118" y="1795392"/>
          <a:ext cx="871700" cy="481183"/>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1F780DD-DA64-4AE4-8C51-29F88FB86846}">
      <dsp:nvSpPr>
        <dsp:cNvPr id="0" name=""/>
        <dsp:cNvSpPr/>
      </dsp:nvSpPr>
      <dsp:spPr>
        <a:xfrm>
          <a:off x="6933973" y="1887405"/>
          <a:ext cx="871700" cy="4811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Bus Safety</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Greg Schuck</a:t>
          </a:r>
        </a:p>
      </dsp:txBody>
      <dsp:txXfrm>
        <a:off x="6948066" y="1901498"/>
        <a:ext cx="843514" cy="452997"/>
      </dsp:txXfrm>
    </dsp:sp>
    <dsp:sp modelId="{55B839E7-6867-4655-84BB-BE35B4B6A2BC}">
      <dsp:nvSpPr>
        <dsp:cNvPr id="0" name=""/>
        <dsp:cNvSpPr/>
      </dsp:nvSpPr>
      <dsp:spPr>
        <a:xfrm>
          <a:off x="8698279" y="1781686"/>
          <a:ext cx="1364969" cy="553529"/>
        </a:xfrm>
        <a:prstGeom prst="roundRect">
          <a:avLst>
            <a:gd name="adj" fmla="val 1000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77155DC-502B-4798-A43D-53434F77C6DB}">
      <dsp:nvSpPr>
        <dsp:cNvPr id="0" name=""/>
        <dsp:cNvSpPr/>
      </dsp:nvSpPr>
      <dsp:spPr>
        <a:xfrm>
          <a:off x="8795134" y="1873699"/>
          <a:ext cx="1364969" cy="553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Metro Mobility</a:t>
          </a:r>
        </a:p>
        <a:p>
          <a:pPr marL="0" lvl="0" indent="0" algn="ctr" defTabSz="444500">
            <a:lnSpc>
              <a:spcPct val="90000"/>
            </a:lnSpc>
            <a:spcBef>
              <a:spcPct val="0"/>
            </a:spcBef>
            <a:spcAft>
              <a:spcPct val="35000"/>
            </a:spcAft>
            <a:buNone/>
          </a:pPr>
          <a:r>
            <a:rPr lang="en-US" sz="1000" b="1" kern="1200" dirty="0"/>
            <a:t>Assistant Director</a:t>
          </a:r>
        </a:p>
        <a:p>
          <a:pPr marL="0" lvl="0" indent="0" algn="ctr" defTabSz="444500">
            <a:lnSpc>
              <a:spcPct val="90000"/>
            </a:lnSpc>
            <a:spcBef>
              <a:spcPct val="0"/>
            </a:spcBef>
            <a:spcAft>
              <a:spcPct val="35000"/>
            </a:spcAft>
            <a:buNone/>
          </a:pPr>
          <a:r>
            <a:rPr lang="en-US" sz="1000" b="0" kern="1200" dirty="0"/>
            <a:t>Andy Streasick</a:t>
          </a:r>
        </a:p>
      </dsp:txBody>
      <dsp:txXfrm>
        <a:off x="8811346" y="1889911"/>
        <a:ext cx="1332545" cy="521105"/>
      </dsp:txXfrm>
    </dsp:sp>
    <dsp:sp modelId="{836CBF2B-8FF1-44BE-BEE6-DA66820EE21C}">
      <dsp:nvSpPr>
        <dsp:cNvPr id="0" name=""/>
        <dsp:cNvSpPr/>
      </dsp:nvSpPr>
      <dsp:spPr>
        <a:xfrm>
          <a:off x="5855274" y="2602441"/>
          <a:ext cx="1185373" cy="553529"/>
        </a:xfrm>
        <a:prstGeom prst="roundRect">
          <a:avLst>
            <a:gd name="adj" fmla="val 10000"/>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6C213A2-109F-4F3B-895B-C4B6C6457531}">
      <dsp:nvSpPr>
        <dsp:cNvPr id="0" name=""/>
        <dsp:cNvSpPr/>
      </dsp:nvSpPr>
      <dsp:spPr>
        <a:xfrm>
          <a:off x="5952129" y="2694454"/>
          <a:ext cx="1185373" cy="553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t>Customer Service</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Julie Sellner</a:t>
          </a:r>
        </a:p>
      </dsp:txBody>
      <dsp:txXfrm>
        <a:off x="5968341" y="2710666"/>
        <a:ext cx="1152949" cy="521105"/>
      </dsp:txXfrm>
    </dsp:sp>
    <dsp:sp modelId="{9266DF4E-00B1-4D94-96EE-048A769C3BAC}">
      <dsp:nvSpPr>
        <dsp:cNvPr id="0" name=""/>
        <dsp:cNvSpPr/>
      </dsp:nvSpPr>
      <dsp:spPr>
        <a:xfrm>
          <a:off x="5123536" y="3409491"/>
          <a:ext cx="1234842" cy="553529"/>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2FAE1F-984A-463B-90FC-C005CC49EEED}">
      <dsp:nvSpPr>
        <dsp:cNvPr id="0" name=""/>
        <dsp:cNvSpPr/>
      </dsp:nvSpPr>
      <dsp:spPr>
        <a:xfrm>
          <a:off x="5220391" y="3501503"/>
          <a:ext cx="1234842" cy="553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Assistant Manager</a:t>
          </a:r>
        </a:p>
        <a:p>
          <a:pPr marL="0" lvl="0" indent="0" algn="ctr" defTabSz="444500">
            <a:lnSpc>
              <a:spcPct val="90000"/>
            </a:lnSpc>
            <a:spcBef>
              <a:spcPct val="0"/>
            </a:spcBef>
            <a:spcAft>
              <a:spcPct val="35000"/>
            </a:spcAft>
            <a:buNone/>
          </a:pPr>
          <a:r>
            <a:rPr lang="en-US" sz="1000" b="0" kern="1200" dirty="0"/>
            <a:t>Cheryl Schmidt</a:t>
          </a:r>
        </a:p>
      </dsp:txBody>
      <dsp:txXfrm>
        <a:off x="5236603" y="3517715"/>
        <a:ext cx="1202418" cy="521105"/>
      </dsp:txXfrm>
    </dsp:sp>
    <dsp:sp modelId="{84BB34CA-EDA7-4E9C-9770-895ABAF7F668}">
      <dsp:nvSpPr>
        <dsp:cNvPr id="0" name=""/>
        <dsp:cNvSpPr/>
      </dsp:nvSpPr>
      <dsp:spPr>
        <a:xfrm>
          <a:off x="4814182" y="4216540"/>
          <a:ext cx="1853549" cy="1864321"/>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4BFD8AB-6A07-4E7F-976D-89C380345E10}">
      <dsp:nvSpPr>
        <dsp:cNvPr id="0" name=""/>
        <dsp:cNvSpPr/>
      </dsp:nvSpPr>
      <dsp:spPr>
        <a:xfrm>
          <a:off x="4911038" y="4308553"/>
          <a:ext cx="1853549" cy="186432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Senior Customer Service Rep</a:t>
          </a:r>
        </a:p>
        <a:p>
          <a:pPr marL="0" lvl="0" indent="0" algn="ctr" defTabSz="444500">
            <a:lnSpc>
              <a:spcPct val="90000"/>
            </a:lnSpc>
            <a:spcBef>
              <a:spcPct val="0"/>
            </a:spcBef>
            <a:spcAft>
              <a:spcPct val="35000"/>
            </a:spcAft>
            <a:buNone/>
          </a:pPr>
          <a:r>
            <a:rPr lang="en-US" sz="1000" b="0" kern="1200" dirty="0"/>
            <a:t>(Vacant)</a:t>
          </a:r>
        </a:p>
        <a:p>
          <a:pPr marL="0" lvl="0" indent="0" algn="ctr" defTabSz="444500">
            <a:lnSpc>
              <a:spcPct val="90000"/>
            </a:lnSpc>
            <a:spcBef>
              <a:spcPct val="0"/>
            </a:spcBef>
            <a:spcAft>
              <a:spcPct val="35000"/>
            </a:spcAft>
            <a:buNone/>
          </a:pPr>
          <a:r>
            <a:rPr lang="en-US" sz="1000" b="1" kern="1200" dirty="0"/>
            <a:t>Customer Service Rep</a:t>
          </a:r>
        </a:p>
        <a:p>
          <a:pPr marL="0" lvl="0" indent="0" algn="ctr" defTabSz="444500">
            <a:lnSpc>
              <a:spcPct val="90000"/>
            </a:lnSpc>
            <a:spcBef>
              <a:spcPct val="0"/>
            </a:spcBef>
            <a:spcAft>
              <a:spcPct val="35000"/>
            </a:spcAft>
            <a:buNone/>
          </a:pPr>
          <a:r>
            <a:rPr lang="en-US" sz="1000" b="0" kern="1200" dirty="0"/>
            <a:t>Pamela Hall-Clemens</a:t>
          </a:r>
        </a:p>
        <a:p>
          <a:pPr marL="0" lvl="0" indent="0" algn="ctr" defTabSz="444500">
            <a:lnSpc>
              <a:spcPct val="90000"/>
            </a:lnSpc>
            <a:spcBef>
              <a:spcPct val="0"/>
            </a:spcBef>
            <a:spcAft>
              <a:spcPct val="35000"/>
            </a:spcAft>
            <a:buNone/>
          </a:pPr>
          <a:r>
            <a:rPr lang="en-US" sz="1000" b="0" kern="1200" dirty="0"/>
            <a:t>Christopher Audette</a:t>
          </a:r>
        </a:p>
        <a:p>
          <a:pPr marL="0" lvl="0" indent="0" algn="ctr" defTabSz="444500">
            <a:lnSpc>
              <a:spcPct val="90000"/>
            </a:lnSpc>
            <a:spcBef>
              <a:spcPct val="0"/>
            </a:spcBef>
            <a:spcAft>
              <a:spcPct val="35000"/>
            </a:spcAft>
            <a:buNone/>
          </a:pPr>
          <a:r>
            <a:rPr lang="en-US" sz="1000" b="0" kern="1200" dirty="0"/>
            <a:t>Amber Eakman</a:t>
          </a:r>
        </a:p>
        <a:p>
          <a:pPr marL="0" lvl="0" indent="0" algn="ctr" defTabSz="444500">
            <a:lnSpc>
              <a:spcPct val="90000"/>
            </a:lnSpc>
            <a:spcBef>
              <a:spcPct val="0"/>
            </a:spcBef>
            <a:spcAft>
              <a:spcPct val="35000"/>
            </a:spcAft>
            <a:buNone/>
          </a:pPr>
          <a:r>
            <a:rPr lang="en-US" sz="1000" b="0" kern="1200" dirty="0"/>
            <a:t>Jan Pluff</a:t>
          </a:r>
        </a:p>
        <a:p>
          <a:pPr marL="0" lvl="0" indent="0" algn="ctr" defTabSz="444500">
            <a:lnSpc>
              <a:spcPct val="90000"/>
            </a:lnSpc>
            <a:spcBef>
              <a:spcPct val="0"/>
            </a:spcBef>
            <a:spcAft>
              <a:spcPct val="35000"/>
            </a:spcAft>
            <a:buNone/>
          </a:pPr>
          <a:r>
            <a:rPr lang="en-US" sz="1000" b="0" kern="1200" dirty="0"/>
            <a:t>Oreshia Sanders</a:t>
          </a:r>
        </a:p>
        <a:p>
          <a:pPr marL="0" lvl="0" indent="0" algn="ctr" defTabSz="444500">
            <a:lnSpc>
              <a:spcPct val="90000"/>
            </a:lnSpc>
            <a:spcBef>
              <a:spcPct val="0"/>
            </a:spcBef>
            <a:spcAft>
              <a:spcPct val="35000"/>
            </a:spcAft>
            <a:buNone/>
          </a:pPr>
          <a:r>
            <a:rPr lang="en-US" sz="1000" b="0" kern="1200" dirty="0"/>
            <a:t>Vienna Wilson</a:t>
          </a:r>
        </a:p>
      </dsp:txBody>
      <dsp:txXfrm>
        <a:off x="4965327" y="4362842"/>
        <a:ext cx="1744971" cy="1755743"/>
      </dsp:txXfrm>
    </dsp:sp>
    <dsp:sp modelId="{ED41422F-7AB2-42D8-A954-E84BA2FABE59}">
      <dsp:nvSpPr>
        <dsp:cNvPr id="0" name=""/>
        <dsp:cNvSpPr/>
      </dsp:nvSpPr>
      <dsp:spPr>
        <a:xfrm>
          <a:off x="6667731" y="3409491"/>
          <a:ext cx="1104653" cy="790075"/>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A6230AD-384A-4001-856F-2953DC678516}">
      <dsp:nvSpPr>
        <dsp:cNvPr id="0" name=""/>
        <dsp:cNvSpPr/>
      </dsp:nvSpPr>
      <dsp:spPr>
        <a:xfrm>
          <a:off x="6764587" y="3501503"/>
          <a:ext cx="1104653" cy="7900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ADA Paratransit Evaluator</a:t>
          </a:r>
        </a:p>
        <a:p>
          <a:pPr marL="0" lvl="0" indent="0" algn="ctr" defTabSz="444500">
            <a:lnSpc>
              <a:spcPct val="90000"/>
            </a:lnSpc>
            <a:spcBef>
              <a:spcPct val="0"/>
            </a:spcBef>
            <a:spcAft>
              <a:spcPct val="35000"/>
            </a:spcAft>
            <a:buNone/>
          </a:pPr>
          <a:r>
            <a:rPr lang="en-US" sz="1000" b="0" kern="1200" dirty="0"/>
            <a:t>David Russell</a:t>
          </a:r>
        </a:p>
        <a:p>
          <a:pPr marL="0" lvl="0" indent="0" algn="ctr" defTabSz="444500">
            <a:lnSpc>
              <a:spcPct val="90000"/>
            </a:lnSpc>
            <a:spcBef>
              <a:spcPct val="0"/>
            </a:spcBef>
            <a:spcAft>
              <a:spcPct val="35000"/>
            </a:spcAft>
            <a:buNone/>
          </a:pPr>
          <a:r>
            <a:rPr lang="en-US" sz="1000" b="0" kern="1200" dirty="0"/>
            <a:t>Sarah Jacobson</a:t>
          </a:r>
        </a:p>
      </dsp:txBody>
      <dsp:txXfrm>
        <a:off x="6787728" y="3524644"/>
        <a:ext cx="1058371" cy="743793"/>
      </dsp:txXfrm>
    </dsp:sp>
    <dsp:sp modelId="{28D18AB5-FB8B-481D-9B6C-CEB41CAD3B5E}">
      <dsp:nvSpPr>
        <dsp:cNvPr id="0" name=""/>
        <dsp:cNvSpPr/>
      </dsp:nvSpPr>
      <dsp:spPr>
        <a:xfrm>
          <a:off x="7928003" y="2602441"/>
          <a:ext cx="1134370" cy="553529"/>
        </a:xfrm>
        <a:prstGeom prst="roundRect">
          <a:avLst>
            <a:gd name="adj" fmla="val 10000"/>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64D03D6-4F25-421F-ADDC-698A885272CC}">
      <dsp:nvSpPr>
        <dsp:cNvPr id="0" name=""/>
        <dsp:cNvSpPr/>
      </dsp:nvSpPr>
      <dsp:spPr>
        <a:xfrm>
          <a:off x="8024858" y="2694454"/>
          <a:ext cx="1134370" cy="553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t>Operations</a:t>
          </a:r>
        </a:p>
        <a:p>
          <a:pPr marL="0" lvl="0" indent="0" algn="ctr" defTabSz="444500">
            <a:lnSpc>
              <a:spcPct val="90000"/>
            </a:lnSpc>
            <a:spcBef>
              <a:spcPct val="0"/>
            </a:spcBef>
            <a:spcAft>
              <a:spcPct val="35000"/>
            </a:spcAft>
            <a:buNone/>
          </a:pPr>
          <a:r>
            <a:rPr lang="en-US" sz="1000" b="1" kern="1200" dirty="0"/>
            <a:t>Manager</a:t>
          </a:r>
        </a:p>
        <a:p>
          <a:pPr marL="0" lvl="0" indent="0" algn="ctr" defTabSz="444500">
            <a:lnSpc>
              <a:spcPct val="90000"/>
            </a:lnSpc>
            <a:spcBef>
              <a:spcPct val="0"/>
            </a:spcBef>
            <a:spcAft>
              <a:spcPct val="35000"/>
            </a:spcAft>
            <a:buNone/>
          </a:pPr>
          <a:r>
            <a:rPr lang="en-US" sz="1000" b="0" kern="1200" dirty="0"/>
            <a:t>Clay Stenback</a:t>
          </a:r>
        </a:p>
      </dsp:txBody>
      <dsp:txXfrm>
        <a:off x="8041070" y="2710666"/>
        <a:ext cx="1101946" cy="521105"/>
      </dsp:txXfrm>
    </dsp:sp>
    <dsp:sp modelId="{029218A4-2141-406F-A350-9DD23E3E2D46}">
      <dsp:nvSpPr>
        <dsp:cNvPr id="0" name=""/>
        <dsp:cNvSpPr/>
      </dsp:nvSpPr>
      <dsp:spPr>
        <a:xfrm>
          <a:off x="7966096" y="3409491"/>
          <a:ext cx="1058183" cy="1450491"/>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0224B29-9844-40EC-BC7B-2F34A1EDF4BC}">
      <dsp:nvSpPr>
        <dsp:cNvPr id="0" name=""/>
        <dsp:cNvSpPr/>
      </dsp:nvSpPr>
      <dsp:spPr>
        <a:xfrm>
          <a:off x="8062952" y="3501503"/>
          <a:ext cx="1058183" cy="1450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Senior Project Administrator</a:t>
          </a:r>
        </a:p>
        <a:p>
          <a:pPr marL="0" lvl="0" indent="0" algn="ctr" defTabSz="444500">
            <a:lnSpc>
              <a:spcPct val="90000"/>
            </a:lnSpc>
            <a:spcBef>
              <a:spcPct val="0"/>
            </a:spcBef>
            <a:spcAft>
              <a:spcPct val="35000"/>
            </a:spcAft>
            <a:buNone/>
          </a:pPr>
          <a:r>
            <a:rPr lang="en-US" sz="1000" b="0" kern="1200" dirty="0"/>
            <a:t>Mike Herbst</a:t>
          </a:r>
        </a:p>
        <a:p>
          <a:pPr marL="0" lvl="0" indent="0" algn="ctr" defTabSz="444500">
            <a:lnSpc>
              <a:spcPct val="90000"/>
            </a:lnSpc>
            <a:spcBef>
              <a:spcPct val="0"/>
            </a:spcBef>
            <a:spcAft>
              <a:spcPct val="35000"/>
            </a:spcAft>
            <a:buNone/>
          </a:pPr>
          <a:r>
            <a:rPr lang="en-US" sz="1000" b="0" kern="1200" dirty="0"/>
            <a:t>Hannah Steffens</a:t>
          </a:r>
        </a:p>
        <a:p>
          <a:pPr marL="0" lvl="0" indent="0" algn="ctr" defTabSz="444500">
            <a:lnSpc>
              <a:spcPct val="90000"/>
            </a:lnSpc>
            <a:spcBef>
              <a:spcPct val="0"/>
            </a:spcBef>
            <a:spcAft>
              <a:spcPct val="35000"/>
            </a:spcAft>
            <a:buNone/>
          </a:pPr>
          <a:r>
            <a:rPr lang="en-US" sz="1000" b="0" kern="1200" dirty="0"/>
            <a:t>(Vacant)</a:t>
          </a:r>
        </a:p>
      </dsp:txBody>
      <dsp:txXfrm>
        <a:off x="8093945" y="3532496"/>
        <a:ext cx="996197" cy="1388505"/>
      </dsp:txXfrm>
    </dsp:sp>
    <dsp:sp modelId="{40CE82F3-253B-435A-A658-C256D49AEB5A}">
      <dsp:nvSpPr>
        <dsp:cNvPr id="0" name=""/>
        <dsp:cNvSpPr/>
      </dsp:nvSpPr>
      <dsp:spPr>
        <a:xfrm>
          <a:off x="9256084" y="2602441"/>
          <a:ext cx="825779" cy="398668"/>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4C616B5-09FC-49E7-992B-20B854167F17}">
      <dsp:nvSpPr>
        <dsp:cNvPr id="0" name=""/>
        <dsp:cNvSpPr/>
      </dsp:nvSpPr>
      <dsp:spPr>
        <a:xfrm>
          <a:off x="9352940" y="2694454"/>
          <a:ext cx="825779" cy="3986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BSA 3</a:t>
          </a:r>
        </a:p>
        <a:p>
          <a:pPr marL="0" lvl="0" indent="0" algn="ctr" defTabSz="444500">
            <a:lnSpc>
              <a:spcPct val="90000"/>
            </a:lnSpc>
            <a:spcBef>
              <a:spcPct val="0"/>
            </a:spcBef>
            <a:spcAft>
              <a:spcPct val="35000"/>
            </a:spcAft>
            <a:buNone/>
          </a:pPr>
          <a:r>
            <a:rPr lang="en-US" sz="1000" b="0" kern="1200" dirty="0"/>
            <a:t>Mark Newell</a:t>
          </a:r>
        </a:p>
      </dsp:txBody>
      <dsp:txXfrm>
        <a:off x="9364617" y="2706131"/>
        <a:ext cx="802425" cy="375314"/>
      </dsp:txXfrm>
    </dsp:sp>
    <dsp:sp modelId="{D14B0447-C045-428C-B375-04F5CB5E8E7E}">
      <dsp:nvSpPr>
        <dsp:cNvPr id="0" name=""/>
        <dsp:cNvSpPr/>
      </dsp:nvSpPr>
      <dsp:spPr>
        <a:xfrm>
          <a:off x="10275575" y="2602441"/>
          <a:ext cx="1040731" cy="539846"/>
        </a:xfrm>
        <a:prstGeom prst="roundRect">
          <a:avLst>
            <a:gd name="adj" fmla="val 1000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51C536-4B38-4DB2-A071-17DE6028B4DA}">
      <dsp:nvSpPr>
        <dsp:cNvPr id="0" name=""/>
        <dsp:cNvSpPr/>
      </dsp:nvSpPr>
      <dsp:spPr>
        <a:xfrm>
          <a:off x="10372430" y="2694454"/>
          <a:ext cx="1040731" cy="5398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Senior Admin Specialist</a:t>
          </a:r>
        </a:p>
        <a:p>
          <a:pPr marL="0" lvl="0" indent="0" algn="ctr" defTabSz="444500">
            <a:lnSpc>
              <a:spcPct val="90000"/>
            </a:lnSpc>
            <a:spcBef>
              <a:spcPct val="0"/>
            </a:spcBef>
            <a:spcAft>
              <a:spcPct val="35000"/>
            </a:spcAft>
            <a:buNone/>
          </a:pPr>
          <a:r>
            <a:rPr lang="en-US" sz="1000" b="0" kern="1200" dirty="0"/>
            <a:t>Kevin Petrie</a:t>
          </a:r>
        </a:p>
      </dsp:txBody>
      <dsp:txXfrm>
        <a:off x="10388242" y="2710266"/>
        <a:ext cx="1009107" cy="5082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5/7/2025</a:t>
            </a:fld>
            <a:endParaRPr lang="en-US">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5/7/2025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167048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a:p>
        </p:txBody>
      </p:sp>
    </p:spTree>
    <p:extLst>
      <p:ext uri="{BB962C8B-B14F-4D97-AF65-F5344CB8AC3E}">
        <p14:creationId xmlns:p14="http://schemas.microsoft.com/office/powerpoint/2010/main" val="165113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a:p>
        </p:txBody>
      </p:sp>
    </p:spTree>
    <p:extLst>
      <p:ext uri="{BB962C8B-B14F-4D97-AF65-F5344CB8AC3E}">
        <p14:creationId xmlns:p14="http://schemas.microsoft.com/office/powerpoint/2010/main" val="305531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a:p>
        </p:txBody>
      </p:sp>
    </p:spTree>
    <p:extLst>
      <p:ext uri="{BB962C8B-B14F-4D97-AF65-F5344CB8AC3E}">
        <p14:creationId xmlns:p14="http://schemas.microsoft.com/office/powerpoint/2010/main" val="90390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a:p>
        </p:txBody>
      </p:sp>
    </p:spTree>
    <p:extLst>
      <p:ext uri="{BB962C8B-B14F-4D97-AF65-F5344CB8AC3E}">
        <p14:creationId xmlns:p14="http://schemas.microsoft.com/office/powerpoint/2010/main" val="263700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136439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E7AB5-8F63-D0CA-45FD-955B406F4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DCF84-F008-D7DB-6161-408D23DFD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6197B-4FBB-9A52-82CF-70FC042F07D2}"/>
              </a:ext>
            </a:extLst>
          </p:cNvPr>
          <p:cNvSpPr>
            <a:spLocks noGrp="1"/>
          </p:cNvSpPr>
          <p:nvPr>
            <p:ph type="body" idx="1"/>
          </p:nvPr>
        </p:nvSpPr>
        <p:spPr/>
        <p:txBody>
          <a:bodyPr/>
          <a:lstStyle/>
          <a:p>
            <a:endParaRPr lang="en-US">
              <a:latin typeface="+mn-lt"/>
            </a:endParaRPr>
          </a:p>
        </p:txBody>
      </p:sp>
      <p:sp>
        <p:nvSpPr>
          <p:cNvPr id="4" name="Slide Number Placeholder 3">
            <a:extLst>
              <a:ext uri="{FF2B5EF4-FFF2-40B4-BE49-F238E27FC236}">
                <a16:creationId xmlns:a16="http://schemas.microsoft.com/office/drawing/2014/main" id="{E85E1104-5518-BDCE-4606-92F7E68B40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096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136128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196702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a:p>
        </p:txBody>
      </p:sp>
    </p:spTree>
    <p:extLst>
      <p:ext uri="{BB962C8B-B14F-4D97-AF65-F5344CB8AC3E}">
        <p14:creationId xmlns:p14="http://schemas.microsoft.com/office/powerpoint/2010/main" val="66095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a:p>
        </p:txBody>
      </p:sp>
    </p:spTree>
    <p:extLst>
      <p:ext uri="{BB962C8B-B14F-4D97-AF65-F5344CB8AC3E}">
        <p14:creationId xmlns:p14="http://schemas.microsoft.com/office/powerpoint/2010/main" val="298687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a:p>
        </p:txBody>
      </p:sp>
    </p:spTree>
    <p:extLst>
      <p:ext uri="{BB962C8B-B14F-4D97-AF65-F5344CB8AC3E}">
        <p14:creationId xmlns:p14="http://schemas.microsoft.com/office/powerpoint/2010/main" val="167894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a:p>
        </p:txBody>
      </p:sp>
    </p:spTree>
    <p:extLst>
      <p:ext uri="{BB962C8B-B14F-4D97-AF65-F5344CB8AC3E}">
        <p14:creationId xmlns:p14="http://schemas.microsoft.com/office/powerpoint/2010/main" val="630798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p:bgPr>
        <a:solidFill>
          <a:schemeClr val="bg1"/>
        </a:solidFill>
        <a:effectLst/>
      </p:bgPr>
    </p:bg>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37728AE7-9781-4746-8415-01CB58B45CD4}"/>
              </a:ext>
            </a:extLst>
          </p:cNvPr>
          <p:cNvSpPr/>
          <p:nvPr userDrawn="1"/>
        </p:nvSpPr>
        <p:spPr bwMode="white">
          <a:xfrm>
            <a:off x="0" y="4461628"/>
            <a:ext cx="12192000" cy="239637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22960" y="5568475"/>
            <a:ext cx="8128535" cy="836546"/>
          </a:xfrm>
        </p:spPr>
        <p:txBody>
          <a:bodyPr>
            <a:normAutofit/>
          </a:bodyPr>
          <a:lstStyle>
            <a:lvl1pPr marL="0" indent="0" algn="l">
              <a:spcBef>
                <a:spcPts val="0"/>
              </a:spcBef>
              <a:spcAft>
                <a:spcPts val="1000"/>
              </a:spcAft>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822960" y="6138332"/>
            <a:ext cx="5587647" cy="365125"/>
          </a:xfrm>
          <a:prstGeom prst="rect">
            <a:avLst/>
          </a:prstGeom>
        </p:spPr>
        <p:txBody>
          <a:bodyPr anchor="b"/>
          <a:lstStyle>
            <a:lvl1pPr algn="r">
              <a:defRPr sz="1200">
                <a:solidFill>
                  <a:schemeClr val="tx2"/>
                </a:solidFill>
              </a:defRPr>
            </a:lvl1pPr>
          </a:lstStyle>
          <a:p>
            <a:pPr algn="l"/>
            <a:r>
              <a:rPr lang="en-US"/>
              <a:t>metrotransit.org/websiteurl</a:t>
            </a:r>
          </a:p>
        </p:txBody>
      </p:sp>
      <p:sp>
        <p:nvSpPr>
          <p:cNvPr id="2" name="Title 2"/>
          <p:cNvSpPr>
            <a:spLocks noGrp="1"/>
          </p:cNvSpPr>
          <p:nvPr>
            <p:ph type="ctrTitle" hasCustomPrompt="1"/>
          </p:nvPr>
        </p:nvSpPr>
        <p:spPr bwMode="white">
          <a:xfrm>
            <a:off x="822960" y="4481081"/>
            <a:ext cx="8656921" cy="1087394"/>
          </a:xfrm>
          <a:noFill/>
        </p:spPr>
        <p:txBody>
          <a:bodyPr wrap="square" lIns="91440" tIns="365760" rIns="91440" bIns="91440" anchor="b">
            <a:normAutofit/>
          </a:bodyPr>
          <a:lstStyle>
            <a:lvl1pPr algn="l">
              <a:defRPr sz="3600">
                <a:solidFill>
                  <a:schemeClr val="tx1"/>
                </a:solidFill>
              </a:defRPr>
            </a:lvl1pPr>
          </a:lstStyle>
          <a:p>
            <a:r>
              <a:rPr lang="en-US"/>
              <a:t>Click to enter the slideshow title</a:t>
            </a:r>
          </a:p>
        </p:txBody>
      </p:sp>
      <p:pic>
        <p:nvPicPr>
          <p:cNvPr id="12" name="Picture 11">
            <a:extLst>
              <a:ext uri="{FF2B5EF4-FFF2-40B4-BE49-F238E27FC236}">
                <a16:creationId xmlns:a16="http://schemas.microsoft.com/office/drawing/2014/main" id="{53986FC4-3351-3744-8D76-CA74FEF5C9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1855"/>
            <a:ext cx="12192000" cy="139773"/>
          </a:xfrm>
          <a:prstGeom prst="rect">
            <a:avLst/>
          </a:prstGeom>
        </p:spPr>
      </p:pic>
      <p:pic>
        <p:nvPicPr>
          <p:cNvPr id="8" name="Graphic 8" descr="Metro Mobility logo">
            <a:extLst>
              <a:ext uri="{FF2B5EF4-FFF2-40B4-BE49-F238E27FC236}">
                <a16:creationId xmlns:a16="http://schemas.microsoft.com/office/drawing/2014/main" id="{444BA553-83DC-874E-88B8-A864A3C99D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116324" y="1710175"/>
            <a:ext cx="3959352" cy="974055"/>
          </a:xfrm>
          <a:prstGeom prst="rect">
            <a:avLst/>
          </a:prstGeom>
        </p:spPr>
      </p:pic>
    </p:spTree>
    <p:extLst>
      <p:ext uri="{BB962C8B-B14F-4D97-AF65-F5344CB8AC3E}">
        <p14:creationId xmlns:p14="http://schemas.microsoft.com/office/powerpoint/2010/main" val="204957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s (3-Up Vertical)">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5/7/2025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sp>
        <p:nvSpPr>
          <p:cNvPr id="21" name="Picture Placeholder 3">
            <a:extLst>
              <a:ext uri="{FF2B5EF4-FFF2-40B4-BE49-F238E27FC236}">
                <a16:creationId xmlns:a16="http://schemas.microsoft.com/office/drawing/2014/main" id="{0F8FA5FC-D685-C64E-B40A-4758AD45EFED}"/>
              </a:ext>
            </a:extLst>
          </p:cNvPr>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2" name="Text Placeholder 4">
            <a:extLst>
              <a:ext uri="{FF2B5EF4-FFF2-40B4-BE49-F238E27FC236}">
                <a16:creationId xmlns:a16="http://schemas.microsoft.com/office/drawing/2014/main" id="{521AF865-361D-764F-BA54-5A0911F3CDBB}"/>
              </a:ext>
            </a:extLst>
          </p:cNvPr>
          <p:cNvSpPr>
            <a:spLocks noGrp="1"/>
          </p:cNvSpPr>
          <p:nvPr>
            <p:ph type="body" sz="quarter" idx="17"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3" name="Picture Placeholder 5">
            <a:extLst>
              <a:ext uri="{FF2B5EF4-FFF2-40B4-BE49-F238E27FC236}">
                <a16:creationId xmlns:a16="http://schemas.microsoft.com/office/drawing/2014/main" id="{978E753A-5F42-264E-A613-CFAA02D9E9FD}"/>
              </a:ext>
            </a:extLst>
          </p:cNvPr>
          <p:cNvSpPr>
            <a:spLocks noGrp="1"/>
          </p:cNvSpPr>
          <p:nvPr>
            <p:ph type="pic" sz="quarter" idx="18"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4" name="Text Placeholder 6">
            <a:extLst>
              <a:ext uri="{FF2B5EF4-FFF2-40B4-BE49-F238E27FC236}">
                <a16:creationId xmlns:a16="http://schemas.microsoft.com/office/drawing/2014/main" id="{5FACAE1C-4252-E842-8055-39E3D382E6A4}"/>
              </a:ext>
            </a:extLst>
          </p:cNvPr>
          <p:cNvSpPr>
            <a:spLocks noGrp="1"/>
          </p:cNvSpPr>
          <p:nvPr>
            <p:ph type="body" sz="quarter" idx="19"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5" name="Picture Placeholder 7">
            <a:extLst>
              <a:ext uri="{FF2B5EF4-FFF2-40B4-BE49-F238E27FC236}">
                <a16:creationId xmlns:a16="http://schemas.microsoft.com/office/drawing/2014/main" id="{221809E5-D3B4-D643-86E4-6D7852AF1913}"/>
              </a:ext>
            </a:extLst>
          </p:cNvPr>
          <p:cNvSpPr>
            <a:spLocks noGrp="1"/>
          </p:cNvSpPr>
          <p:nvPr>
            <p:ph type="pic" sz="quarter" idx="20"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6" name="Text Placeholder 8">
            <a:extLst>
              <a:ext uri="{FF2B5EF4-FFF2-40B4-BE49-F238E27FC236}">
                <a16:creationId xmlns:a16="http://schemas.microsoft.com/office/drawing/2014/main" id="{4D30C85B-0614-EE4D-88C0-2BAB3489D230}"/>
              </a:ext>
            </a:extLst>
          </p:cNvPr>
          <p:cNvSpPr>
            <a:spLocks noGrp="1"/>
          </p:cNvSpPr>
          <p:nvPr>
            <p:ph type="body" sz="quarter" idx="21"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pic>
        <p:nvPicPr>
          <p:cNvPr id="28" name="Picture 27">
            <a:extLst>
              <a:ext uri="{FF2B5EF4-FFF2-40B4-BE49-F238E27FC236}">
                <a16:creationId xmlns:a16="http://schemas.microsoft.com/office/drawing/2014/main" id="{B0EE424B-15D7-A04A-9FCE-A625EF2FCA6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155195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s (4-Up Horizontal)">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5/7/2025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sp>
        <p:nvSpPr>
          <p:cNvPr id="13" name="Picture Placeholder 3">
            <a:extLst>
              <a:ext uri="{FF2B5EF4-FFF2-40B4-BE49-F238E27FC236}">
                <a16:creationId xmlns:a16="http://schemas.microsoft.com/office/drawing/2014/main" id="{C5D7257E-758E-2642-BC37-5B6AE8B23808}"/>
              </a:ext>
            </a:extLst>
          </p:cNvPr>
          <p:cNvSpPr>
            <a:spLocks noGrp="1"/>
          </p:cNvSpPr>
          <p:nvPr>
            <p:ph type="pic" sz="quarter" idx="13" hasCustomPrompt="1"/>
          </p:nvPr>
        </p:nvSpPr>
        <p:spPr bwMode="gray">
          <a:xfrm>
            <a:off x="806332" y="1945556"/>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4">
            <a:extLst>
              <a:ext uri="{FF2B5EF4-FFF2-40B4-BE49-F238E27FC236}">
                <a16:creationId xmlns:a16="http://schemas.microsoft.com/office/drawing/2014/main" id="{90C44A9D-D26F-3444-AB9D-C423C1FA83FB}"/>
              </a:ext>
            </a:extLst>
          </p:cNvPr>
          <p:cNvSpPr>
            <a:spLocks noGrp="1"/>
          </p:cNvSpPr>
          <p:nvPr>
            <p:ph type="body" sz="quarter" idx="17"/>
          </p:nvPr>
        </p:nvSpPr>
        <p:spPr bwMode="black">
          <a:xfrm>
            <a:off x="2876550" y="1945557"/>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5" name="Picture Placeholder 5">
            <a:extLst>
              <a:ext uri="{FF2B5EF4-FFF2-40B4-BE49-F238E27FC236}">
                <a16:creationId xmlns:a16="http://schemas.microsoft.com/office/drawing/2014/main" id="{54382E37-ED85-C54C-AAE7-294821F81677}"/>
              </a:ext>
            </a:extLst>
          </p:cNvPr>
          <p:cNvSpPr>
            <a:spLocks noGrp="1"/>
          </p:cNvSpPr>
          <p:nvPr>
            <p:ph type="pic" sz="quarter" idx="18"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6" name="Text Placeholder 6">
            <a:extLst>
              <a:ext uri="{FF2B5EF4-FFF2-40B4-BE49-F238E27FC236}">
                <a16:creationId xmlns:a16="http://schemas.microsoft.com/office/drawing/2014/main" id="{18C461A5-73BF-AF41-8BDE-6FC0A9E71D40}"/>
              </a:ext>
            </a:extLst>
          </p:cNvPr>
          <p:cNvSpPr>
            <a:spLocks noGrp="1"/>
          </p:cNvSpPr>
          <p:nvPr>
            <p:ph type="body" sz="quarter" idx="19"/>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7" name="Picture Placeholder 7">
            <a:extLst>
              <a:ext uri="{FF2B5EF4-FFF2-40B4-BE49-F238E27FC236}">
                <a16:creationId xmlns:a16="http://schemas.microsoft.com/office/drawing/2014/main" id="{D9E03392-82AA-6D45-8BAF-8CE04019D796}"/>
              </a:ext>
            </a:extLst>
          </p:cNvPr>
          <p:cNvSpPr>
            <a:spLocks noGrp="1"/>
          </p:cNvSpPr>
          <p:nvPr>
            <p:ph type="pic" sz="quarter" idx="20" hasCustomPrompt="1"/>
          </p:nvPr>
        </p:nvSpPr>
        <p:spPr bwMode="gray">
          <a:xfrm>
            <a:off x="6199805" y="1945556"/>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8" name="Text Placeholder 8">
            <a:extLst>
              <a:ext uri="{FF2B5EF4-FFF2-40B4-BE49-F238E27FC236}">
                <a16:creationId xmlns:a16="http://schemas.microsoft.com/office/drawing/2014/main" id="{3E9167A5-D825-8C4C-BEC6-244E49142B40}"/>
              </a:ext>
            </a:extLst>
          </p:cNvPr>
          <p:cNvSpPr>
            <a:spLocks noGrp="1"/>
          </p:cNvSpPr>
          <p:nvPr>
            <p:ph type="body" sz="quarter" idx="21"/>
          </p:nvPr>
        </p:nvSpPr>
        <p:spPr bwMode="black">
          <a:xfrm>
            <a:off x="8270023" y="1945557"/>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9">
            <a:extLst>
              <a:ext uri="{FF2B5EF4-FFF2-40B4-BE49-F238E27FC236}">
                <a16:creationId xmlns:a16="http://schemas.microsoft.com/office/drawing/2014/main" id="{63F0704B-5B6C-8A41-85CD-320B102ED3DC}"/>
              </a:ext>
            </a:extLst>
          </p:cNvPr>
          <p:cNvSpPr>
            <a:spLocks noGrp="1"/>
          </p:cNvSpPr>
          <p:nvPr>
            <p:ph type="pic" sz="quarter" idx="22"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0" name="Text Placeholder 10">
            <a:extLst>
              <a:ext uri="{FF2B5EF4-FFF2-40B4-BE49-F238E27FC236}">
                <a16:creationId xmlns:a16="http://schemas.microsoft.com/office/drawing/2014/main" id="{E106A665-84FF-1644-804C-8165ECD2079B}"/>
              </a:ext>
            </a:extLst>
          </p:cNvPr>
          <p:cNvSpPr>
            <a:spLocks noGrp="1"/>
          </p:cNvSpPr>
          <p:nvPr>
            <p:ph type="body" sz="quarter" idx="23"/>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pic>
        <p:nvPicPr>
          <p:cNvPr id="28" name="Picture 27">
            <a:extLst>
              <a:ext uri="{FF2B5EF4-FFF2-40B4-BE49-F238E27FC236}">
                <a16:creationId xmlns:a16="http://schemas.microsoft.com/office/drawing/2014/main" id="{9915B410-D06C-CE45-B5CE-1F515BC3FB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250005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2-Up Horizontal)">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5/7/2025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sp>
        <p:nvSpPr>
          <p:cNvPr id="21" name="Picture Placeholder 3">
            <a:extLst>
              <a:ext uri="{FF2B5EF4-FFF2-40B4-BE49-F238E27FC236}">
                <a16:creationId xmlns:a16="http://schemas.microsoft.com/office/drawing/2014/main" id="{E98688E0-A6AA-F840-AD39-A498D82A575A}"/>
              </a:ext>
            </a:extLst>
          </p:cNvPr>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22" name="Text Placeholder 4">
            <a:extLst>
              <a:ext uri="{FF2B5EF4-FFF2-40B4-BE49-F238E27FC236}">
                <a16:creationId xmlns:a16="http://schemas.microsoft.com/office/drawing/2014/main" id="{4AAF1E6F-478E-5743-84DF-D2F72D437B54}"/>
              </a:ext>
            </a:extLst>
          </p:cNvPr>
          <p:cNvSpPr>
            <a:spLocks noGrp="1"/>
          </p:cNvSpPr>
          <p:nvPr>
            <p:ph type="body" sz="quarter" idx="17"/>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a:extLst>
              <a:ext uri="{FF2B5EF4-FFF2-40B4-BE49-F238E27FC236}">
                <a16:creationId xmlns:a16="http://schemas.microsoft.com/office/drawing/2014/main" id="{7DEDB8E4-D44D-E840-A3D4-04DA1AE5D158}"/>
              </a:ext>
            </a:extLst>
          </p:cNvPr>
          <p:cNvSpPr>
            <a:spLocks noGrp="1"/>
          </p:cNvSpPr>
          <p:nvPr>
            <p:ph type="pic" sz="quarter" idx="18"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24" name="Text Placeholder 6">
            <a:extLst>
              <a:ext uri="{FF2B5EF4-FFF2-40B4-BE49-F238E27FC236}">
                <a16:creationId xmlns:a16="http://schemas.microsoft.com/office/drawing/2014/main" id="{FCCDD6D1-5175-7343-8133-78D8BCEC16A8}"/>
              </a:ext>
            </a:extLst>
          </p:cNvPr>
          <p:cNvSpPr>
            <a:spLocks noGrp="1"/>
          </p:cNvSpPr>
          <p:nvPr>
            <p:ph type="body" sz="quarter" idx="19"/>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pic>
        <p:nvPicPr>
          <p:cNvPr id="26" name="Picture 25">
            <a:extLst>
              <a:ext uri="{FF2B5EF4-FFF2-40B4-BE49-F238E27FC236}">
                <a16:creationId xmlns:a16="http://schemas.microsoft.com/office/drawing/2014/main" id="{9BB616E2-A148-1F44-9C48-B7D26F06C4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22984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chemeClr val="tx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g Image (Yellow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chemeClr val="accent2"/>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rgbClr val="E8E8E8"/>
        </a:solidFill>
        <a:effectLst/>
      </p:bgPr>
    </p:bg>
    <p:spTree>
      <p:nvGrpSpPr>
        <p:cNvPr id="1" name=""/>
        <p:cNvGrpSpPr/>
        <p:nvPr/>
      </p:nvGrpSpPr>
      <p:grpSpPr>
        <a:xfrm>
          <a:off x="0" y="0"/>
          <a:ext cx="0" cy="0"/>
          <a:chOff x="0" y="0"/>
          <a:chExt cx="0" cy="0"/>
        </a:xfrm>
      </p:grpSpPr>
      <p:sp>
        <p:nvSpPr>
          <p:cNvPr id="7" name="Title 2"/>
          <p:cNvSpPr>
            <a:spLocks noGrp="1"/>
          </p:cNvSpPr>
          <p:nvPr>
            <p:ph type="title" hasCustomPrompt="1"/>
          </p:nvPr>
        </p:nvSpPr>
        <p:spPr bwMode="white">
          <a:xfrm>
            <a:off x="266700" y="2598820"/>
            <a:ext cx="11658600" cy="785825"/>
          </a:xfrm>
          <a:noFill/>
        </p:spPr>
        <p:txBody>
          <a:bodyPr>
            <a:noAutofit/>
          </a:bodyPr>
          <a:lstStyle>
            <a:lvl1pPr algn="ctr">
              <a:tabLst>
                <a:tab pos="3770313" algn="l"/>
              </a:tabLst>
              <a:defRPr sz="4800">
                <a:solidFill>
                  <a:schemeClr val="tx1"/>
                </a:solidFill>
              </a:defRPr>
            </a:lvl1pPr>
          </a:lstStyle>
          <a:p>
            <a:r>
              <a:rPr lang="en-US"/>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err="1"/>
              <a:t>firstname.lastname@metrotransit.org</a:t>
            </a:r>
            <a:endParaRPr lang="en-US"/>
          </a:p>
          <a:p>
            <a:pPr lvl="0"/>
            <a:r>
              <a:rPr lang="en-US"/>
              <a:t>555-555-5555</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A021451-1323-8343-A27E-BAF75715C0A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88532"/>
            <a:ext cx="12192000" cy="139773"/>
          </a:xfrm>
          <a:prstGeom prst="rect">
            <a:avLst/>
          </a:prstGeom>
        </p:spPr>
      </p:pic>
      <p:pic>
        <p:nvPicPr>
          <p:cNvPr id="12" name="Graphic 8" descr="Metro Mobility logo">
            <a:extLst>
              <a:ext uri="{FF2B5EF4-FFF2-40B4-BE49-F238E27FC236}">
                <a16:creationId xmlns:a16="http://schemas.microsoft.com/office/drawing/2014/main" id="{DAB54457-90A3-5F41-8042-288DC47F7FF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257997" y="534273"/>
            <a:ext cx="2404872" cy="59163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822960" y="5568696"/>
            <a:ext cx="6583017" cy="836546"/>
          </a:xfrm>
        </p:spPr>
        <p:txBody>
          <a:bodyPr>
            <a:normAutofit/>
          </a:bodyPr>
          <a:lstStyle>
            <a:lvl1pPr marL="0" indent="0" algn="l">
              <a:spcBef>
                <a:spcPts val="0"/>
              </a:spcBef>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822960" y="6138332"/>
            <a:ext cx="5587647" cy="365125"/>
          </a:xfrm>
          <a:prstGeom prst="rect">
            <a:avLst/>
          </a:prstGeom>
        </p:spPr>
        <p:txBody>
          <a:bodyPr anchor="b"/>
          <a:lstStyle>
            <a:lvl1pPr algn="r">
              <a:defRPr sz="1200">
                <a:solidFill>
                  <a:schemeClr val="tx2"/>
                </a:solidFill>
              </a:defRPr>
            </a:lvl1pPr>
          </a:lstStyle>
          <a:p>
            <a:pPr algn="l"/>
            <a:r>
              <a:rPr lang="en-US"/>
              <a:t>metrotransit.org/websiteurl</a:t>
            </a:r>
          </a:p>
        </p:txBody>
      </p:sp>
      <p:sp>
        <p:nvSpPr>
          <p:cNvPr id="6" name="Picture Placeholder 7"/>
          <p:cNvSpPr>
            <a:spLocks noGrp="1"/>
          </p:cNvSpPr>
          <p:nvPr>
            <p:ph type="pic" sz="quarter" idx="17"/>
          </p:nvPr>
        </p:nvSpPr>
        <p:spPr bwMode="gray">
          <a:xfrm>
            <a:off x="0" y="-2"/>
            <a:ext cx="12192000" cy="4319827"/>
          </a:xfrm>
        </p:spPr>
        <p:txBody>
          <a:bodyPr/>
          <a:lstStyle/>
          <a:p>
            <a:r>
              <a:rPr lang="en-US"/>
              <a:t>Click icon to add picture</a:t>
            </a:r>
          </a:p>
        </p:txBody>
      </p:sp>
      <p:sp>
        <p:nvSpPr>
          <p:cNvPr id="2" name="Title 2"/>
          <p:cNvSpPr>
            <a:spLocks noGrp="1"/>
          </p:cNvSpPr>
          <p:nvPr>
            <p:ph type="ctrTitle" hasCustomPrompt="1"/>
          </p:nvPr>
        </p:nvSpPr>
        <p:spPr bwMode="white">
          <a:xfrm>
            <a:off x="822960" y="4480560"/>
            <a:ext cx="10530840" cy="1088136"/>
          </a:xfrm>
          <a:noFill/>
        </p:spPr>
        <p:txBody>
          <a:bodyPr wrap="square" lIns="91440" tIns="365760" rIns="91440" bIns="91440" anchor="b">
            <a:normAutofit/>
          </a:bodyPr>
          <a:lstStyle>
            <a:lvl1pPr algn="l">
              <a:defRPr sz="3600">
                <a:solidFill>
                  <a:schemeClr val="tx1"/>
                </a:solidFill>
              </a:defRPr>
            </a:lvl1pPr>
          </a:lstStyle>
          <a:p>
            <a:r>
              <a:rPr lang="en-US"/>
              <a:t>Click to enter the slideshow title</a:t>
            </a:r>
          </a:p>
        </p:txBody>
      </p:sp>
      <p:pic>
        <p:nvPicPr>
          <p:cNvPr id="13" name="Picture 12">
            <a:extLst>
              <a:ext uri="{FF2B5EF4-FFF2-40B4-BE49-F238E27FC236}">
                <a16:creationId xmlns:a16="http://schemas.microsoft.com/office/drawing/2014/main" id="{D71FD358-6985-1D46-8FE0-BB33EA7ED1C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21855"/>
            <a:ext cx="12192000" cy="139773"/>
          </a:xfrm>
          <a:prstGeom prst="rect">
            <a:avLst/>
          </a:prstGeom>
        </p:spPr>
      </p:pic>
      <p:pic>
        <p:nvPicPr>
          <p:cNvPr id="8" name="Graphic 8" descr="Metro Mobility logo">
            <a:extLst>
              <a:ext uri="{FF2B5EF4-FFF2-40B4-BE49-F238E27FC236}">
                <a16:creationId xmlns:a16="http://schemas.microsoft.com/office/drawing/2014/main" id="{42D5B31A-21EB-4845-90AF-9B8BEA1444D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21087" y="5902111"/>
            <a:ext cx="2404872" cy="591631"/>
          </a:xfrm>
          <a:prstGeom prst="rect">
            <a:avLst/>
          </a:prstGeom>
        </p:spPr>
      </p:pic>
    </p:spTree>
    <p:extLst>
      <p:ext uri="{BB962C8B-B14F-4D97-AF65-F5344CB8AC3E}">
        <p14:creationId xmlns:p14="http://schemas.microsoft.com/office/powerpoint/2010/main" val="78334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1 column">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3" name="Content Placeholder 3"/>
          <p:cNvSpPr>
            <a:spLocks noGrp="1"/>
          </p:cNvSpPr>
          <p:nvPr>
            <p:ph idx="1"/>
          </p:nvPr>
        </p:nvSpPr>
        <p:spPr bwMode="gray">
          <a:xfrm>
            <a:off x="838200" y="2057400"/>
            <a:ext cx="10515600" cy="4114800"/>
          </a:xfrm>
          <a:noFill/>
        </p:spPr>
        <p:txBody>
          <a:bodyPr lIns="0" tIns="0" rIns="0" bIns="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a:extLst>
              <a:ext uri="{FF2B5EF4-FFF2-40B4-BE49-F238E27FC236}">
                <a16:creationId xmlns:a16="http://schemas.microsoft.com/office/drawing/2014/main" id="{36D62370-7B43-4149-8118-BF5049DA66D2}"/>
              </a:ext>
            </a:extLst>
          </p:cNvPr>
          <p:cNvSpPr>
            <a:spLocks noGrp="1"/>
          </p:cNvSpPr>
          <p:nvPr>
            <p:ph type="dt" sz="half" idx="10"/>
          </p:nvPr>
        </p:nvSpPr>
        <p:spPr/>
        <p:txBody>
          <a:bodyPr/>
          <a:lstStyle/>
          <a:p>
            <a:fld id="{97146A86-9F44-0143-A019-33CAB9F4355B}" type="datetime1">
              <a:rPr lang="en-US" smtClean="0"/>
              <a:t>5/7/2025</a:t>
            </a:fld>
            <a:endParaRPr lang="en-US"/>
          </a:p>
        </p:txBody>
      </p:sp>
      <p:sp>
        <p:nvSpPr>
          <p:cNvPr id="15" name="Footer Placeholder 14">
            <a:extLst>
              <a:ext uri="{FF2B5EF4-FFF2-40B4-BE49-F238E27FC236}">
                <a16:creationId xmlns:a16="http://schemas.microsoft.com/office/drawing/2014/main" id="{74BAB7C2-51F8-4F4B-87A3-CEC87BF027ED}"/>
              </a:ext>
            </a:extLst>
          </p:cNvPr>
          <p:cNvSpPr>
            <a:spLocks noGrp="1"/>
          </p:cNvSpPr>
          <p:nvPr>
            <p:ph type="ftr" sz="quarter" idx="11"/>
          </p:nvPr>
        </p:nvSpPr>
        <p:spPr/>
        <p:txBody>
          <a:bodyPr/>
          <a:lstStyle/>
          <a:p>
            <a:r>
              <a:rPr lang="en-US"/>
              <a:t>metrotransit.org/websiteurl</a:t>
            </a:r>
          </a:p>
        </p:txBody>
      </p:sp>
      <p:sp>
        <p:nvSpPr>
          <p:cNvPr id="16" name="Slide Number Placeholder 15">
            <a:extLst>
              <a:ext uri="{FF2B5EF4-FFF2-40B4-BE49-F238E27FC236}">
                <a16:creationId xmlns:a16="http://schemas.microsoft.com/office/drawing/2014/main" id="{A9749B1B-B866-2B49-B659-D3DF99F0EB4A}"/>
              </a:ext>
            </a:extLst>
          </p:cNvPr>
          <p:cNvSpPr>
            <a:spLocks noGrp="1"/>
          </p:cNvSpPr>
          <p:nvPr>
            <p:ph type="sldNum" sz="quarter" idx="12"/>
          </p:nvPr>
        </p:nvSpPr>
        <p:spPr/>
        <p:txBody>
          <a:bodyPr/>
          <a:lstStyle/>
          <a:p>
            <a:fld id="{48F63A3B-78C7-47BE-AE5E-E10140E04643}" type="slidenum">
              <a:rPr lang="en-US" smtClean="0"/>
              <a:pPr/>
              <a:t>‹#›</a:t>
            </a:fld>
            <a:endParaRPr lang="en-US"/>
          </a:p>
        </p:txBody>
      </p:sp>
      <p:pic>
        <p:nvPicPr>
          <p:cNvPr id="8" name="Picture 7">
            <a:extLst>
              <a:ext uri="{FF2B5EF4-FFF2-40B4-BE49-F238E27FC236}">
                <a16:creationId xmlns:a16="http://schemas.microsoft.com/office/drawing/2014/main" id="{3C7FC32A-9FF6-0048-96C3-021FA4F897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424042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2-Column)">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3" name="Content Placeholder 3"/>
          <p:cNvSpPr>
            <a:spLocks noGrp="1"/>
          </p:cNvSpPr>
          <p:nvPr>
            <p:ph idx="1"/>
          </p:nvPr>
        </p:nvSpPr>
        <p:spPr bwMode="gray">
          <a:xfrm>
            <a:off x="838200" y="2057400"/>
            <a:ext cx="4846320" cy="4114800"/>
          </a:xfrm>
          <a:noFill/>
        </p:spPr>
        <p:txBody>
          <a:bodyPr lIns="0" tIns="0" rIns="0" bIns="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AC07629-59F3-6F42-962D-13AEF63E69AA}"/>
              </a:ext>
            </a:extLst>
          </p:cNvPr>
          <p:cNvSpPr>
            <a:spLocks noGrp="1"/>
          </p:cNvSpPr>
          <p:nvPr>
            <p:ph sz="quarter" idx="13"/>
          </p:nvPr>
        </p:nvSpPr>
        <p:spPr>
          <a:xfrm>
            <a:off x="6507480" y="2057400"/>
            <a:ext cx="4846320" cy="41148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73E0B521-362E-8E42-9052-BA315AA83B0A}"/>
              </a:ext>
            </a:extLst>
          </p:cNvPr>
          <p:cNvSpPr>
            <a:spLocks noGrp="1"/>
          </p:cNvSpPr>
          <p:nvPr>
            <p:ph type="dt" sz="half" idx="14"/>
          </p:nvPr>
        </p:nvSpPr>
        <p:spPr/>
        <p:txBody>
          <a:bodyPr/>
          <a:lstStyle/>
          <a:p>
            <a:fld id="{97146A86-9F44-0143-A019-33CAB9F4355B}" type="datetime1">
              <a:rPr lang="en-US" smtClean="0"/>
              <a:t>5/7/2025</a:t>
            </a:fld>
            <a:endParaRPr lang="en-US"/>
          </a:p>
        </p:txBody>
      </p:sp>
      <p:sp>
        <p:nvSpPr>
          <p:cNvPr id="7" name="Footer Placeholder 6">
            <a:extLst>
              <a:ext uri="{FF2B5EF4-FFF2-40B4-BE49-F238E27FC236}">
                <a16:creationId xmlns:a16="http://schemas.microsoft.com/office/drawing/2014/main" id="{3DB1710F-86D3-3743-834F-C922FAE41DBF}"/>
              </a:ext>
            </a:extLst>
          </p:cNvPr>
          <p:cNvSpPr>
            <a:spLocks noGrp="1"/>
          </p:cNvSpPr>
          <p:nvPr>
            <p:ph type="ftr" sz="quarter" idx="15"/>
          </p:nvPr>
        </p:nvSpPr>
        <p:spPr/>
        <p:txBody>
          <a:bodyPr/>
          <a:lstStyle/>
          <a:p>
            <a:r>
              <a:rPr lang="en-US"/>
              <a:t>metrotransit.org/websiteurl</a:t>
            </a:r>
          </a:p>
        </p:txBody>
      </p:sp>
      <p:sp>
        <p:nvSpPr>
          <p:cNvPr id="8" name="Slide Number Placeholder 7">
            <a:extLst>
              <a:ext uri="{FF2B5EF4-FFF2-40B4-BE49-F238E27FC236}">
                <a16:creationId xmlns:a16="http://schemas.microsoft.com/office/drawing/2014/main" id="{BF07CF73-50F7-DE40-8F9C-0A227235ED93}"/>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5D696046-5F11-9048-BDDF-59CFA68A67A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296497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ubhead and 2-Column)">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13" name="Content Placeholder 1">
            <a:extLst>
              <a:ext uri="{FF2B5EF4-FFF2-40B4-BE49-F238E27FC236}">
                <a16:creationId xmlns:a16="http://schemas.microsoft.com/office/drawing/2014/main" id="{5308AD99-41A7-6B4A-9A00-0F8C38DBBB98}"/>
              </a:ext>
            </a:extLst>
          </p:cNvPr>
          <p:cNvSpPr>
            <a:spLocks noGrp="1"/>
          </p:cNvSpPr>
          <p:nvPr>
            <p:ph sz="quarter" idx="13"/>
          </p:nvPr>
        </p:nvSpPr>
        <p:spPr>
          <a:xfrm>
            <a:off x="838200" y="1973202"/>
            <a:ext cx="10512425" cy="971677"/>
          </a:xfrm>
        </p:spPr>
        <p:txBody>
          <a:bodyPr lIns="0" rIns="0"/>
          <a:lstStyle>
            <a:lvl1pPr marL="0" indent="0">
              <a:buNone/>
              <a:defRPr/>
            </a:lvl1pPr>
            <a:lvl2pPr marL="457200" indent="0">
              <a:buNone/>
              <a:defRPr/>
            </a:lvl2pPr>
          </a:lstStyle>
          <a:p>
            <a:pPr lvl="0"/>
            <a:r>
              <a:rPr lang="en-US"/>
              <a:t>Click to edit Master text styles</a:t>
            </a:r>
          </a:p>
        </p:txBody>
      </p:sp>
      <p:sp>
        <p:nvSpPr>
          <p:cNvPr id="15" name="Content Placeholder 2">
            <a:extLst>
              <a:ext uri="{FF2B5EF4-FFF2-40B4-BE49-F238E27FC236}">
                <a16:creationId xmlns:a16="http://schemas.microsoft.com/office/drawing/2014/main" id="{7503BB34-220D-5F48-9A75-9C9752418644}"/>
              </a:ext>
            </a:extLst>
          </p:cNvPr>
          <p:cNvSpPr>
            <a:spLocks noGrp="1"/>
          </p:cNvSpPr>
          <p:nvPr>
            <p:ph sz="half" idx="1"/>
          </p:nvPr>
        </p:nvSpPr>
        <p:spPr bwMode="gray">
          <a:xfrm>
            <a:off x="838200" y="3057954"/>
            <a:ext cx="10512424" cy="3108960"/>
          </a:xfrm>
          <a:noFill/>
        </p:spPr>
        <p:txBody>
          <a:bodyPr lIns="0" rIns="0" numCol="2" spcCol="914400">
            <a:noAutofit/>
          </a:bodyPr>
          <a:lstStyle>
            <a:lvl1pPr>
              <a:lnSpc>
                <a:spcPct val="100000"/>
              </a:lnSpc>
              <a:defRPr sz="2100"/>
            </a:lvl1pPr>
            <a:lvl2pPr marL="685800" indent="-228600">
              <a:spcAft>
                <a:spcPts val="500"/>
              </a:spcAft>
              <a:buFont typeface="System Font Regular"/>
              <a:buChar char="–"/>
              <a:defRPr sz="1700"/>
            </a:lvl2pPr>
            <a:lvl3pPr marL="1143000" indent="-228600">
              <a:spcAft>
                <a:spcPts val="500"/>
              </a:spcAft>
              <a:buFont typeface="System Font Regular"/>
              <a:buChar char="–"/>
              <a:defRPr/>
            </a:lvl3pPr>
            <a:lvl4pPr marL="1600200" indent="-228600">
              <a:spcAft>
                <a:spcPts val="500"/>
              </a:spcAft>
              <a:buFont typeface="System Font Regular"/>
              <a:buChar char="–"/>
              <a:defRPr/>
            </a:lvl4pPr>
            <a:lvl5pPr marL="2057400" indent="-228600">
              <a:spcAft>
                <a:spcPts val="500"/>
              </a:spcAft>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653A20F-6CE1-E64B-B2F3-347F7F25CB38}"/>
              </a:ext>
            </a:extLst>
          </p:cNvPr>
          <p:cNvSpPr>
            <a:spLocks noGrp="1"/>
          </p:cNvSpPr>
          <p:nvPr>
            <p:ph type="dt" sz="half" idx="14"/>
          </p:nvPr>
        </p:nvSpPr>
        <p:spPr/>
        <p:txBody>
          <a:bodyPr/>
          <a:lstStyle/>
          <a:p>
            <a:fld id="{97146A86-9F44-0143-A019-33CAB9F4355B}" type="datetime1">
              <a:rPr lang="en-US" smtClean="0"/>
              <a:t>5/7/2025</a:t>
            </a:fld>
            <a:endParaRPr lang="en-US"/>
          </a:p>
        </p:txBody>
      </p:sp>
      <p:sp>
        <p:nvSpPr>
          <p:cNvPr id="3" name="Footer Placeholder 2">
            <a:extLst>
              <a:ext uri="{FF2B5EF4-FFF2-40B4-BE49-F238E27FC236}">
                <a16:creationId xmlns:a16="http://schemas.microsoft.com/office/drawing/2014/main" id="{FFC0161E-D7B9-C947-AF53-D379DCC6AD95}"/>
              </a:ext>
            </a:extLst>
          </p:cNvPr>
          <p:cNvSpPr>
            <a:spLocks noGrp="1"/>
          </p:cNvSpPr>
          <p:nvPr>
            <p:ph type="ftr" sz="quarter" idx="15"/>
          </p:nvPr>
        </p:nvSpPr>
        <p:spPr/>
        <p:txBody>
          <a:bodyPr/>
          <a:lstStyle/>
          <a:p>
            <a:r>
              <a:rPr lang="en-US"/>
              <a:t>metrotransit.org/websiteurl</a:t>
            </a:r>
          </a:p>
        </p:txBody>
      </p:sp>
      <p:sp>
        <p:nvSpPr>
          <p:cNvPr id="5" name="Slide Number Placeholder 4">
            <a:extLst>
              <a:ext uri="{FF2B5EF4-FFF2-40B4-BE49-F238E27FC236}">
                <a16:creationId xmlns:a16="http://schemas.microsoft.com/office/drawing/2014/main" id="{129267A9-22AE-BB46-9BC7-D6AC23A9E30B}"/>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089EA9BB-C186-8A4E-99DD-79BB7F44D3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165134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ubhead and Split 2-Column)">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13" name="Content Placeholder 1">
            <a:extLst>
              <a:ext uri="{FF2B5EF4-FFF2-40B4-BE49-F238E27FC236}">
                <a16:creationId xmlns:a16="http://schemas.microsoft.com/office/drawing/2014/main" id="{5308AD99-41A7-6B4A-9A00-0F8C38DBBB98}"/>
              </a:ext>
            </a:extLst>
          </p:cNvPr>
          <p:cNvSpPr>
            <a:spLocks noGrp="1"/>
          </p:cNvSpPr>
          <p:nvPr>
            <p:ph sz="quarter" idx="13"/>
          </p:nvPr>
        </p:nvSpPr>
        <p:spPr>
          <a:xfrm>
            <a:off x="838200" y="1973202"/>
            <a:ext cx="10512425" cy="971677"/>
          </a:xfrm>
        </p:spPr>
        <p:txBody>
          <a:bodyPr lIns="0" rIns="0"/>
          <a:lstStyle>
            <a:lvl1pPr marL="0" indent="0">
              <a:buNone/>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5C20C8BF-B321-DC4B-8445-98553B51201D}"/>
              </a:ext>
            </a:extLst>
          </p:cNvPr>
          <p:cNvSpPr>
            <a:spLocks noGrp="1"/>
          </p:cNvSpPr>
          <p:nvPr>
            <p:ph sz="half" idx="1"/>
          </p:nvPr>
        </p:nvSpPr>
        <p:spPr bwMode="gray">
          <a:xfrm>
            <a:off x="838200" y="3057954"/>
            <a:ext cx="4846320" cy="3108960"/>
          </a:xfrm>
          <a:noFill/>
        </p:spPr>
        <p:txBody>
          <a:bodyPr lIns="0" rIns="0">
            <a:noAutofit/>
          </a:bodyPr>
          <a:lstStyle>
            <a:lvl1pPr>
              <a:lnSpc>
                <a:spcPct val="100000"/>
              </a:lnSpc>
              <a:defRPr sz="2100"/>
            </a:lvl1pPr>
            <a:lvl2pPr marL="685800" indent="-228600">
              <a:spcAft>
                <a:spcPts val="500"/>
              </a:spcAft>
              <a:buFont typeface="System Font Regular"/>
              <a:buChar char="–"/>
              <a:defRPr sz="1700"/>
            </a:lvl2pPr>
            <a:lvl3pPr marL="1143000" indent="-228600">
              <a:spcAft>
                <a:spcPts val="500"/>
              </a:spcAft>
              <a:buFont typeface="System Font Regular"/>
              <a:buChar char="–"/>
              <a:defRPr/>
            </a:lvl3pPr>
            <a:lvl4pPr marL="1600200" indent="-228600">
              <a:spcAft>
                <a:spcPts val="500"/>
              </a:spcAft>
              <a:buFont typeface="System Font Regular"/>
              <a:buChar char="–"/>
              <a:defRPr/>
            </a:lvl4pPr>
            <a:lvl5pPr marL="2057400" indent="-228600">
              <a:spcAft>
                <a:spcPts val="500"/>
              </a:spcAft>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D992AA05-4981-9349-A737-73F69064E58A}"/>
              </a:ext>
            </a:extLst>
          </p:cNvPr>
          <p:cNvSpPr>
            <a:spLocks noGrp="1"/>
          </p:cNvSpPr>
          <p:nvPr>
            <p:ph sz="half" idx="2"/>
          </p:nvPr>
        </p:nvSpPr>
        <p:spPr bwMode="gray">
          <a:xfrm>
            <a:off x="6504432" y="3057954"/>
            <a:ext cx="4846320" cy="3108960"/>
          </a:xfrm>
          <a:noFill/>
        </p:spPr>
        <p:txBody>
          <a:bodyPr lIns="0" rIns="0">
            <a:noAutofit/>
          </a:bodyPr>
          <a:lstStyle>
            <a:lvl1pPr>
              <a:lnSpc>
                <a:spcPct val="100000"/>
              </a:lnSpc>
              <a:defRPr sz="2100"/>
            </a:lvl1pPr>
            <a:lvl2pPr marL="685800" indent="-228600">
              <a:spcAft>
                <a:spcPts val="500"/>
              </a:spcAft>
              <a:buFont typeface="System Font Regular"/>
              <a:buChar char="–"/>
              <a:defRPr sz="1700"/>
            </a:lvl2pPr>
            <a:lvl3pPr marL="1143000" indent="-228600">
              <a:spcAft>
                <a:spcPts val="500"/>
              </a:spcAft>
              <a:buFont typeface="System Font Regular"/>
              <a:buChar char="–"/>
              <a:defRPr/>
            </a:lvl3pPr>
            <a:lvl4pPr marL="1600200" indent="-228600">
              <a:spcAft>
                <a:spcPts val="500"/>
              </a:spcAft>
              <a:buFont typeface="System Font Regular"/>
              <a:buChar char="–"/>
              <a:defRPr/>
            </a:lvl4pPr>
            <a:lvl5pPr marL="2057400" indent="-228600">
              <a:spcAft>
                <a:spcPts val="500"/>
              </a:spcAft>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4C26C15-9F9E-AA4E-8B3C-485FDE19B446}"/>
              </a:ext>
            </a:extLst>
          </p:cNvPr>
          <p:cNvSpPr>
            <a:spLocks noGrp="1"/>
          </p:cNvSpPr>
          <p:nvPr>
            <p:ph type="dt" sz="half" idx="14"/>
          </p:nvPr>
        </p:nvSpPr>
        <p:spPr/>
        <p:txBody>
          <a:bodyPr/>
          <a:lstStyle/>
          <a:p>
            <a:fld id="{97146A86-9F44-0143-A019-33CAB9F4355B}" type="datetime1">
              <a:rPr lang="en-US" smtClean="0"/>
              <a:t>5/7/2025</a:t>
            </a:fld>
            <a:endParaRPr lang="en-US"/>
          </a:p>
        </p:txBody>
      </p:sp>
      <p:sp>
        <p:nvSpPr>
          <p:cNvPr id="3" name="Footer Placeholder 2">
            <a:extLst>
              <a:ext uri="{FF2B5EF4-FFF2-40B4-BE49-F238E27FC236}">
                <a16:creationId xmlns:a16="http://schemas.microsoft.com/office/drawing/2014/main" id="{D3024F1F-FCC0-9948-A2CD-F50B4CA1B29D}"/>
              </a:ext>
            </a:extLst>
          </p:cNvPr>
          <p:cNvSpPr>
            <a:spLocks noGrp="1"/>
          </p:cNvSpPr>
          <p:nvPr>
            <p:ph type="ftr" sz="quarter" idx="15"/>
          </p:nvPr>
        </p:nvSpPr>
        <p:spPr/>
        <p:txBody>
          <a:bodyPr/>
          <a:lstStyle/>
          <a:p>
            <a:r>
              <a:rPr lang="en-US"/>
              <a:t>metrotransit.org/websiteurl</a:t>
            </a:r>
          </a:p>
        </p:txBody>
      </p:sp>
      <p:sp>
        <p:nvSpPr>
          <p:cNvPr id="5" name="Slide Number Placeholder 4">
            <a:extLst>
              <a:ext uri="{FF2B5EF4-FFF2-40B4-BE49-F238E27FC236}">
                <a16:creationId xmlns:a16="http://schemas.microsoft.com/office/drawing/2014/main" id="{F2442981-7BE7-6C4D-AA04-E6F213AAB7BC}"/>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1" name="Picture 10">
            <a:extLst>
              <a:ext uri="{FF2B5EF4-FFF2-40B4-BE49-F238E27FC236}">
                <a16:creationId xmlns:a16="http://schemas.microsoft.com/office/drawing/2014/main" id="{60D93717-6A1D-E24A-91F4-C6ACD461A7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342610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2 column stacked">
    <p:bg bwMode="gray">
      <p:bgRef idx="1001">
        <a:schemeClr val="bg1"/>
      </p:bgRef>
    </p:bg>
    <p:spTree>
      <p:nvGrpSpPr>
        <p:cNvPr id="1" name=""/>
        <p:cNvGrpSpPr/>
        <p:nvPr/>
      </p:nvGrpSpPr>
      <p:grpSpPr>
        <a:xfrm>
          <a:off x="0" y="0"/>
          <a:ext cx="0" cy="0"/>
          <a:chOff x="0" y="0"/>
          <a:chExt cx="0" cy="0"/>
        </a:xfrm>
      </p:grpSpPr>
      <p:sp>
        <p:nvSpPr>
          <p:cNvPr id="14" name="Title 2"/>
          <p:cNvSpPr>
            <a:spLocks noGrp="1"/>
          </p:cNvSpPr>
          <p:nvPr>
            <p:ph type="title"/>
          </p:nvPr>
        </p:nvSpPr>
        <p:spPr bwMode="white">
          <a:xfrm>
            <a:off x="838200" y="609600"/>
            <a:ext cx="10515600" cy="1216025"/>
          </a:xfrm>
          <a:noFill/>
        </p:spPr>
        <p:txBody>
          <a:bodyPr lIns="0" tIns="365760" rIns="0" anchor="b" anchorCtr="0">
            <a:normAutofit/>
          </a:bodyPr>
          <a:lstStyle>
            <a:lvl1pPr algn="l">
              <a:defRPr sz="3600">
                <a:solidFill>
                  <a:schemeClr val="tx1"/>
                </a:solidFill>
              </a:defRPr>
            </a:lvl1pPr>
          </a:lstStyle>
          <a:p>
            <a:r>
              <a:rPr lang="en-US"/>
              <a:t>Click to edit Master title style</a:t>
            </a:r>
          </a:p>
        </p:txBody>
      </p:sp>
      <p:sp>
        <p:nvSpPr>
          <p:cNvPr id="3" name="Content Placeholder 3"/>
          <p:cNvSpPr>
            <a:spLocks noGrp="1"/>
          </p:cNvSpPr>
          <p:nvPr>
            <p:ph idx="1"/>
          </p:nvPr>
        </p:nvSpPr>
        <p:spPr bwMode="gray">
          <a:xfrm>
            <a:off x="838200" y="4215384"/>
            <a:ext cx="10515600" cy="1828800"/>
          </a:xfrm>
          <a:noFill/>
        </p:spPr>
        <p:txBody>
          <a:bodyPr lIns="0" tIns="0" rIns="0" bIns="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AC07629-59F3-6F42-962D-13AEF63E69AA}"/>
              </a:ext>
            </a:extLst>
          </p:cNvPr>
          <p:cNvSpPr>
            <a:spLocks noGrp="1"/>
          </p:cNvSpPr>
          <p:nvPr>
            <p:ph sz="quarter" idx="13"/>
          </p:nvPr>
        </p:nvSpPr>
        <p:spPr>
          <a:xfrm>
            <a:off x="838200" y="2070402"/>
            <a:ext cx="10515600" cy="18288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A8F47318-B5FA-4445-B7A1-FD43F5237914}"/>
              </a:ext>
            </a:extLst>
          </p:cNvPr>
          <p:cNvSpPr>
            <a:spLocks noGrp="1"/>
          </p:cNvSpPr>
          <p:nvPr>
            <p:ph type="dt" sz="half" idx="14"/>
          </p:nvPr>
        </p:nvSpPr>
        <p:spPr/>
        <p:txBody>
          <a:bodyPr/>
          <a:lstStyle/>
          <a:p>
            <a:fld id="{97146A86-9F44-0143-A019-33CAB9F4355B}" type="datetime1">
              <a:rPr lang="en-US" smtClean="0"/>
              <a:t>5/7/2025</a:t>
            </a:fld>
            <a:endParaRPr lang="en-US"/>
          </a:p>
        </p:txBody>
      </p:sp>
      <p:sp>
        <p:nvSpPr>
          <p:cNvPr id="7" name="Footer Placeholder 6">
            <a:extLst>
              <a:ext uri="{FF2B5EF4-FFF2-40B4-BE49-F238E27FC236}">
                <a16:creationId xmlns:a16="http://schemas.microsoft.com/office/drawing/2014/main" id="{1696EDD6-9106-D745-923B-51DDED949E62}"/>
              </a:ext>
            </a:extLst>
          </p:cNvPr>
          <p:cNvSpPr>
            <a:spLocks noGrp="1"/>
          </p:cNvSpPr>
          <p:nvPr>
            <p:ph type="ftr" sz="quarter" idx="15"/>
          </p:nvPr>
        </p:nvSpPr>
        <p:spPr/>
        <p:txBody>
          <a:bodyPr/>
          <a:lstStyle/>
          <a:p>
            <a:r>
              <a:rPr lang="en-US"/>
              <a:t>metrotransit.org/websiteurl</a:t>
            </a:r>
          </a:p>
        </p:txBody>
      </p:sp>
      <p:sp>
        <p:nvSpPr>
          <p:cNvPr id="8" name="Slide Number Placeholder 7">
            <a:extLst>
              <a:ext uri="{FF2B5EF4-FFF2-40B4-BE49-F238E27FC236}">
                <a16:creationId xmlns:a16="http://schemas.microsoft.com/office/drawing/2014/main" id="{9D946222-5FAE-A048-B745-6393336E4374}"/>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0" name="Picture 9">
            <a:extLst>
              <a:ext uri="{FF2B5EF4-FFF2-40B4-BE49-F238E27FC236}">
                <a16:creationId xmlns:a16="http://schemas.microsoft.com/office/drawing/2014/main" id="{12612B9D-4620-C343-ACB1-B2D38EE6E5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165062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13" name="Content Placeholder 2"/>
          <p:cNvSpPr>
            <a:spLocks noGrp="1"/>
          </p:cNvSpPr>
          <p:nvPr>
            <p:ph sz="quarter" idx="10"/>
          </p:nvPr>
        </p:nvSpPr>
        <p:spPr bwMode="white">
          <a:xfrm>
            <a:off x="838199" y="2086708"/>
            <a:ext cx="6236208" cy="4114800"/>
          </a:xfrm>
        </p:spPr>
        <p:txBody>
          <a:bodyPr lIns="0" tIns="0" rIns="0" bIns="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ltGray">
          <a:xfrm>
            <a:off x="7653566" y="2086708"/>
            <a:ext cx="4535424" cy="4114800"/>
          </a:xfrm>
        </p:spPr>
        <p:txBody>
          <a:bodyPr lIns="0" tIns="0" rIns="0" bIns="0"/>
          <a:lstStyle>
            <a:lvl1pPr>
              <a:buClr>
                <a:schemeClr val="tx1"/>
              </a:buClr>
              <a:defRPr>
                <a:solidFill>
                  <a:schemeClr val="tx2"/>
                </a:solidFill>
              </a:defRPr>
            </a:lvl1pPr>
          </a:lstStyle>
          <a:p>
            <a:r>
              <a:rPr lang="en-US"/>
              <a:t>Click icon to add picture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5/7/2025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pic>
        <p:nvPicPr>
          <p:cNvPr id="12" name="Picture 11">
            <a:extLst>
              <a:ext uri="{FF2B5EF4-FFF2-40B4-BE49-F238E27FC236}">
                <a16:creationId xmlns:a16="http://schemas.microsoft.com/office/drawing/2014/main" id="{150BBFCD-235E-CC48-B20C-974D536D4B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25392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4-Up Vertical)">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623667"/>
            <a:ext cx="10515600" cy="1216025"/>
          </a:xfrm>
          <a:noFill/>
        </p:spPr>
        <p:txBody>
          <a:bodyPr lIns="0" tIns="365760" rIns="0" anchor="b">
            <a:normAutofit/>
          </a:bodyPr>
          <a:lstStyle>
            <a:lvl1pPr algn="l">
              <a:defRPr sz="3600">
                <a:solidFill>
                  <a:schemeClr val="tx1"/>
                </a:solidFill>
              </a:defRPr>
            </a:lvl1pPr>
          </a:lstStyle>
          <a:p>
            <a:r>
              <a:rPr lang="en-US"/>
              <a:t>Click to edit Master title style</a:t>
            </a:r>
          </a:p>
        </p:txBody>
      </p:sp>
      <p:sp>
        <p:nvSpPr>
          <p:cNvPr id="2" name="Date Placeholder 1">
            <a:extLst>
              <a:ext uri="{FF2B5EF4-FFF2-40B4-BE49-F238E27FC236}">
                <a16:creationId xmlns:a16="http://schemas.microsoft.com/office/drawing/2014/main" id="{67DF3EE8-5BAC-C544-9413-8B72EAC78F04}"/>
              </a:ext>
            </a:extLst>
          </p:cNvPr>
          <p:cNvSpPr>
            <a:spLocks noGrp="1"/>
          </p:cNvSpPr>
          <p:nvPr>
            <p:ph type="dt" sz="half" idx="14"/>
          </p:nvPr>
        </p:nvSpPr>
        <p:spPr/>
        <p:txBody>
          <a:bodyPr/>
          <a:lstStyle/>
          <a:p>
            <a:fld id="{97146A86-9F44-0143-A019-33CAB9F4355B}" type="datetime1">
              <a:rPr lang="en-US" smtClean="0"/>
              <a:t>5/7/2025</a:t>
            </a:fld>
            <a:endParaRPr lang="en-US"/>
          </a:p>
        </p:txBody>
      </p:sp>
      <p:sp>
        <p:nvSpPr>
          <p:cNvPr id="3" name="Footer Placeholder 2">
            <a:extLst>
              <a:ext uri="{FF2B5EF4-FFF2-40B4-BE49-F238E27FC236}">
                <a16:creationId xmlns:a16="http://schemas.microsoft.com/office/drawing/2014/main" id="{98879135-716D-3042-936E-831C235CF2AA}"/>
              </a:ext>
            </a:extLst>
          </p:cNvPr>
          <p:cNvSpPr>
            <a:spLocks noGrp="1"/>
          </p:cNvSpPr>
          <p:nvPr>
            <p:ph type="ftr" sz="quarter" idx="15"/>
          </p:nvPr>
        </p:nvSpPr>
        <p:spPr/>
        <p:txBody>
          <a:bodyPr/>
          <a:lstStyle/>
          <a:p>
            <a:r>
              <a:rPr lang="en-US"/>
              <a:t>metrotransit.org/websiteurl</a:t>
            </a:r>
          </a:p>
        </p:txBody>
      </p:sp>
      <p:sp>
        <p:nvSpPr>
          <p:cNvPr id="4" name="Slide Number Placeholder 3">
            <a:extLst>
              <a:ext uri="{FF2B5EF4-FFF2-40B4-BE49-F238E27FC236}">
                <a16:creationId xmlns:a16="http://schemas.microsoft.com/office/drawing/2014/main" id="{B7C84196-2108-8C4A-9E41-155E76BA3554}"/>
              </a:ext>
            </a:extLst>
          </p:cNvPr>
          <p:cNvSpPr>
            <a:spLocks noGrp="1"/>
          </p:cNvSpPr>
          <p:nvPr>
            <p:ph type="sldNum" sz="quarter" idx="16"/>
          </p:nvPr>
        </p:nvSpPr>
        <p:spPr/>
        <p:txBody>
          <a:bodyPr/>
          <a:lstStyle/>
          <a:p>
            <a:fld id="{48F63A3B-78C7-47BE-AE5E-E10140E04643}" type="slidenum">
              <a:rPr lang="en-US" smtClean="0"/>
              <a:pPr/>
              <a:t>‹#›</a:t>
            </a:fld>
            <a:endParaRPr lang="en-US"/>
          </a:p>
        </p:txBody>
      </p:sp>
      <p:sp>
        <p:nvSpPr>
          <p:cNvPr id="9" name="Picture Placeholder 3">
            <a:extLst>
              <a:ext uri="{FF2B5EF4-FFF2-40B4-BE49-F238E27FC236}">
                <a16:creationId xmlns:a16="http://schemas.microsoft.com/office/drawing/2014/main" id="{005B71CE-1FB3-5441-A779-929D1E7B860C}"/>
              </a:ext>
            </a:extLst>
          </p:cNvPr>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2" name="Text Placeholder 4">
            <a:extLst>
              <a:ext uri="{FF2B5EF4-FFF2-40B4-BE49-F238E27FC236}">
                <a16:creationId xmlns:a16="http://schemas.microsoft.com/office/drawing/2014/main" id="{F5DB17DA-D682-3B4E-A0FC-515CE07440DD}"/>
              </a:ext>
            </a:extLst>
          </p:cNvPr>
          <p:cNvSpPr>
            <a:spLocks noGrp="1"/>
          </p:cNvSpPr>
          <p:nvPr>
            <p:ph type="body" sz="quarter" idx="17"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5" name="Picture Placeholder 5">
            <a:extLst>
              <a:ext uri="{FF2B5EF4-FFF2-40B4-BE49-F238E27FC236}">
                <a16:creationId xmlns:a16="http://schemas.microsoft.com/office/drawing/2014/main" id="{B537F8F4-454F-2647-98B8-FE6C9CF61332}"/>
              </a:ext>
            </a:extLst>
          </p:cNvPr>
          <p:cNvSpPr>
            <a:spLocks noGrp="1"/>
          </p:cNvSpPr>
          <p:nvPr>
            <p:ph type="pic" sz="quarter" idx="18"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6" name="Text Placeholder 6">
            <a:extLst>
              <a:ext uri="{FF2B5EF4-FFF2-40B4-BE49-F238E27FC236}">
                <a16:creationId xmlns:a16="http://schemas.microsoft.com/office/drawing/2014/main" id="{F44A55C3-164C-BE47-B58E-A8B841E34BB1}"/>
              </a:ext>
            </a:extLst>
          </p:cNvPr>
          <p:cNvSpPr>
            <a:spLocks noGrp="1"/>
          </p:cNvSpPr>
          <p:nvPr>
            <p:ph type="body" sz="quarter" idx="19"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7" name="Picture Placeholder 7">
            <a:extLst>
              <a:ext uri="{FF2B5EF4-FFF2-40B4-BE49-F238E27FC236}">
                <a16:creationId xmlns:a16="http://schemas.microsoft.com/office/drawing/2014/main" id="{8AC9CD10-2FFB-BA4A-88F2-2456A24DEAD4}"/>
              </a:ext>
            </a:extLst>
          </p:cNvPr>
          <p:cNvSpPr>
            <a:spLocks noGrp="1"/>
          </p:cNvSpPr>
          <p:nvPr>
            <p:ph type="pic" sz="quarter" idx="20"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8" name="Text Placeholder 8">
            <a:extLst>
              <a:ext uri="{FF2B5EF4-FFF2-40B4-BE49-F238E27FC236}">
                <a16:creationId xmlns:a16="http://schemas.microsoft.com/office/drawing/2014/main" id="{552F817C-D73B-0C4B-A41E-88047BC4BE10}"/>
              </a:ext>
            </a:extLst>
          </p:cNvPr>
          <p:cNvSpPr>
            <a:spLocks noGrp="1"/>
          </p:cNvSpPr>
          <p:nvPr>
            <p:ph type="body" sz="quarter" idx="21"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Picture Placeholder 9">
            <a:extLst>
              <a:ext uri="{FF2B5EF4-FFF2-40B4-BE49-F238E27FC236}">
                <a16:creationId xmlns:a16="http://schemas.microsoft.com/office/drawing/2014/main" id="{D74917D1-B5B4-6345-AE79-FEDF502F854F}"/>
              </a:ext>
            </a:extLst>
          </p:cNvPr>
          <p:cNvSpPr>
            <a:spLocks noGrp="1"/>
          </p:cNvSpPr>
          <p:nvPr>
            <p:ph type="pic" sz="quarter" idx="22"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20" name="Text Placeholder 10">
            <a:extLst>
              <a:ext uri="{FF2B5EF4-FFF2-40B4-BE49-F238E27FC236}">
                <a16:creationId xmlns:a16="http://schemas.microsoft.com/office/drawing/2014/main" id="{7B79E397-D832-824A-B5CB-400E15BEDED7}"/>
              </a:ext>
            </a:extLst>
          </p:cNvPr>
          <p:cNvSpPr>
            <a:spLocks noGrp="1"/>
          </p:cNvSpPr>
          <p:nvPr>
            <p:ph type="body" sz="quarter" idx="23"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pic>
        <p:nvPicPr>
          <p:cNvPr id="22" name="Picture 21">
            <a:extLst>
              <a:ext uri="{FF2B5EF4-FFF2-40B4-BE49-F238E27FC236}">
                <a16:creationId xmlns:a16="http://schemas.microsoft.com/office/drawing/2014/main" id="{BCE26FC9-EDBF-F44C-B935-E1A9E8F915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09600"/>
          </a:xfrm>
          <a:prstGeom prst="rect">
            <a:avLst/>
          </a:prstGeom>
        </p:spPr>
      </p:pic>
    </p:spTree>
    <p:extLst>
      <p:ext uri="{BB962C8B-B14F-4D97-AF65-F5344CB8AC3E}">
        <p14:creationId xmlns:p14="http://schemas.microsoft.com/office/powerpoint/2010/main" val="305522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latin typeface="Tenorite" pitchFamily="2" charset="0"/>
              </a:defRPr>
            </a:lvl1pPr>
          </a:lstStyle>
          <a:p>
            <a:fld id="{97146A86-9F44-0143-A019-33CAB9F4355B}" type="datetime1">
              <a:rPr lang="en-US" smtClean="0"/>
              <a:t>5/7/2025</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latin typeface="Tenorite" pitchFamily="2" charset="0"/>
              </a:defRPr>
            </a:lvl1pPr>
          </a:lstStyle>
          <a:p>
            <a:r>
              <a:rPr lang="en-US"/>
              <a:t>metrotransit.org/websiteurl</a:t>
            </a:r>
          </a:p>
        </p:txBody>
      </p:sp>
      <p:sp>
        <p:nvSpPr>
          <p:cNvPr id="6" name="Slide Number Placeholder 5"/>
          <p:cNvSpPr>
            <a:spLocks noGrp="1"/>
          </p:cNvSpPr>
          <p:nvPr>
            <p:ph type="sldNum" sz="quarter" idx="4"/>
          </p:nvPr>
        </p:nvSpPr>
        <p:spPr bwMode="black">
          <a:xfrm>
            <a:off x="10396728" y="6356350"/>
            <a:ext cx="1462668" cy="365125"/>
          </a:xfrm>
          <a:prstGeom prst="rect">
            <a:avLst/>
          </a:prstGeom>
        </p:spPr>
        <p:txBody>
          <a:bodyPr vert="horz" lIns="91440" tIns="45720" rIns="0" bIns="45720" rtlCol="0" anchor="ctr"/>
          <a:lstStyle>
            <a:lvl1pPr algn="r">
              <a:defRPr sz="1200">
                <a:solidFill>
                  <a:schemeClr val="tx2"/>
                </a:solidFill>
                <a:latin typeface="Tenorite" pitchFamily="2"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854" r:id="rId1"/>
    <p:sldLayoutId id="2147483845" r:id="rId2"/>
    <p:sldLayoutId id="2147483847" r:id="rId3"/>
    <p:sldLayoutId id="2147483848" r:id="rId4"/>
    <p:sldLayoutId id="2147483858" r:id="rId5"/>
    <p:sldLayoutId id="2147483860" r:id="rId6"/>
    <p:sldLayoutId id="2147483852" r:id="rId7"/>
    <p:sldLayoutId id="2147483826" r:id="rId8"/>
    <p:sldLayoutId id="2147483861" r:id="rId9"/>
    <p:sldLayoutId id="2147483862" r:id="rId10"/>
    <p:sldLayoutId id="2147483863" r:id="rId11"/>
    <p:sldLayoutId id="2147483864" r:id="rId12"/>
    <p:sldLayoutId id="2147483732" r:id="rId13"/>
    <p:sldLayoutId id="2147483733" r:id="rId14"/>
    <p:sldLayoutId id="2147483821" r:id="rId15"/>
    <p:sldLayoutId id="2147483797" r:id="rId16"/>
  </p:sldLayoutIdLst>
  <p:hf hdr="0" ftr="0" dt="0"/>
  <p:txStyles>
    <p:titleStyle>
      <a:lvl1pPr algn="l" defTabSz="914400" rtl="0" eaLnBrk="1" latinLnBrk="0" hangingPunct="1">
        <a:lnSpc>
          <a:spcPct val="90000"/>
        </a:lnSpc>
        <a:spcBef>
          <a:spcPct val="0"/>
        </a:spcBef>
        <a:buNone/>
        <a:defRPr sz="4400" b="1" kern="1200">
          <a:solidFill>
            <a:schemeClr val="tx1"/>
          </a:solidFill>
          <a:latin typeface="Tenorite" pitchFamily="2" charset="0"/>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Tenorite" pitchFamily="2" charset="0"/>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System Font Regular"/>
        <a:buChar char="–"/>
        <a:defRPr sz="2100" kern="1200">
          <a:solidFill>
            <a:schemeClr val="tx2"/>
          </a:solidFill>
          <a:latin typeface="Tenorite" pitchFamily="2" charset="0"/>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2F616-EF4C-8844-8AE1-66EE0B8459D3}"/>
              </a:ext>
            </a:extLst>
          </p:cNvPr>
          <p:cNvSpPr>
            <a:spLocks noGrp="1"/>
          </p:cNvSpPr>
          <p:nvPr>
            <p:ph type="ctrTitle"/>
          </p:nvPr>
        </p:nvSpPr>
        <p:spPr/>
        <p:txBody>
          <a:bodyPr/>
          <a:lstStyle/>
          <a:p>
            <a:r>
              <a:rPr lang="en-US"/>
              <a:t>Metro Mobility Program Overview</a:t>
            </a:r>
          </a:p>
        </p:txBody>
      </p:sp>
      <p:sp>
        <p:nvSpPr>
          <p:cNvPr id="2" name="Text Placeholder 1">
            <a:extLst>
              <a:ext uri="{FF2B5EF4-FFF2-40B4-BE49-F238E27FC236}">
                <a16:creationId xmlns:a16="http://schemas.microsoft.com/office/drawing/2014/main" id="{52316AF3-2D63-7043-B862-239247E68B6E}"/>
              </a:ext>
            </a:extLst>
          </p:cNvPr>
          <p:cNvSpPr>
            <a:spLocks noGrp="1"/>
          </p:cNvSpPr>
          <p:nvPr>
            <p:ph type="body" sz="quarter" idx="18"/>
          </p:nvPr>
        </p:nvSpPr>
        <p:spPr>
          <a:xfrm>
            <a:off x="822960" y="5568474"/>
            <a:ext cx="11212022" cy="1289525"/>
          </a:xfrm>
        </p:spPr>
        <p:txBody>
          <a:bodyPr>
            <a:normAutofit fontScale="77500" lnSpcReduction="20000"/>
          </a:bodyPr>
          <a:lstStyle/>
          <a:p>
            <a:r>
              <a:rPr lang="en-US" dirty="0"/>
              <a:t>Transportation Accessibility Advisory Committee, 05/07/2025</a:t>
            </a:r>
          </a:p>
          <a:p>
            <a:r>
              <a:rPr lang="en-US" dirty="0"/>
              <a:t>Julie Sellner, Metro Mobility Customer Service Manager, Julie.sellner@metc.state.mn.us </a:t>
            </a:r>
          </a:p>
          <a:p>
            <a:r>
              <a:rPr lang="en-US" dirty="0"/>
              <a:t>Cheryl Schmidt, Metro Mobility Customer Service Assistant Manager, Cheryl.Schmidt@metc.state.mn.us </a:t>
            </a:r>
          </a:p>
          <a:p>
            <a:endParaRPr lang="en-US" dirty="0"/>
          </a:p>
          <a:p>
            <a:endParaRPr lang="en-US" dirty="0"/>
          </a:p>
        </p:txBody>
      </p:sp>
      <p:pic>
        <p:nvPicPr>
          <p:cNvPr id="5" name="Graphic 8" descr="Metro Mobility logo">
            <a:extLst>
              <a:ext uri="{FF2B5EF4-FFF2-40B4-BE49-F238E27FC236}">
                <a16:creationId xmlns:a16="http://schemas.microsoft.com/office/drawing/2014/main" id="{E5AE4C01-2FA4-6744-96B0-E67007AAB7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6324" y="1710175"/>
            <a:ext cx="3959352" cy="974055"/>
          </a:xfrm>
          <a:prstGeom prst="rect">
            <a:avLst/>
          </a:prstGeom>
        </p:spPr>
      </p:pic>
    </p:spTree>
    <p:extLst>
      <p:ext uri="{BB962C8B-B14F-4D97-AF65-F5344CB8AC3E}">
        <p14:creationId xmlns:p14="http://schemas.microsoft.com/office/powerpoint/2010/main" val="315133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BB53-24B5-5DF7-4CAB-3211256D3E70}"/>
              </a:ext>
            </a:extLst>
          </p:cNvPr>
          <p:cNvSpPr>
            <a:spLocks noGrp="1"/>
          </p:cNvSpPr>
          <p:nvPr>
            <p:ph type="title"/>
          </p:nvPr>
        </p:nvSpPr>
        <p:spPr/>
        <p:txBody>
          <a:bodyPr/>
          <a:lstStyle/>
          <a:p>
            <a:r>
              <a:rPr lang="en-US" dirty="0"/>
              <a:t>2025 Year To Date KPI Data </a:t>
            </a:r>
          </a:p>
        </p:txBody>
      </p:sp>
      <p:sp>
        <p:nvSpPr>
          <p:cNvPr id="4" name="Content Placeholder 3">
            <a:extLst>
              <a:ext uri="{FF2B5EF4-FFF2-40B4-BE49-F238E27FC236}">
                <a16:creationId xmlns:a16="http://schemas.microsoft.com/office/drawing/2014/main" id="{7BE7ED40-0C67-FDAB-EA0B-E06DA2DEC602}"/>
              </a:ext>
            </a:extLst>
          </p:cNvPr>
          <p:cNvSpPr>
            <a:spLocks noGrp="1"/>
          </p:cNvSpPr>
          <p:nvPr>
            <p:ph sz="quarter" idx="13"/>
          </p:nvPr>
        </p:nvSpPr>
        <p:spPr/>
        <p:txBody>
          <a:bodyPr/>
          <a:lstStyle/>
          <a:p>
            <a:r>
              <a:rPr lang="en-US" dirty="0"/>
              <a:t>All Trips</a:t>
            </a:r>
          </a:p>
        </p:txBody>
      </p:sp>
      <p:sp>
        <p:nvSpPr>
          <p:cNvPr id="3" name="Content Placeholder 2">
            <a:extLst>
              <a:ext uri="{FF2B5EF4-FFF2-40B4-BE49-F238E27FC236}">
                <a16:creationId xmlns:a16="http://schemas.microsoft.com/office/drawing/2014/main" id="{70978182-74C3-907A-2AEF-ED6A9215A80B}"/>
              </a:ext>
            </a:extLst>
          </p:cNvPr>
          <p:cNvSpPr>
            <a:spLocks noGrp="1"/>
          </p:cNvSpPr>
          <p:nvPr>
            <p:ph sz="half" idx="1"/>
          </p:nvPr>
        </p:nvSpPr>
        <p:spPr>
          <a:xfrm>
            <a:off x="368710" y="3057953"/>
            <a:ext cx="19125237" cy="3663521"/>
          </a:xfrm>
        </p:spPr>
        <p:txBody>
          <a:bodyPr/>
          <a:lstStyle/>
          <a:p>
            <a:r>
              <a:rPr lang="en-US" sz="2400" dirty="0"/>
              <a:t>On Time Performance- 93.9% (2024 = 91.8%)</a:t>
            </a:r>
          </a:p>
          <a:p>
            <a:pPr lvl="1"/>
            <a:r>
              <a:rPr lang="en-US" sz="2000" dirty="0"/>
              <a:t>(of 531,249 performed trips, 32,406 late pickups)  </a:t>
            </a:r>
          </a:p>
          <a:p>
            <a:r>
              <a:rPr lang="en-US" sz="2400" dirty="0"/>
              <a:t>Appointment Time Performance- 93.9% (2024 = 89.2%)</a:t>
            </a:r>
          </a:p>
          <a:p>
            <a:pPr lvl="1"/>
            <a:r>
              <a:rPr lang="en-US" sz="2000" dirty="0"/>
              <a:t>(Of 161,570 trips, 1,359 arrivals too early and 8,433 late arrivals)</a:t>
            </a:r>
          </a:p>
          <a:p>
            <a:r>
              <a:rPr lang="en-US" sz="2400" dirty="0"/>
              <a:t>On-Board Time Performance- 97.4% (2024 = 95.7%)</a:t>
            </a:r>
          </a:p>
          <a:p>
            <a:pPr lvl="1"/>
            <a:r>
              <a:rPr lang="en-US" sz="2000" dirty="0"/>
              <a:t>(Of 531,249 trips, 13,812 rides too long) </a:t>
            </a:r>
          </a:p>
        </p:txBody>
      </p:sp>
      <p:sp>
        <p:nvSpPr>
          <p:cNvPr id="5" name="Slide Number Placeholder 4">
            <a:extLst>
              <a:ext uri="{FF2B5EF4-FFF2-40B4-BE49-F238E27FC236}">
                <a16:creationId xmlns:a16="http://schemas.microsoft.com/office/drawing/2014/main" id="{82FED456-1DC1-9D94-7DF7-A02D2150B113}"/>
              </a:ext>
            </a:extLst>
          </p:cNvPr>
          <p:cNvSpPr>
            <a:spLocks noGrp="1"/>
          </p:cNvSpPr>
          <p:nvPr>
            <p:ph type="sldNum" sz="quarter" idx="16"/>
          </p:nvPr>
        </p:nvSpPr>
        <p:spPr/>
        <p:txBody>
          <a:bodyPr/>
          <a:lstStyle/>
          <a:p>
            <a:fld id="{48F63A3B-78C7-47BE-AE5E-E10140E04643}" type="slidenum">
              <a:rPr lang="en-US" smtClean="0"/>
              <a:pPr/>
              <a:t>10</a:t>
            </a:fld>
            <a:endParaRPr lang="en-US"/>
          </a:p>
        </p:txBody>
      </p:sp>
    </p:spTree>
    <p:extLst>
      <p:ext uri="{BB962C8B-B14F-4D97-AF65-F5344CB8AC3E}">
        <p14:creationId xmlns:p14="http://schemas.microsoft.com/office/powerpoint/2010/main" val="392858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BB53-24B5-5DF7-4CAB-3211256D3E70}"/>
              </a:ext>
            </a:extLst>
          </p:cNvPr>
          <p:cNvSpPr>
            <a:spLocks noGrp="1"/>
          </p:cNvSpPr>
          <p:nvPr>
            <p:ph type="title"/>
          </p:nvPr>
        </p:nvSpPr>
        <p:spPr/>
        <p:txBody>
          <a:bodyPr/>
          <a:lstStyle/>
          <a:p>
            <a:r>
              <a:rPr lang="en-US" dirty="0"/>
              <a:t>2025 KPI Data</a:t>
            </a:r>
          </a:p>
        </p:txBody>
      </p:sp>
      <p:sp>
        <p:nvSpPr>
          <p:cNvPr id="6" name="Content Placeholder 5">
            <a:extLst>
              <a:ext uri="{FF2B5EF4-FFF2-40B4-BE49-F238E27FC236}">
                <a16:creationId xmlns:a16="http://schemas.microsoft.com/office/drawing/2014/main" id="{9C917A4B-3514-62AC-6172-379CF7125783}"/>
              </a:ext>
            </a:extLst>
          </p:cNvPr>
          <p:cNvSpPr>
            <a:spLocks noGrp="1"/>
          </p:cNvSpPr>
          <p:nvPr>
            <p:ph sz="quarter" idx="13"/>
          </p:nvPr>
        </p:nvSpPr>
        <p:spPr/>
        <p:txBody>
          <a:bodyPr/>
          <a:lstStyle/>
          <a:p>
            <a:r>
              <a:rPr lang="en-US" dirty="0"/>
              <a:t>ADA Trips</a:t>
            </a:r>
          </a:p>
        </p:txBody>
      </p:sp>
      <p:sp>
        <p:nvSpPr>
          <p:cNvPr id="4" name="Content Placeholder 3">
            <a:extLst>
              <a:ext uri="{FF2B5EF4-FFF2-40B4-BE49-F238E27FC236}">
                <a16:creationId xmlns:a16="http://schemas.microsoft.com/office/drawing/2014/main" id="{FB0408B3-45B9-C944-2B39-357173B116C7}"/>
              </a:ext>
            </a:extLst>
          </p:cNvPr>
          <p:cNvSpPr>
            <a:spLocks noGrp="1"/>
          </p:cNvSpPr>
          <p:nvPr>
            <p:ph sz="half" idx="1"/>
          </p:nvPr>
        </p:nvSpPr>
        <p:spPr>
          <a:xfrm>
            <a:off x="221225" y="3057954"/>
            <a:ext cx="16171713" cy="3663521"/>
          </a:xfrm>
        </p:spPr>
        <p:txBody>
          <a:bodyPr/>
          <a:lstStyle/>
          <a:p>
            <a:r>
              <a:rPr lang="en-US" sz="2400" dirty="0"/>
              <a:t>On Time Performance- 94.0% (2024 = 92.0%)</a:t>
            </a:r>
          </a:p>
          <a:p>
            <a:pPr lvl="1"/>
            <a:r>
              <a:rPr lang="en-US" sz="2000" dirty="0"/>
              <a:t>(of 383,284 performed trips, 22,997 late pickups)  </a:t>
            </a:r>
          </a:p>
          <a:p>
            <a:r>
              <a:rPr lang="en-US" sz="2400" dirty="0"/>
              <a:t>Appointment Time Performance- 93.9% (2024 = 89.4%)</a:t>
            </a:r>
          </a:p>
          <a:p>
            <a:pPr lvl="1"/>
            <a:r>
              <a:rPr lang="en-US" sz="2000" dirty="0"/>
              <a:t>(Of 109,575 trips, 922 arrivals too early and 5,719 late arrivals)</a:t>
            </a:r>
          </a:p>
          <a:p>
            <a:r>
              <a:rPr lang="en-US" sz="2400" dirty="0"/>
              <a:t>On-Bord Time Performance- 97.0% (2024 = 95.3%)</a:t>
            </a:r>
          </a:p>
          <a:p>
            <a:pPr lvl="1"/>
            <a:r>
              <a:rPr lang="en-US" sz="2000" dirty="0"/>
              <a:t>(Of 383,284 trips, 11,499 rides too long) </a:t>
            </a:r>
          </a:p>
          <a:p>
            <a:endParaRPr lang="en-US" dirty="0"/>
          </a:p>
        </p:txBody>
      </p:sp>
      <p:sp>
        <p:nvSpPr>
          <p:cNvPr id="5" name="Slide Number Placeholder 4">
            <a:extLst>
              <a:ext uri="{FF2B5EF4-FFF2-40B4-BE49-F238E27FC236}">
                <a16:creationId xmlns:a16="http://schemas.microsoft.com/office/drawing/2014/main" id="{82FED456-1DC1-9D94-7DF7-A02D2150B113}"/>
              </a:ext>
            </a:extLst>
          </p:cNvPr>
          <p:cNvSpPr>
            <a:spLocks noGrp="1"/>
          </p:cNvSpPr>
          <p:nvPr>
            <p:ph type="sldNum" sz="quarter" idx="16"/>
          </p:nvPr>
        </p:nvSpPr>
        <p:spPr/>
        <p:txBody>
          <a:bodyPr/>
          <a:lstStyle/>
          <a:p>
            <a:fld id="{48F63A3B-78C7-47BE-AE5E-E10140E04643}" type="slidenum">
              <a:rPr lang="en-US" smtClean="0"/>
              <a:pPr/>
              <a:t>11</a:t>
            </a:fld>
            <a:endParaRPr lang="en-US"/>
          </a:p>
        </p:txBody>
      </p:sp>
    </p:spTree>
    <p:extLst>
      <p:ext uri="{BB962C8B-B14F-4D97-AF65-F5344CB8AC3E}">
        <p14:creationId xmlns:p14="http://schemas.microsoft.com/office/powerpoint/2010/main" val="317205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BB53-24B5-5DF7-4CAB-3211256D3E70}"/>
              </a:ext>
            </a:extLst>
          </p:cNvPr>
          <p:cNvSpPr>
            <a:spLocks noGrp="1"/>
          </p:cNvSpPr>
          <p:nvPr>
            <p:ph type="title"/>
          </p:nvPr>
        </p:nvSpPr>
        <p:spPr/>
        <p:txBody>
          <a:bodyPr/>
          <a:lstStyle/>
          <a:p>
            <a:r>
              <a:rPr lang="en-US" dirty="0"/>
              <a:t>2025 KPI Data</a:t>
            </a:r>
          </a:p>
        </p:txBody>
      </p:sp>
      <p:sp>
        <p:nvSpPr>
          <p:cNvPr id="4" name="Content Placeholder 3">
            <a:extLst>
              <a:ext uri="{FF2B5EF4-FFF2-40B4-BE49-F238E27FC236}">
                <a16:creationId xmlns:a16="http://schemas.microsoft.com/office/drawing/2014/main" id="{70E78ABB-B77F-F0A7-015B-18FACEC330B4}"/>
              </a:ext>
            </a:extLst>
          </p:cNvPr>
          <p:cNvSpPr>
            <a:spLocks noGrp="1"/>
          </p:cNvSpPr>
          <p:nvPr>
            <p:ph sz="quarter" idx="13"/>
          </p:nvPr>
        </p:nvSpPr>
        <p:spPr/>
        <p:txBody>
          <a:bodyPr/>
          <a:lstStyle/>
          <a:p>
            <a:r>
              <a:rPr lang="en-US" dirty="0"/>
              <a:t>Non-ADA Trips</a:t>
            </a:r>
          </a:p>
        </p:txBody>
      </p:sp>
      <p:sp>
        <p:nvSpPr>
          <p:cNvPr id="3" name="Content Placeholder 2">
            <a:extLst>
              <a:ext uri="{FF2B5EF4-FFF2-40B4-BE49-F238E27FC236}">
                <a16:creationId xmlns:a16="http://schemas.microsoft.com/office/drawing/2014/main" id="{D5D79E13-47C0-F736-1588-9C7FECB8B0EF}"/>
              </a:ext>
            </a:extLst>
          </p:cNvPr>
          <p:cNvSpPr>
            <a:spLocks noGrp="1"/>
          </p:cNvSpPr>
          <p:nvPr>
            <p:ph sz="half" idx="1"/>
          </p:nvPr>
        </p:nvSpPr>
        <p:spPr>
          <a:xfrm>
            <a:off x="198782" y="2835421"/>
            <a:ext cx="17810922" cy="3886054"/>
          </a:xfrm>
        </p:spPr>
        <p:txBody>
          <a:bodyPr/>
          <a:lstStyle/>
          <a:p>
            <a:r>
              <a:rPr lang="en-US" sz="2400" dirty="0"/>
              <a:t>On Time Performance- 93.8% (2024 = 90.9%)</a:t>
            </a:r>
          </a:p>
          <a:p>
            <a:pPr lvl="1"/>
            <a:r>
              <a:rPr lang="en-US" sz="2000" dirty="0"/>
              <a:t>(of 147,965 performed trips, 9,174 late pickups)  </a:t>
            </a:r>
          </a:p>
          <a:p>
            <a:r>
              <a:rPr lang="en-US" sz="2400" dirty="0"/>
              <a:t>Appointment Time Performance- 93.9% (2024 = 88.8%)</a:t>
            </a:r>
          </a:p>
          <a:p>
            <a:pPr lvl="1"/>
            <a:r>
              <a:rPr lang="en-US" sz="2000" dirty="0"/>
              <a:t>(Of 51,995 trips, 437 arrivals too early and 2,714 late arrivals)</a:t>
            </a:r>
          </a:p>
          <a:p>
            <a:r>
              <a:rPr lang="en-US" sz="2400" dirty="0"/>
              <a:t>On-Bord Time Performance- 98.3% (2024 = 96.8%)</a:t>
            </a:r>
          </a:p>
          <a:p>
            <a:pPr lvl="1"/>
            <a:r>
              <a:rPr lang="en-US" sz="2000" dirty="0"/>
              <a:t>(Of 147,965 trips, 2,515 rides too long) </a:t>
            </a:r>
          </a:p>
          <a:p>
            <a:endParaRPr lang="en-US" dirty="0"/>
          </a:p>
        </p:txBody>
      </p:sp>
      <p:sp>
        <p:nvSpPr>
          <p:cNvPr id="5" name="Slide Number Placeholder 4">
            <a:extLst>
              <a:ext uri="{FF2B5EF4-FFF2-40B4-BE49-F238E27FC236}">
                <a16:creationId xmlns:a16="http://schemas.microsoft.com/office/drawing/2014/main" id="{82FED456-1DC1-9D94-7DF7-A02D2150B113}"/>
              </a:ext>
            </a:extLst>
          </p:cNvPr>
          <p:cNvSpPr>
            <a:spLocks noGrp="1"/>
          </p:cNvSpPr>
          <p:nvPr>
            <p:ph type="sldNum" sz="quarter" idx="16"/>
          </p:nvPr>
        </p:nvSpPr>
        <p:spPr/>
        <p:txBody>
          <a:bodyPr/>
          <a:lstStyle/>
          <a:p>
            <a:fld id="{48F63A3B-78C7-47BE-AE5E-E10140E04643}" type="slidenum">
              <a:rPr lang="en-US" smtClean="0"/>
              <a:pPr/>
              <a:t>12</a:t>
            </a:fld>
            <a:endParaRPr lang="en-US"/>
          </a:p>
        </p:txBody>
      </p:sp>
    </p:spTree>
    <p:extLst>
      <p:ext uri="{BB962C8B-B14F-4D97-AF65-F5344CB8AC3E}">
        <p14:creationId xmlns:p14="http://schemas.microsoft.com/office/powerpoint/2010/main" val="193851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BB53-24B5-5DF7-4CAB-3211256D3E70}"/>
              </a:ext>
            </a:extLst>
          </p:cNvPr>
          <p:cNvSpPr>
            <a:spLocks noGrp="1"/>
          </p:cNvSpPr>
          <p:nvPr>
            <p:ph type="title"/>
          </p:nvPr>
        </p:nvSpPr>
        <p:spPr/>
        <p:txBody>
          <a:bodyPr/>
          <a:lstStyle/>
          <a:p>
            <a:r>
              <a:rPr lang="en-US" dirty="0"/>
              <a:t>2025 KPI Data – Non-ADA Trip Denials </a:t>
            </a:r>
          </a:p>
        </p:txBody>
      </p:sp>
      <p:sp>
        <p:nvSpPr>
          <p:cNvPr id="4" name="Content Placeholder 3">
            <a:extLst>
              <a:ext uri="{FF2B5EF4-FFF2-40B4-BE49-F238E27FC236}">
                <a16:creationId xmlns:a16="http://schemas.microsoft.com/office/drawing/2014/main" id="{6C55FC8C-92EB-4EF3-A091-E4BC7779BB18}"/>
              </a:ext>
            </a:extLst>
          </p:cNvPr>
          <p:cNvSpPr>
            <a:spLocks noGrp="1"/>
          </p:cNvSpPr>
          <p:nvPr>
            <p:ph sz="quarter" idx="13"/>
          </p:nvPr>
        </p:nvSpPr>
        <p:spPr/>
        <p:txBody>
          <a:bodyPr/>
          <a:lstStyle/>
          <a:p>
            <a:r>
              <a:rPr lang="en-US" dirty="0"/>
              <a:t>0 total one-way denials in 2025</a:t>
            </a:r>
          </a:p>
        </p:txBody>
      </p:sp>
      <p:sp>
        <p:nvSpPr>
          <p:cNvPr id="3" name="Content Placeholder 2">
            <a:extLst>
              <a:ext uri="{FF2B5EF4-FFF2-40B4-BE49-F238E27FC236}">
                <a16:creationId xmlns:a16="http://schemas.microsoft.com/office/drawing/2014/main" id="{50B3FBBE-096E-156B-B613-10E9A1F1A3B7}"/>
              </a:ext>
            </a:extLst>
          </p:cNvPr>
          <p:cNvSpPr>
            <a:spLocks noGrp="1"/>
          </p:cNvSpPr>
          <p:nvPr>
            <p:ph sz="half" idx="1"/>
          </p:nvPr>
        </p:nvSpPr>
        <p:spPr>
          <a:xfrm>
            <a:off x="838199" y="3057954"/>
            <a:ext cx="10810461" cy="3108960"/>
          </a:xfrm>
        </p:spPr>
        <p:txBody>
          <a:bodyPr/>
          <a:lstStyle/>
          <a:p>
            <a:r>
              <a:rPr lang="en-US" sz="2500" dirty="0"/>
              <a:t>111 total one-way denials in 2024 (almost exclusively in January)</a:t>
            </a:r>
          </a:p>
          <a:p>
            <a:r>
              <a:rPr lang="en-US" sz="2500" dirty="0"/>
              <a:t>10,726 in 2023</a:t>
            </a:r>
          </a:p>
          <a:p>
            <a:endParaRPr lang="en-US" sz="2500" dirty="0"/>
          </a:p>
        </p:txBody>
      </p:sp>
      <p:sp>
        <p:nvSpPr>
          <p:cNvPr id="5" name="Slide Number Placeholder 4">
            <a:extLst>
              <a:ext uri="{FF2B5EF4-FFF2-40B4-BE49-F238E27FC236}">
                <a16:creationId xmlns:a16="http://schemas.microsoft.com/office/drawing/2014/main" id="{82FED456-1DC1-9D94-7DF7-A02D2150B113}"/>
              </a:ext>
              <a:ext uri="{C183D7F6-B498-43B3-948B-1728B52AA6E4}">
                <adec:decorative xmlns:adec="http://schemas.microsoft.com/office/drawing/2017/decorative" val="0"/>
              </a:ext>
            </a:extLst>
          </p:cNvPr>
          <p:cNvSpPr>
            <a:spLocks noGrp="1"/>
          </p:cNvSpPr>
          <p:nvPr>
            <p:ph type="sldNum" sz="quarter" idx="16"/>
          </p:nvPr>
        </p:nvSpPr>
        <p:spPr/>
        <p:txBody>
          <a:bodyPr/>
          <a:lstStyle/>
          <a:p>
            <a:fld id="{48F63A3B-78C7-47BE-AE5E-E10140E04643}" type="slidenum">
              <a:rPr lang="en-US" smtClean="0"/>
              <a:pPr/>
              <a:t>13</a:t>
            </a:fld>
            <a:endParaRPr lang="en-US"/>
          </a:p>
        </p:txBody>
      </p:sp>
    </p:spTree>
    <p:extLst>
      <p:ext uri="{BB962C8B-B14F-4D97-AF65-F5344CB8AC3E}">
        <p14:creationId xmlns:p14="http://schemas.microsoft.com/office/powerpoint/2010/main" val="257550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3C54-1948-6614-4D72-AA88D61BB218}"/>
              </a:ext>
            </a:extLst>
          </p:cNvPr>
          <p:cNvSpPr>
            <a:spLocks noGrp="1"/>
          </p:cNvSpPr>
          <p:nvPr>
            <p:ph type="title"/>
          </p:nvPr>
        </p:nvSpPr>
        <p:spPr/>
        <p:txBody>
          <a:bodyPr/>
          <a:lstStyle/>
          <a:p>
            <a:r>
              <a:rPr lang="en-US" dirty="0"/>
              <a:t>Premium On-Demand Service – Transportation Plus</a:t>
            </a:r>
          </a:p>
        </p:txBody>
      </p:sp>
      <p:sp>
        <p:nvSpPr>
          <p:cNvPr id="4" name="Content Placeholder 3">
            <a:extLst>
              <a:ext uri="{FF2B5EF4-FFF2-40B4-BE49-F238E27FC236}">
                <a16:creationId xmlns:a16="http://schemas.microsoft.com/office/drawing/2014/main" id="{984E7E59-724A-8710-94EB-12A247E9244C}"/>
              </a:ext>
            </a:extLst>
          </p:cNvPr>
          <p:cNvSpPr>
            <a:spLocks noGrp="1"/>
          </p:cNvSpPr>
          <p:nvPr>
            <p:ph sz="quarter" idx="13"/>
          </p:nvPr>
        </p:nvSpPr>
        <p:spPr>
          <a:xfrm>
            <a:off x="4762500" y="2133600"/>
            <a:ext cx="7096896" cy="4114800"/>
          </a:xfrm>
        </p:spPr>
        <p:txBody>
          <a:bodyPr vert="horz" lIns="0" tIns="0" rIns="0" bIns="0" rtlCol="0" anchor="t">
            <a:normAutofit fontScale="55000" lnSpcReduction="20000"/>
          </a:bodyPr>
          <a:lstStyle/>
          <a:p>
            <a:pPr lvl="1">
              <a:spcBef>
                <a:spcPts val="562"/>
              </a:spcBef>
              <a:buFont typeface="Arial" panose="020B0604020202020204" pitchFamily="34" charset="0"/>
              <a:buChar char="•"/>
            </a:pPr>
            <a:r>
              <a:rPr lang="en-US" sz="3200" dirty="0">
                <a:latin typeface="+mn-lt"/>
              </a:rPr>
              <a:t>Taxi opt-in service since 2004</a:t>
            </a:r>
          </a:p>
          <a:p>
            <a:pPr lvl="1">
              <a:spcBef>
                <a:spcPts val="562"/>
              </a:spcBef>
              <a:buFont typeface="Arial" panose="020B0604020202020204" pitchFamily="34" charset="0"/>
              <a:buChar char="•"/>
            </a:pPr>
            <a:r>
              <a:rPr lang="en-US" sz="3200" dirty="0">
                <a:latin typeface="+mn-lt"/>
              </a:rPr>
              <a:t>14,320 rides through January of 2025 (46% increase over January 2024, w/ 505% increase in lift usage.)</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5-year contract with Transportation Plus (‘25-’29)</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Available to any certified Metro Mobility client </a:t>
            </a:r>
          </a:p>
          <a:p>
            <a:pPr lvl="1">
              <a:spcBef>
                <a:spcPts val="562"/>
              </a:spcBef>
              <a:buFont typeface="Arial" panose="020B0604020202020204" pitchFamily="34" charset="0"/>
              <a:buChar char="•"/>
            </a:pPr>
            <a:r>
              <a:rPr lang="en-US" sz="3200" dirty="0">
                <a:latin typeface="+mn-lt"/>
              </a:rPr>
              <a:t>Same service area and hours as Metro Mobility </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“Comparable” Wheelchair Accessible Vehicle (WAV) service required</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Council pays up to $20 per ride </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On-demand via customized </a:t>
            </a:r>
            <a:r>
              <a:rPr lang="en-US" sz="3200" dirty="0" err="1">
                <a:latin typeface="+mn-lt"/>
              </a:rPr>
              <a:t>ihail</a:t>
            </a:r>
            <a:r>
              <a:rPr lang="en-US" sz="3200" dirty="0">
                <a:latin typeface="+mn-lt"/>
              </a:rPr>
              <a:t> App</a:t>
            </a:r>
            <a:endParaRPr lang="en-US" sz="3200" dirty="0">
              <a:latin typeface="+mn-lt"/>
              <a:cs typeface="Calibri"/>
            </a:endParaRPr>
          </a:p>
          <a:p>
            <a:pPr lvl="1">
              <a:spcBef>
                <a:spcPts val="562"/>
              </a:spcBef>
              <a:buFont typeface="Arial" panose="020B0604020202020204" pitchFamily="34" charset="0"/>
              <a:buChar char="•"/>
            </a:pPr>
            <a:r>
              <a:rPr lang="en-US" sz="3200" dirty="0">
                <a:latin typeface="+mn-lt"/>
              </a:rPr>
              <a:t>Expands service throughout region with advance booking </a:t>
            </a:r>
            <a:endParaRPr lang="en-US" sz="3200" dirty="0">
              <a:latin typeface="+mn-lt"/>
              <a:cs typeface="Calibri"/>
            </a:endParaRPr>
          </a:p>
          <a:p>
            <a:endParaRPr lang="en-US" dirty="0"/>
          </a:p>
        </p:txBody>
      </p:sp>
      <p:sp>
        <p:nvSpPr>
          <p:cNvPr id="5" name="Slide Number Placeholder 4">
            <a:extLst>
              <a:ext uri="{FF2B5EF4-FFF2-40B4-BE49-F238E27FC236}">
                <a16:creationId xmlns:a16="http://schemas.microsoft.com/office/drawing/2014/main" id="{7DBA23A0-F6B8-F815-D10E-E2AA121D5DDA}"/>
              </a:ext>
            </a:extLst>
          </p:cNvPr>
          <p:cNvSpPr>
            <a:spLocks noGrp="1"/>
          </p:cNvSpPr>
          <p:nvPr>
            <p:ph type="sldNum" sz="quarter" idx="16"/>
          </p:nvPr>
        </p:nvSpPr>
        <p:spPr/>
        <p:txBody>
          <a:bodyPr/>
          <a:lstStyle/>
          <a:p>
            <a:fld id="{48F63A3B-78C7-47BE-AE5E-E10140E04643}" type="slidenum">
              <a:rPr lang="en-US" smtClean="0"/>
              <a:pPr/>
              <a:t>14</a:t>
            </a:fld>
            <a:endParaRPr lang="en-US"/>
          </a:p>
        </p:txBody>
      </p:sp>
      <p:pic>
        <p:nvPicPr>
          <p:cNvPr id="7" name="Picture 6" descr="Snippet of the booking screen of the iHail taxi application ">
            <a:extLst>
              <a:ext uri="{FF2B5EF4-FFF2-40B4-BE49-F238E27FC236}">
                <a16:creationId xmlns:a16="http://schemas.microsoft.com/office/drawing/2014/main" id="{93540A52-3657-473D-F38A-D1613F90DA1E}"/>
              </a:ext>
            </a:extLst>
          </p:cNvPr>
          <p:cNvPicPr>
            <a:picLocks noChangeAspect="1"/>
          </p:cNvPicPr>
          <p:nvPr/>
        </p:nvPicPr>
        <p:blipFill>
          <a:blip r:embed="rId2"/>
          <a:stretch>
            <a:fillRect/>
          </a:stretch>
        </p:blipFill>
        <p:spPr>
          <a:xfrm>
            <a:off x="1854370" y="1851025"/>
            <a:ext cx="2511563" cy="4764793"/>
          </a:xfrm>
          <a:prstGeom prst="rect">
            <a:avLst/>
          </a:prstGeom>
        </p:spPr>
      </p:pic>
    </p:spTree>
    <p:extLst>
      <p:ext uri="{BB962C8B-B14F-4D97-AF65-F5344CB8AC3E}">
        <p14:creationId xmlns:p14="http://schemas.microsoft.com/office/powerpoint/2010/main" val="114003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9496-154E-384A-8949-7CD09FD23C2B}"/>
              </a:ext>
            </a:extLst>
          </p:cNvPr>
          <p:cNvSpPr>
            <a:spLocks noGrp="1"/>
          </p:cNvSpPr>
          <p:nvPr>
            <p:ph type="title"/>
          </p:nvPr>
        </p:nvSpPr>
        <p:spPr/>
        <p:txBody>
          <a:bodyPr/>
          <a:lstStyle/>
          <a:p>
            <a:r>
              <a:rPr lang="en-US" dirty="0"/>
              <a:t>Temporary Pilots</a:t>
            </a:r>
          </a:p>
        </p:txBody>
      </p:sp>
      <p:sp>
        <p:nvSpPr>
          <p:cNvPr id="3" name="Content Placeholder 2">
            <a:extLst>
              <a:ext uri="{FF2B5EF4-FFF2-40B4-BE49-F238E27FC236}">
                <a16:creationId xmlns:a16="http://schemas.microsoft.com/office/drawing/2014/main" id="{5FA8B701-B7AE-A94E-A342-96789EB6E9BC}"/>
              </a:ext>
            </a:extLst>
          </p:cNvPr>
          <p:cNvSpPr>
            <a:spLocks noGrp="1"/>
          </p:cNvSpPr>
          <p:nvPr>
            <p:ph idx="1"/>
          </p:nvPr>
        </p:nvSpPr>
        <p:spPr>
          <a:xfrm>
            <a:off x="838200" y="2057400"/>
            <a:ext cx="6089073" cy="4800600"/>
          </a:xfrm>
        </p:spPr>
        <p:txBody>
          <a:bodyPr>
            <a:normAutofit lnSpcReduction="10000"/>
          </a:bodyPr>
          <a:lstStyle/>
          <a:p>
            <a:pPr>
              <a:buClr>
                <a:srgbClr val="0053A0"/>
              </a:buClr>
            </a:pPr>
            <a:r>
              <a:rPr lang="en-US" sz="2000" dirty="0"/>
              <a:t>Regular Route 1-Cent Fares (Jan 2025- Jun 2025)   </a:t>
            </a:r>
          </a:p>
          <a:p>
            <a:pPr lvl="1">
              <a:buClr>
                <a:srgbClr val="0053A0"/>
              </a:buClr>
            </a:pPr>
            <a:r>
              <a:rPr lang="en-US" sz="1600" dirty="0"/>
              <a:t>Metro Mobility Certified customers ride for 1-Cent on fixed route system wide</a:t>
            </a:r>
          </a:p>
          <a:p>
            <a:pPr lvl="1">
              <a:buClr>
                <a:srgbClr val="0053A0"/>
              </a:buClr>
            </a:pPr>
            <a:r>
              <a:rPr lang="en-US" sz="1600" dirty="0"/>
              <a:t>May become permeant, may become free with legislative action. </a:t>
            </a:r>
          </a:p>
          <a:p>
            <a:pPr>
              <a:buClr>
                <a:srgbClr val="0053A0"/>
              </a:buClr>
            </a:pPr>
            <a:r>
              <a:rPr lang="en-US" sz="2000" dirty="0"/>
              <a:t>Additional Premium on Demand service </a:t>
            </a:r>
          </a:p>
          <a:p>
            <a:pPr lvl="1">
              <a:buClr>
                <a:srgbClr val="0053A0"/>
              </a:buClr>
            </a:pPr>
            <a:r>
              <a:rPr lang="en-US" sz="1600" dirty="0"/>
              <a:t>Legislatively mandated</a:t>
            </a:r>
          </a:p>
          <a:p>
            <a:pPr lvl="1">
              <a:buClr>
                <a:srgbClr val="0053A0"/>
              </a:buClr>
            </a:pPr>
            <a:r>
              <a:rPr lang="en-US" sz="1600" dirty="0"/>
              <a:t>Allows for Metro Mobility customers who live in areas with truncated service hours to have a transportation option</a:t>
            </a:r>
          </a:p>
          <a:p>
            <a:pPr lvl="1">
              <a:buClr>
                <a:srgbClr val="0053A0"/>
              </a:buClr>
            </a:pPr>
            <a:r>
              <a:rPr lang="en-US" sz="1600" dirty="0"/>
              <a:t>6am-10pm M-F, 7am-11pm Saturdays, 7am-10pm Sundays. End in June. </a:t>
            </a:r>
          </a:p>
          <a:p>
            <a:pPr lvl="1">
              <a:buClr>
                <a:srgbClr val="0053A0"/>
              </a:buClr>
            </a:pPr>
            <a:r>
              <a:rPr lang="en-US" sz="1600" dirty="0"/>
              <a:t>Must be booked 1-4 days in advance</a:t>
            </a:r>
          </a:p>
          <a:p>
            <a:pPr lvl="1">
              <a:buClr>
                <a:srgbClr val="0053A0"/>
              </a:buClr>
            </a:pPr>
            <a:r>
              <a:rPr lang="en-US" sz="1600" dirty="0"/>
              <a:t>Will have two providers for this service  in the very near future!</a:t>
            </a:r>
          </a:p>
          <a:p>
            <a:pPr lvl="1">
              <a:buClr>
                <a:srgbClr val="0053A0"/>
              </a:buClr>
            </a:pPr>
            <a:endParaRPr lang="en-US" sz="1600" dirty="0"/>
          </a:p>
          <a:p>
            <a:pPr marL="0" indent="0">
              <a:buClr>
                <a:srgbClr val="0053A0"/>
              </a:buClr>
              <a:buNone/>
            </a:pPr>
            <a:endParaRPr lang="en-US" sz="2000" dirty="0"/>
          </a:p>
          <a:p>
            <a:pPr marL="0" indent="0">
              <a:buClr>
                <a:srgbClr val="0053A0"/>
              </a:buClr>
              <a:buNone/>
            </a:pPr>
            <a:endParaRPr lang="en-US" sz="2000" dirty="0"/>
          </a:p>
        </p:txBody>
      </p:sp>
      <p:sp>
        <p:nvSpPr>
          <p:cNvPr id="7" name="Slide Number Placeholder 6">
            <a:extLst>
              <a:ext uri="{FF2B5EF4-FFF2-40B4-BE49-F238E27FC236}">
                <a16:creationId xmlns:a16="http://schemas.microsoft.com/office/drawing/2014/main" id="{A3AF1071-EF78-0A49-B338-02E6B19AEE35}"/>
              </a:ext>
            </a:extLst>
          </p:cNvPr>
          <p:cNvSpPr>
            <a:spLocks noGrp="1"/>
          </p:cNvSpPr>
          <p:nvPr>
            <p:ph type="sldNum" sz="quarter" idx="16"/>
          </p:nvPr>
        </p:nvSpPr>
        <p:spPr/>
        <p:txBody>
          <a:bodyPr/>
          <a:lstStyle/>
          <a:p>
            <a:fld id="{48F63A3B-78C7-47BE-AE5E-E10140E04643}" type="slidenum">
              <a:rPr lang="en-US" smtClean="0"/>
              <a:pPr/>
              <a:t>15</a:t>
            </a:fld>
            <a:endParaRPr lang="en-US"/>
          </a:p>
        </p:txBody>
      </p:sp>
      <p:pic>
        <p:nvPicPr>
          <p:cNvPr id="5" name="Picture 4" descr="Plot map showing transit riders on Metro Transit's routes 62 and 32.  ">
            <a:extLst>
              <a:ext uri="{FF2B5EF4-FFF2-40B4-BE49-F238E27FC236}">
                <a16:creationId xmlns:a16="http://schemas.microsoft.com/office/drawing/2014/main" id="{9F4AE496-3902-3BD4-0938-F3A3947A279D}"/>
              </a:ext>
            </a:extLst>
          </p:cNvPr>
          <p:cNvPicPr>
            <a:picLocks noChangeAspect="1"/>
          </p:cNvPicPr>
          <p:nvPr/>
        </p:nvPicPr>
        <p:blipFill>
          <a:blip r:embed="rId3"/>
          <a:stretch>
            <a:fillRect/>
          </a:stretch>
        </p:blipFill>
        <p:spPr>
          <a:xfrm>
            <a:off x="7002136" y="1905290"/>
            <a:ext cx="5019555" cy="4141970"/>
          </a:xfrm>
          <a:prstGeom prst="rect">
            <a:avLst/>
          </a:prstGeom>
        </p:spPr>
      </p:pic>
    </p:spTree>
    <p:extLst>
      <p:ext uri="{BB962C8B-B14F-4D97-AF65-F5344CB8AC3E}">
        <p14:creationId xmlns:p14="http://schemas.microsoft.com/office/powerpoint/2010/main" val="220381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9496-154E-384A-8949-7CD09FD23C2B}"/>
              </a:ext>
            </a:extLst>
          </p:cNvPr>
          <p:cNvSpPr>
            <a:spLocks noGrp="1"/>
          </p:cNvSpPr>
          <p:nvPr>
            <p:ph type="title"/>
          </p:nvPr>
        </p:nvSpPr>
        <p:spPr/>
        <p:txBody>
          <a:bodyPr/>
          <a:lstStyle/>
          <a:p>
            <a:r>
              <a:rPr lang="en-US"/>
              <a:t>Customer Support / Stakeholder Engagement</a:t>
            </a:r>
          </a:p>
        </p:txBody>
      </p:sp>
      <p:sp>
        <p:nvSpPr>
          <p:cNvPr id="3" name="Content Placeholder 2">
            <a:extLst>
              <a:ext uri="{FF2B5EF4-FFF2-40B4-BE49-F238E27FC236}">
                <a16:creationId xmlns:a16="http://schemas.microsoft.com/office/drawing/2014/main" id="{5FA8B701-B7AE-A94E-A342-96789EB6E9BC}"/>
              </a:ext>
            </a:extLst>
          </p:cNvPr>
          <p:cNvSpPr>
            <a:spLocks noGrp="1"/>
          </p:cNvSpPr>
          <p:nvPr>
            <p:ph idx="1"/>
          </p:nvPr>
        </p:nvSpPr>
        <p:spPr>
          <a:xfrm>
            <a:off x="6001521" y="2133600"/>
            <a:ext cx="5943600" cy="4114800"/>
          </a:xfrm>
        </p:spPr>
        <p:txBody>
          <a:bodyPr vert="horz" lIns="0" tIns="0" rIns="0" bIns="0" rtlCol="0" anchor="t">
            <a:normAutofit fontScale="70000" lnSpcReduction="20000"/>
          </a:bodyPr>
          <a:lstStyle/>
          <a:p>
            <a:r>
              <a:rPr lang="en-US" sz="2900" dirty="0">
                <a:latin typeface="Tenorite"/>
              </a:rPr>
              <a:t>Hard copy and digital subscription newsletters </a:t>
            </a:r>
            <a:endParaRPr lang="en-US" sz="2900" dirty="0"/>
          </a:p>
          <a:p>
            <a:r>
              <a:rPr lang="en-US" sz="2900" dirty="0">
                <a:latin typeface="Tenorite"/>
              </a:rPr>
              <a:t>Biannual Community Conversations - </a:t>
            </a:r>
          </a:p>
          <a:p>
            <a:r>
              <a:rPr lang="en-US" sz="2900" dirty="0">
                <a:latin typeface="Tenorite"/>
              </a:rPr>
              <a:t>Advocacy group outreach and listening sessions</a:t>
            </a:r>
          </a:p>
          <a:p>
            <a:r>
              <a:rPr lang="en-US" sz="2900" dirty="0">
                <a:latin typeface="Tenorite"/>
              </a:rPr>
              <a:t>Training partnerships</a:t>
            </a:r>
          </a:p>
          <a:p>
            <a:r>
              <a:rPr lang="en-US" sz="2900" dirty="0">
                <a:latin typeface="Tenorite"/>
              </a:rPr>
              <a:t>Transit Accessibility Advisory Committee</a:t>
            </a:r>
          </a:p>
          <a:p>
            <a:pPr marL="457200" lvl="1" indent="0">
              <a:buNone/>
            </a:pPr>
            <a:r>
              <a:rPr lang="en-US" sz="2900" dirty="0">
                <a:latin typeface="Tenorite"/>
              </a:rPr>
              <a:t>- Metro Mobility liaison role</a:t>
            </a:r>
          </a:p>
          <a:p>
            <a:pPr marL="457200" lvl="1" indent="0">
              <a:buNone/>
            </a:pPr>
            <a:r>
              <a:rPr lang="en-US" sz="2900" dirty="0">
                <a:latin typeface="Tenorite"/>
              </a:rPr>
              <a:t>- MTS Recording Secretary role</a:t>
            </a:r>
          </a:p>
          <a:p>
            <a:pPr marL="457200" lvl="1" indent="0">
              <a:buNone/>
            </a:pPr>
            <a:r>
              <a:rPr lang="en-US" sz="2900" dirty="0">
                <a:latin typeface="Tenorite"/>
              </a:rPr>
              <a:t>- TAAC members regularly engage as subject matter experts and key stakeholders on MTS projects, including RFPs</a:t>
            </a:r>
          </a:p>
          <a:p>
            <a:pPr>
              <a:buClr>
                <a:srgbClr val="0053A0"/>
              </a:buClr>
            </a:pPr>
            <a:endParaRPr lang="en-US" sz="2800" dirty="0"/>
          </a:p>
        </p:txBody>
      </p:sp>
      <p:sp>
        <p:nvSpPr>
          <p:cNvPr id="7" name="Slide Number Placeholder 6">
            <a:extLst>
              <a:ext uri="{FF2B5EF4-FFF2-40B4-BE49-F238E27FC236}">
                <a16:creationId xmlns:a16="http://schemas.microsoft.com/office/drawing/2014/main" id="{A3AF1071-EF78-0A49-B338-02E6B19AEE35}"/>
              </a:ext>
            </a:extLst>
          </p:cNvPr>
          <p:cNvSpPr>
            <a:spLocks noGrp="1"/>
          </p:cNvSpPr>
          <p:nvPr>
            <p:ph type="sldNum" sz="quarter" idx="16"/>
          </p:nvPr>
        </p:nvSpPr>
        <p:spPr/>
        <p:txBody>
          <a:bodyPr/>
          <a:lstStyle/>
          <a:p>
            <a:fld id="{48F63A3B-78C7-47BE-AE5E-E10140E04643}" type="slidenum">
              <a:rPr lang="en-US" smtClean="0"/>
              <a:pPr/>
              <a:t>16</a:t>
            </a:fld>
            <a:endParaRPr lang="en-US"/>
          </a:p>
        </p:txBody>
      </p:sp>
      <p:pic>
        <p:nvPicPr>
          <p:cNvPr id="4" name="Picture 3" descr="Photo of a Fall, 2023 Metro Mobility newsletter.">
            <a:extLst>
              <a:ext uri="{FF2B5EF4-FFF2-40B4-BE49-F238E27FC236}">
                <a16:creationId xmlns:a16="http://schemas.microsoft.com/office/drawing/2014/main" id="{B847601C-0E7C-1571-5837-626B472514DF}"/>
              </a:ext>
            </a:extLst>
          </p:cNvPr>
          <p:cNvPicPr>
            <a:picLocks noChangeAspect="1"/>
          </p:cNvPicPr>
          <p:nvPr/>
        </p:nvPicPr>
        <p:blipFill>
          <a:blip r:embed="rId3"/>
          <a:stretch>
            <a:fillRect/>
          </a:stretch>
        </p:blipFill>
        <p:spPr>
          <a:xfrm>
            <a:off x="838200" y="2133600"/>
            <a:ext cx="5000650" cy="3205164"/>
          </a:xfrm>
          <a:prstGeom prst="rect">
            <a:avLst/>
          </a:prstGeom>
        </p:spPr>
      </p:pic>
    </p:spTree>
    <p:extLst>
      <p:ext uri="{BB962C8B-B14F-4D97-AF65-F5344CB8AC3E}">
        <p14:creationId xmlns:p14="http://schemas.microsoft.com/office/powerpoint/2010/main" val="154054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2E7E-F402-50B9-16FD-603903562541}"/>
              </a:ext>
            </a:extLst>
          </p:cNvPr>
          <p:cNvSpPr>
            <a:spLocks noGrp="1"/>
          </p:cNvSpPr>
          <p:nvPr>
            <p:ph type="title"/>
          </p:nvPr>
        </p:nvSpPr>
        <p:spPr>
          <a:xfrm>
            <a:off x="838200" y="609601"/>
            <a:ext cx="10515600" cy="708660"/>
          </a:xfrm>
        </p:spPr>
        <p:txBody>
          <a:bodyPr>
            <a:normAutofit fontScale="90000"/>
          </a:bodyPr>
          <a:lstStyle/>
          <a:p>
            <a:r>
              <a:rPr lang="en-US"/>
              <a:t>Transportation Accessibility Advisory Committee</a:t>
            </a:r>
          </a:p>
        </p:txBody>
      </p:sp>
      <p:sp>
        <p:nvSpPr>
          <p:cNvPr id="3" name="Content Placeholder 2">
            <a:extLst>
              <a:ext uri="{FF2B5EF4-FFF2-40B4-BE49-F238E27FC236}">
                <a16:creationId xmlns:a16="http://schemas.microsoft.com/office/drawing/2014/main" id="{EB89B824-B202-83A5-0B96-FA1C39DA60AE}"/>
              </a:ext>
            </a:extLst>
          </p:cNvPr>
          <p:cNvSpPr>
            <a:spLocks noGrp="1"/>
          </p:cNvSpPr>
          <p:nvPr>
            <p:ph idx="1"/>
          </p:nvPr>
        </p:nvSpPr>
        <p:spPr>
          <a:xfrm>
            <a:off x="777240" y="1423510"/>
            <a:ext cx="4968240" cy="5434489"/>
          </a:xfrm>
        </p:spPr>
        <p:txBody>
          <a:bodyPr>
            <a:normAutofit fontScale="92500" lnSpcReduction="10000"/>
          </a:bodyPr>
          <a:lstStyle/>
          <a:p>
            <a:r>
              <a:rPr lang="en-US" sz="2000" dirty="0"/>
              <a:t>Created by State Statute 473.375</a:t>
            </a:r>
          </a:p>
          <a:p>
            <a:r>
              <a:rPr lang="en-US" sz="2000" dirty="0"/>
              <a:t>15 members + Chair</a:t>
            </a:r>
          </a:p>
          <a:p>
            <a:r>
              <a:rPr lang="en-US" sz="2000" dirty="0"/>
              <a:t>All aspects of fixed route and special transportation service accessibility</a:t>
            </a:r>
          </a:p>
          <a:p>
            <a:r>
              <a:rPr lang="en-US" sz="2000" dirty="0"/>
              <a:t>Advises Council on long-range plans to meet accessibility needs</a:t>
            </a:r>
          </a:p>
          <a:p>
            <a:r>
              <a:rPr lang="en-US" sz="2000" dirty="0"/>
              <a:t>Agenda and work plan set by TAAC chair </a:t>
            </a:r>
          </a:p>
          <a:p>
            <a:pPr lvl="1"/>
            <a:r>
              <a:rPr lang="en-US" sz="1600" dirty="0"/>
              <a:t>Information items, report-backs on past topics or questions/follow-up</a:t>
            </a:r>
          </a:p>
          <a:p>
            <a:pPr lvl="1"/>
            <a:r>
              <a:rPr lang="en-US" sz="1600" dirty="0"/>
              <a:t>Standing committee items on projects</a:t>
            </a:r>
          </a:p>
          <a:p>
            <a:r>
              <a:rPr lang="en-US" sz="2000" dirty="0"/>
              <a:t>1</a:t>
            </a:r>
            <a:r>
              <a:rPr lang="en-US" sz="2000" baseline="30000" dirty="0"/>
              <a:t>st</a:t>
            </a:r>
            <a:r>
              <a:rPr lang="en-US" sz="2000" dirty="0"/>
              <a:t> Wednesdays 12:30-14:30; Meetings are open to the public</a:t>
            </a:r>
          </a:p>
          <a:p>
            <a:r>
              <a:rPr lang="en-US" sz="2000" dirty="0"/>
              <a:t>Held in Council Chambers at 390 Robert St N in Saint Paul</a:t>
            </a:r>
          </a:p>
          <a:p>
            <a:endParaRPr lang="en-US" sz="2200" dirty="0"/>
          </a:p>
          <a:p>
            <a:endParaRPr lang="en-US" dirty="0"/>
          </a:p>
          <a:p>
            <a:endParaRPr lang="en-US" dirty="0"/>
          </a:p>
        </p:txBody>
      </p:sp>
      <p:graphicFrame>
        <p:nvGraphicFramePr>
          <p:cNvPr id="6" name="Content Placeholder 5">
            <a:extLst>
              <a:ext uri="{FF2B5EF4-FFF2-40B4-BE49-F238E27FC236}">
                <a16:creationId xmlns:a16="http://schemas.microsoft.com/office/drawing/2014/main" id="{A33ED87D-5165-E27F-7357-38FB0FBD2FB3}"/>
              </a:ext>
            </a:extLst>
          </p:cNvPr>
          <p:cNvGraphicFramePr>
            <a:graphicFrameLocks noGrp="1"/>
          </p:cNvGraphicFramePr>
          <p:nvPr>
            <p:ph sz="quarter" idx="13"/>
            <p:extLst>
              <p:ext uri="{D42A27DB-BD31-4B8C-83A1-F6EECF244321}">
                <p14:modId xmlns:p14="http://schemas.microsoft.com/office/powerpoint/2010/main" val="1983540049"/>
              </p:ext>
            </p:extLst>
          </p:nvPr>
        </p:nvGraphicFramePr>
        <p:xfrm>
          <a:off x="6334538" y="1423511"/>
          <a:ext cx="5583142" cy="2865120"/>
        </p:xfrm>
        <a:graphic>
          <a:graphicData uri="http://schemas.openxmlformats.org/drawingml/2006/table">
            <a:tbl>
              <a:tblPr firstRow="1" bandRow="1">
                <a:tableStyleId>{5C22544A-7EE6-4342-B048-85BDC9FD1C3A}</a:tableStyleId>
              </a:tblPr>
              <a:tblGrid>
                <a:gridCol w="2791571">
                  <a:extLst>
                    <a:ext uri="{9D8B030D-6E8A-4147-A177-3AD203B41FA5}">
                      <a16:colId xmlns:a16="http://schemas.microsoft.com/office/drawing/2014/main" val="2615840037"/>
                    </a:ext>
                  </a:extLst>
                </a:gridCol>
                <a:gridCol w="2791571">
                  <a:extLst>
                    <a:ext uri="{9D8B030D-6E8A-4147-A177-3AD203B41FA5}">
                      <a16:colId xmlns:a16="http://schemas.microsoft.com/office/drawing/2014/main" val="629451063"/>
                    </a:ext>
                  </a:extLst>
                </a:gridCol>
              </a:tblGrid>
              <a:tr h="370840">
                <a:tc>
                  <a:txBody>
                    <a:bodyPr/>
                    <a:lstStyle/>
                    <a:p>
                      <a:r>
                        <a:rPr lang="en-US"/>
                        <a:t>Membership</a:t>
                      </a:r>
                    </a:p>
                  </a:txBody>
                  <a:tcPr/>
                </a:tc>
                <a:tc>
                  <a:txBody>
                    <a:bodyPr/>
                    <a:lstStyle/>
                    <a:p>
                      <a:r>
                        <a:rPr lang="en-US"/>
                        <a:t>Appointed by</a:t>
                      </a:r>
                    </a:p>
                  </a:txBody>
                  <a:tcPr/>
                </a:tc>
                <a:extLst>
                  <a:ext uri="{0D108BD9-81ED-4DB2-BD59-A6C34878D82A}">
                    <a16:rowId xmlns:a16="http://schemas.microsoft.com/office/drawing/2014/main" val="2084401423"/>
                  </a:ext>
                </a:extLst>
              </a:tr>
              <a:tr h="370840">
                <a:tc>
                  <a:txBody>
                    <a:bodyPr/>
                    <a:lstStyle/>
                    <a:p>
                      <a:r>
                        <a:rPr lang="en-US"/>
                        <a:t>Chair (at large)</a:t>
                      </a:r>
                    </a:p>
                  </a:txBody>
                  <a:tcPr/>
                </a:tc>
                <a:tc>
                  <a:txBody>
                    <a:bodyPr/>
                    <a:lstStyle/>
                    <a:p>
                      <a:r>
                        <a:rPr lang="en-US"/>
                        <a:t>Council Chair</a:t>
                      </a:r>
                    </a:p>
                  </a:txBody>
                  <a:tcPr/>
                </a:tc>
                <a:extLst>
                  <a:ext uri="{0D108BD9-81ED-4DB2-BD59-A6C34878D82A}">
                    <a16:rowId xmlns:a16="http://schemas.microsoft.com/office/drawing/2014/main" val="3019133266"/>
                  </a:ext>
                </a:extLst>
              </a:tr>
              <a:tr h="370840">
                <a:tc>
                  <a:txBody>
                    <a:bodyPr/>
                    <a:lstStyle/>
                    <a:p>
                      <a:r>
                        <a:rPr lang="en-US"/>
                        <a:t>Community Members (8)</a:t>
                      </a:r>
                    </a:p>
                  </a:txBody>
                  <a:tcPr/>
                </a:tc>
                <a:tc>
                  <a:txBody>
                    <a:bodyPr/>
                    <a:lstStyle/>
                    <a:p>
                      <a:r>
                        <a:rPr lang="en-US"/>
                        <a:t>Met Council</a:t>
                      </a:r>
                    </a:p>
                  </a:txBody>
                  <a:tcPr/>
                </a:tc>
                <a:extLst>
                  <a:ext uri="{0D108BD9-81ED-4DB2-BD59-A6C34878D82A}">
                    <a16:rowId xmlns:a16="http://schemas.microsoft.com/office/drawing/2014/main" val="4185247511"/>
                  </a:ext>
                </a:extLst>
              </a:tr>
              <a:tr h="370840">
                <a:tc>
                  <a:txBody>
                    <a:bodyPr/>
                    <a:lstStyle/>
                    <a:p>
                      <a:r>
                        <a:rPr lang="en-US"/>
                        <a:t>2 members</a:t>
                      </a:r>
                    </a:p>
                  </a:txBody>
                  <a:tcPr/>
                </a:tc>
                <a:tc>
                  <a:txBody>
                    <a:bodyPr/>
                    <a:lstStyle/>
                    <a:p>
                      <a:r>
                        <a:rPr lang="en-US"/>
                        <a:t>MN Council on Disability</a:t>
                      </a:r>
                    </a:p>
                  </a:txBody>
                  <a:tcPr/>
                </a:tc>
                <a:extLst>
                  <a:ext uri="{0D108BD9-81ED-4DB2-BD59-A6C34878D82A}">
                    <a16:rowId xmlns:a16="http://schemas.microsoft.com/office/drawing/2014/main" val="161572842"/>
                  </a:ext>
                </a:extLst>
              </a:tr>
              <a:tr h="370840">
                <a:tc>
                  <a:txBody>
                    <a:bodyPr/>
                    <a:lstStyle/>
                    <a:p>
                      <a:r>
                        <a:rPr lang="en-US"/>
                        <a:t>2 members</a:t>
                      </a:r>
                    </a:p>
                  </a:txBody>
                  <a:tcPr/>
                </a:tc>
                <a:tc>
                  <a:txBody>
                    <a:bodyPr/>
                    <a:lstStyle/>
                    <a:p>
                      <a:r>
                        <a:rPr lang="en-US"/>
                        <a:t>MN Area Agency on Aging</a:t>
                      </a:r>
                    </a:p>
                  </a:txBody>
                  <a:tcPr/>
                </a:tc>
                <a:extLst>
                  <a:ext uri="{0D108BD9-81ED-4DB2-BD59-A6C34878D82A}">
                    <a16:rowId xmlns:a16="http://schemas.microsoft.com/office/drawing/2014/main" val="3775425695"/>
                  </a:ext>
                </a:extLst>
              </a:tr>
              <a:tr h="370840">
                <a:tc>
                  <a:txBody>
                    <a:bodyPr/>
                    <a:lstStyle/>
                    <a:p>
                      <a:r>
                        <a:rPr lang="en-US"/>
                        <a:t>2 members</a:t>
                      </a:r>
                    </a:p>
                  </a:txBody>
                  <a:tcPr/>
                </a:tc>
                <a:tc>
                  <a:txBody>
                    <a:bodyPr/>
                    <a:lstStyle/>
                    <a:p>
                      <a:r>
                        <a:rPr lang="en-US"/>
                        <a:t>MN Consortium for Citizens with Disabilities</a:t>
                      </a:r>
                    </a:p>
                  </a:txBody>
                  <a:tcPr/>
                </a:tc>
                <a:extLst>
                  <a:ext uri="{0D108BD9-81ED-4DB2-BD59-A6C34878D82A}">
                    <a16:rowId xmlns:a16="http://schemas.microsoft.com/office/drawing/2014/main" val="2452486251"/>
                  </a:ext>
                </a:extLst>
              </a:tr>
              <a:tr h="370840">
                <a:tc>
                  <a:txBody>
                    <a:bodyPr/>
                    <a:lstStyle/>
                    <a:p>
                      <a:r>
                        <a:rPr lang="en-US"/>
                        <a:t>1 member</a:t>
                      </a:r>
                    </a:p>
                  </a:txBody>
                  <a:tcPr/>
                </a:tc>
                <a:tc>
                  <a:txBody>
                    <a:bodyPr/>
                    <a:lstStyle/>
                    <a:p>
                      <a:r>
                        <a:rPr lang="en-US" dirty="0"/>
                        <a:t>MN AARP</a:t>
                      </a:r>
                    </a:p>
                  </a:txBody>
                  <a:tcPr/>
                </a:tc>
                <a:extLst>
                  <a:ext uri="{0D108BD9-81ED-4DB2-BD59-A6C34878D82A}">
                    <a16:rowId xmlns:a16="http://schemas.microsoft.com/office/drawing/2014/main" val="1624453432"/>
                  </a:ext>
                </a:extLst>
              </a:tr>
            </a:tbl>
          </a:graphicData>
        </a:graphic>
      </p:graphicFrame>
      <p:sp>
        <p:nvSpPr>
          <p:cNvPr id="5" name="Slide Number Placeholder 4">
            <a:extLst>
              <a:ext uri="{FF2B5EF4-FFF2-40B4-BE49-F238E27FC236}">
                <a16:creationId xmlns:a16="http://schemas.microsoft.com/office/drawing/2014/main" id="{21BC39F9-530E-454B-26D4-C3698FA17C17}"/>
              </a:ext>
            </a:extLst>
          </p:cNvPr>
          <p:cNvSpPr>
            <a:spLocks noGrp="1"/>
          </p:cNvSpPr>
          <p:nvPr>
            <p:ph type="sldNum" sz="quarter" idx="16"/>
          </p:nvPr>
        </p:nvSpPr>
        <p:spPr/>
        <p:txBody>
          <a:bodyPr/>
          <a:lstStyle/>
          <a:p>
            <a:fld id="{48F63A3B-78C7-47BE-AE5E-E10140E04643}" type="slidenum">
              <a:rPr lang="en-US" smtClean="0"/>
              <a:pPr/>
              <a:t>17</a:t>
            </a:fld>
            <a:endParaRPr lang="en-US"/>
          </a:p>
        </p:txBody>
      </p:sp>
      <p:graphicFrame>
        <p:nvGraphicFramePr>
          <p:cNvPr id="7" name="Table 6">
            <a:extLst>
              <a:ext uri="{FF2B5EF4-FFF2-40B4-BE49-F238E27FC236}">
                <a16:creationId xmlns:a16="http://schemas.microsoft.com/office/drawing/2014/main" id="{C1D247E2-F34C-E50B-4E83-E93A12822EAE}"/>
              </a:ext>
            </a:extLst>
          </p:cNvPr>
          <p:cNvGraphicFramePr>
            <a:graphicFrameLocks noGrp="1"/>
          </p:cNvGraphicFramePr>
          <p:nvPr>
            <p:extLst>
              <p:ext uri="{D42A27DB-BD31-4B8C-83A1-F6EECF244321}">
                <p14:modId xmlns:p14="http://schemas.microsoft.com/office/powerpoint/2010/main" val="2034187558"/>
              </p:ext>
            </p:extLst>
          </p:nvPr>
        </p:nvGraphicFramePr>
        <p:xfrm>
          <a:off x="6334539" y="4529772"/>
          <a:ext cx="5583142" cy="2123440"/>
        </p:xfrm>
        <a:graphic>
          <a:graphicData uri="http://schemas.openxmlformats.org/drawingml/2006/table">
            <a:tbl>
              <a:tblPr firstRow="1" bandRow="1">
                <a:tableStyleId>{5C22544A-7EE6-4342-B048-85BDC9FD1C3A}</a:tableStyleId>
              </a:tblPr>
              <a:tblGrid>
                <a:gridCol w="2791571">
                  <a:extLst>
                    <a:ext uri="{9D8B030D-6E8A-4147-A177-3AD203B41FA5}">
                      <a16:colId xmlns:a16="http://schemas.microsoft.com/office/drawing/2014/main" val="1753826180"/>
                    </a:ext>
                  </a:extLst>
                </a:gridCol>
                <a:gridCol w="2791571">
                  <a:extLst>
                    <a:ext uri="{9D8B030D-6E8A-4147-A177-3AD203B41FA5}">
                      <a16:colId xmlns:a16="http://schemas.microsoft.com/office/drawing/2014/main" val="2765239787"/>
                    </a:ext>
                  </a:extLst>
                </a:gridCol>
              </a:tblGrid>
              <a:tr h="370840">
                <a:tc>
                  <a:txBody>
                    <a:bodyPr/>
                    <a:lstStyle/>
                    <a:p>
                      <a:r>
                        <a:rPr lang="en-US"/>
                        <a:t>Ex-officio Members</a:t>
                      </a:r>
                    </a:p>
                  </a:txBody>
                  <a:tcPr/>
                </a:tc>
                <a:tc>
                  <a:txBody>
                    <a:bodyPr/>
                    <a:lstStyle/>
                    <a:p>
                      <a:r>
                        <a:rPr lang="en-US"/>
                        <a:t>Roles</a:t>
                      </a:r>
                    </a:p>
                  </a:txBody>
                  <a:tcPr/>
                </a:tc>
                <a:extLst>
                  <a:ext uri="{0D108BD9-81ED-4DB2-BD59-A6C34878D82A}">
                    <a16:rowId xmlns:a16="http://schemas.microsoft.com/office/drawing/2014/main" val="719240044"/>
                  </a:ext>
                </a:extLst>
              </a:tr>
              <a:tr h="370840">
                <a:tc>
                  <a:txBody>
                    <a:bodyPr/>
                    <a:lstStyle/>
                    <a:p>
                      <a:r>
                        <a:rPr lang="en-US" dirty="0"/>
                        <a:t>Julie Sellner/Cheryl Schmidt</a:t>
                      </a:r>
                    </a:p>
                  </a:txBody>
                  <a:tcPr/>
                </a:tc>
                <a:tc>
                  <a:txBody>
                    <a:bodyPr/>
                    <a:lstStyle/>
                    <a:p>
                      <a:r>
                        <a:rPr lang="en-US"/>
                        <a:t>MTS</a:t>
                      </a:r>
                    </a:p>
                  </a:txBody>
                  <a:tcPr/>
                </a:tc>
                <a:extLst>
                  <a:ext uri="{0D108BD9-81ED-4DB2-BD59-A6C34878D82A}">
                    <a16:rowId xmlns:a16="http://schemas.microsoft.com/office/drawing/2014/main" val="2392450103"/>
                  </a:ext>
                </a:extLst>
              </a:tr>
              <a:tr h="370840">
                <a:tc>
                  <a:txBody>
                    <a:bodyPr/>
                    <a:lstStyle/>
                    <a:p>
                      <a:r>
                        <a:rPr lang="en-US"/>
                        <a:t>Doug Cook</a:t>
                      </a:r>
                    </a:p>
                  </a:txBody>
                  <a:tcPr/>
                </a:tc>
                <a:tc>
                  <a:txBody>
                    <a:bodyPr/>
                    <a:lstStyle/>
                    <a:p>
                      <a:r>
                        <a:rPr lang="en-US"/>
                        <a:t>Metro Transit</a:t>
                      </a:r>
                    </a:p>
                  </a:txBody>
                  <a:tcPr/>
                </a:tc>
                <a:extLst>
                  <a:ext uri="{0D108BD9-81ED-4DB2-BD59-A6C34878D82A}">
                    <a16:rowId xmlns:a16="http://schemas.microsoft.com/office/drawing/2014/main" val="1115033212"/>
                  </a:ext>
                </a:extLst>
              </a:tr>
              <a:tr h="370840">
                <a:tc>
                  <a:txBody>
                    <a:bodyPr/>
                    <a:lstStyle/>
                    <a:p>
                      <a:r>
                        <a:rPr lang="en-US"/>
                        <a:t>Vacant</a:t>
                      </a:r>
                    </a:p>
                  </a:txBody>
                  <a:tcPr/>
                </a:tc>
                <a:tc>
                  <a:txBody>
                    <a:bodyPr/>
                    <a:lstStyle/>
                    <a:p>
                      <a:r>
                        <a:rPr lang="en-US"/>
                        <a:t>OEEO ADA &amp; Title VI Administrator</a:t>
                      </a:r>
                    </a:p>
                  </a:txBody>
                  <a:tcPr/>
                </a:tc>
                <a:extLst>
                  <a:ext uri="{0D108BD9-81ED-4DB2-BD59-A6C34878D82A}">
                    <a16:rowId xmlns:a16="http://schemas.microsoft.com/office/drawing/2014/main" val="3964534322"/>
                  </a:ext>
                </a:extLst>
              </a:tr>
              <a:tr h="370840">
                <a:tc>
                  <a:txBody>
                    <a:bodyPr/>
                    <a:lstStyle/>
                    <a:p>
                      <a:r>
                        <a:rPr lang="en-US"/>
                        <a:t>CM Cameron</a:t>
                      </a:r>
                    </a:p>
                  </a:txBody>
                  <a:tcPr/>
                </a:tc>
                <a:tc>
                  <a:txBody>
                    <a:bodyPr/>
                    <a:lstStyle/>
                    <a:p>
                      <a:r>
                        <a:rPr lang="en-US" dirty="0"/>
                        <a:t>Council Member</a:t>
                      </a:r>
                    </a:p>
                  </a:txBody>
                  <a:tcPr/>
                </a:tc>
                <a:extLst>
                  <a:ext uri="{0D108BD9-81ED-4DB2-BD59-A6C34878D82A}">
                    <a16:rowId xmlns:a16="http://schemas.microsoft.com/office/drawing/2014/main" val="2534379966"/>
                  </a:ext>
                </a:extLst>
              </a:tr>
            </a:tbl>
          </a:graphicData>
        </a:graphic>
      </p:graphicFrame>
    </p:spTree>
    <p:extLst>
      <p:ext uri="{BB962C8B-B14F-4D97-AF65-F5344CB8AC3E}">
        <p14:creationId xmlns:p14="http://schemas.microsoft.com/office/powerpoint/2010/main" val="283195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2D26-A5B2-738A-8518-80031F94349C}"/>
              </a:ext>
            </a:extLst>
          </p:cNvPr>
          <p:cNvSpPr>
            <a:spLocks noGrp="1"/>
          </p:cNvSpPr>
          <p:nvPr>
            <p:ph type="title"/>
          </p:nvPr>
        </p:nvSpPr>
        <p:spPr/>
        <p:txBody>
          <a:bodyPr/>
          <a:lstStyle/>
          <a:p>
            <a:r>
              <a:rPr lang="en-US" dirty="0"/>
              <a:t>Member Questions</a:t>
            </a:r>
          </a:p>
        </p:txBody>
      </p:sp>
      <p:sp>
        <p:nvSpPr>
          <p:cNvPr id="3" name="Content Placeholder 2">
            <a:extLst>
              <a:ext uri="{FF2B5EF4-FFF2-40B4-BE49-F238E27FC236}">
                <a16:creationId xmlns:a16="http://schemas.microsoft.com/office/drawing/2014/main" id="{10FA2E45-518C-8359-6622-F88A73A53485}"/>
              </a:ext>
            </a:extLst>
          </p:cNvPr>
          <p:cNvSpPr>
            <a:spLocks noGrp="1"/>
          </p:cNvSpPr>
          <p:nvPr>
            <p:ph idx="1"/>
          </p:nvPr>
        </p:nvSpPr>
        <p:spPr>
          <a:xfrm>
            <a:off x="838200" y="1961322"/>
            <a:ext cx="10282084" cy="4210878"/>
          </a:xfrm>
        </p:spPr>
        <p:txBody>
          <a:bodyPr>
            <a:normAutofit lnSpcReduction="10000"/>
          </a:bodyPr>
          <a:lstStyle/>
          <a:p>
            <a:r>
              <a:rPr lang="en-US" dirty="0"/>
              <a:t>Driver Mate update? Drive Mate </a:t>
            </a:r>
            <a:r>
              <a:rPr lang="en-US" b="0" i="0" dirty="0">
                <a:solidFill>
                  <a:srgbClr val="333F48"/>
                </a:solidFill>
                <a:effectLst/>
                <a:latin typeface="Source Sans Pro" panose="020F0502020204030204" pitchFamily="34" charset="0"/>
              </a:rPr>
              <a:t>acts as an electronic manifest for drivers allowing for real-time scheduling and trip updates, and improved communication between drivers and dispatch. The tablets would replace Rangers currently being used in the vehicles. Currently working through technical and network issues. No Live date has been determined as of yet. </a:t>
            </a:r>
          </a:p>
          <a:p>
            <a:r>
              <a:rPr lang="en-US" dirty="0"/>
              <a:t>POD (Premium On Demand) update? Currently Transportation Plus, a new POD provider, Care Pool, should be in service very soon. Care Pool is in the start up stages of going live. Public notification will go out when the service goes live.</a:t>
            </a:r>
          </a:p>
          <a:p>
            <a:r>
              <a:rPr lang="en-US" dirty="0"/>
              <a:t>Other?</a:t>
            </a:r>
          </a:p>
          <a:p>
            <a:endParaRPr lang="en-US" dirty="0"/>
          </a:p>
        </p:txBody>
      </p:sp>
      <p:sp>
        <p:nvSpPr>
          <p:cNvPr id="5" name="Slide Number Placeholder 4">
            <a:extLst>
              <a:ext uri="{FF2B5EF4-FFF2-40B4-BE49-F238E27FC236}">
                <a16:creationId xmlns:a16="http://schemas.microsoft.com/office/drawing/2014/main" id="{ABDCE54C-6209-21EB-2C07-9A332AEA7F52}"/>
              </a:ext>
            </a:extLst>
          </p:cNvPr>
          <p:cNvSpPr>
            <a:spLocks noGrp="1"/>
          </p:cNvSpPr>
          <p:nvPr>
            <p:ph type="sldNum" sz="quarter" idx="16"/>
          </p:nvPr>
        </p:nvSpPr>
        <p:spPr/>
        <p:txBody>
          <a:bodyPr/>
          <a:lstStyle/>
          <a:p>
            <a:fld id="{48F63A3B-78C7-47BE-AE5E-E10140E04643}" type="slidenum">
              <a:rPr lang="en-US" smtClean="0"/>
              <a:pPr/>
              <a:t>18</a:t>
            </a:fld>
            <a:endParaRPr lang="en-US"/>
          </a:p>
        </p:txBody>
      </p:sp>
    </p:spTree>
    <p:extLst>
      <p:ext uri="{BB962C8B-B14F-4D97-AF65-F5344CB8AC3E}">
        <p14:creationId xmlns:p14="http://schemas.microsoft.com/office/powerpoint/2010/main" val="945075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br>
              <a:rPr lang="en-US"/>
            </a:br>
            <a:br>
              <a:rPr lang="en-US"/>
            </a:br>
            <a:r>
              <a:rPr lang="en-US"/>
              <a:t>Thank you!</a:t>
            </a:r>
          </a:p>
        </p:txBody>
      </p:sp>
      <p:pic>
        <p:nvPicPr>
          <p:cNvPr id="8" name="Graphic 8" descr="Metro Mobility logo">
            <a:extLst>
              <a:ext uri="{FF2B5EF4-FFF2-40B4-BE49-F238E27FC236}">
                <a16:creationId xmlns:a16="http://schemas.microsoft.com/office/drawing/2014/main" id="{70913D66-2695-BF4F-A564-ED9C877F04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7997" y="534273"/>
            <a:ext cx="2404872" cy="591631"/>
          </a:xfrm>
          <a:prstGeom prst="rect">
            <a:avLst/>
          </a:prstGeom>
        </p:spPr>
      </p:pic>
    </p:spTree>
    <p:extLst>
      <p:ext uri="{BB962C8B-B14F-4D97-AF65-F5344CB8AC3E}">
        <p14:creationId xmlns:p14="http://schemas.microsoft.com/office/powerpoint/2010/main" val="279885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874643"/>
          </a:xfrm>
        </p:spPr>
        <p:txBody>
          <a:bodyPr>
            <a:normAutofit fontScale="90000"/>
          </a:bodyPr>
          <a:lstStyle/>
          <a:p>
            <a:r>
              <a:rPr lang="en-US" dirty="0"/>
              <a:t>Transit Service Structure</a:t>
            </a:r>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2</a:t>
            </a:fld>
            <a:endParaRPr lang="en-US"/>
          </a:p>
        </p:txBody>
      </p:sp>
      <p:sp>
        <p:nvSpPr>
          <p:cNvPr id="9" name="TextBox 8">
            <a:extLst>
              <a:ext uri="{FF2B5EF4-FFF2-40B4-BE49-F238E27FC236}">
                <a16:creationId xmlns:a16="http://schemas.microsoft.com/office/drawing/2014/main" id="{05375A21-974C-D12D-9693-2F4D564546B7}"/>
              </a:ext>
            </a:extLst>
          </p:cNvPr>
          <p:cNvSpPr txBox="1"/>
          <p:nvPr/>
        </p:nvSpPr>
        <p:spPr>
          <a:xfrm>
            <a:off x="1275622" y="4499892"/>
            <a:ext cx="6138154" cy="2039020"/>
          </a:xfrm>
          <a:prstGeom prst="rect">
            <a:avLst/>
          </a:prstGeom>
          <a:noFill/>
        </p:spPr>
        <p:txBody>
          <a:bodyPr wrap="square" rtlCol="0">
            <a:spAutoFit/>
          </a:bodyPr>
          <a:lstStyle/>
          <a:p>
            <a:pPr defTabSz="482261"/>
            <a:r>
              <a:rPr lang="en-US" sz="2400" b="1" kern="0" dirty="0">
                <a:solidFill>
                  <a:srgbClr val="0053A0"/>
                </a:solidFill>
              </a:rPr>
              <a:t>   </a:t>
            </a:r>
            <a:r>
              <a:rPr lang="en-US" sz="2400" b="1" kern="0" dirty="0"/>
              <a:t>Contracted Transit Services</a:t>
            </a:r>
          </a:p>
          <a:p>
            <a:pPr marL="742304" lvl="1" indent="-301406" defTabSz="482261">
              <a:spcBef>
                <a:spcPts val="317"/>
              </a:spcBef>
              <a:buFont typeface="Arial" panose="020B0604020202020204" pitchFamily="34" charset="0"/>
              <a:buChar char="•"/>
            </a:pPr>
            <a:r>
              <a:rPr lang="en-US" kern="0" dirty="0"/>
              <a:t>All turn-key service contracts</a:t>
            </a:r>
          </a:p>
          <a:p>
            <a:pPr marL="742304" lvl="1" indent="-301406" defTabSz="482261">
              <a:spcBef>
                <a:spcPts val="317"/>
              </a:spcBef>
              <a:buFont typeface="Arial" panose="020B0604020202020204" pitchFamily="34" charset="0"/>
              <a:buChar char="•"/>
            </a:pPr>
            <a:r>
              <a:rPr lang="en-US" kern="0" dirty="0"/>
              <a:t>Service Operations and Fleet Maintenance</a:t>
            </a:r>
          </a:p>
          <a:p>
            <a:pPr marL="742304" lvl="1" indent="-301406" defTabSz="482261">
              <a:spcBef>
                <a:spcPts val="317"/>
              </a:spcBef>
              <a:buFont typeface="Arial" panose="020B0604020202020204" pitchFamily="34" charset="0"/>
              <a:buChar char="•"/>
            </a:pPr>
            <a:r>
              <a:rPr lang="en-US" kern="0" dirty="0"/>
              <a:t>Reservations and Dispatch</a:t>
            </a:r>
          </a:p>
          <a:p>
            <a:pPr marL="742304" lvl="1" indent="-301406" defTabSz="482261">
              <a:spcBef>
                <a:spcPts val="317"/>
              </a:spcBef>
              <a:buFont typeface="Arial" panose="020B0604020202020204" pitchFamily="34" charset="0"/>
              <a:buChar char="•"/>
            </a:pPr>
            <a:r>
              <a:rPr lang="en-US" kern="0" dirty="0"/>
              <a:t>Cost based on revenue hours performed</a:t>
            </a:r>
          </a:p>
          <a:p>
            <a:pPr marL="742304" lvl="1" indent="-301406" defTabSz="482261">
              <a:spcBef>
                <a:spcPts val="317"/>
              </a:spcBef>
              <a:buFont typeface="Arial" panose="020B0604020202020204" pitchFamily="34" charset="0"/>
              <a:buChar char="•"/>
            </a:pPr>
            <a:r>
              <a:rPr lang="en-US" kern="0" dirty="0"/>
              <a:t>Service Performance Criteria (Bonus/Damage Structure)</a:t>
            </a:r>
          </a:p>
        </p:txBody>
      </p:sp>
      <p:graphicFrame>
        <p:nvGraphicFramePr>
          <p:cNvPr id="5" name="Diagram 4" descr="Organization chart showing the structure of transit service under the Metropolitan Council. Metro Transit operates fixed route bus, light rail, and commuter rail directly. Metropolitan Transportation Services operate Van Pool, Metro Mobility, Transit Link, Metro Move, Fixed Route Bus, Metro Micro.">
            <a:extLst>
              <a:ext uri="{FF2B5EF4-FFF2-40B4-BE49-F238E27FC236}">
                <a16:creationId xmlns:a16="http://schemas.microsoft.com/office/drawing/2014/main" id="{F4C88CF7-96BA-5AB8-C127-ECEE57DBF368}"/>
              </a:ext>
            </a:extLst>
          </p:cNvPr>
          <p:cNvGraphicFramePr/>
          <p:nvPr>
            <p:extLst>
              <p:ext uri="{D42A27DB-BD31-4B8C-83A1-F6EECF244321}">
                <p14:modId xmlns:p14="http://schemas.microsoft.com/office/powerpoint/2010/main" val="1281079562"/>
              </p:ext>
            </p:extLst>
          </p:nvPr>
        </p:nvGraphicFramePr>
        <p:xfrm>
          <a:off x="586509" y="1484243"/>
          <a:ext cx="11018982" cy="354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54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8A376-CE93-8677-5983-ECDF7F1F138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4EF96-6F44-44A3-95A5-A595DBBA6990}"/>
              </a:ext>
            </a:extLst>
          </p:cNvPr>
          <p:cNvSpPr>
            <a:spLocks noGrp="1"/>
          </p:cNvSpPr>
          <p:nvPr>
            <p:ph type="sldNum" sz="quarter" idx="16"/>
          </p:nvPr>
        </p:nvSpPr>
        <p:spPr>
          <a:xfrm>
            <a:off x="10396728"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Tenorite"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enorite" pitchFamily="2" charset="0"/>
              <a:ea typeface="+mn-ea"/>
              <a:cs typeface="+mn-cs"/>
            </a:endParaRPr>
          </a:p>
        </p:txBody>
      </p:sp>
      <p:graphicFrame>
        <p:nvGraphicFramePr>
          <p:cNvPr id="10" name="Diagram 9" descr="Organization structure of Metropolitan Transportation Services. ">
            <a:extLst>
              <a:ext uri="{FF2B5EF4-FFF2-40B4-BE49-F238E27FC236}">
                <a16:creationId xmlns:a16="http://schemas.microsoft.com/office/drawing/2014/main" id="{FB301227-2A09-B1D7-ACA3-E4E9EC7F53C9}"/>
              </a:ext>
            </a:extLst>
          </p:cNvPr>
          <p:cNvGraphicFramePr/>
          <p:nvPr>
            <p:extLst>
              <p:ext uri="{D42A27DB-BD31-4B8C-83A1-F6EECF244321}">
                <p14:modId xmlns:p14="http://schemas.microsoft.com/office/powerpoint/2010/main" val="804460510"/>
              </p:ext>
            </p:extLst>
          </p:nvPr>
        </p:nvGraphicFramePr>
        <p:xfrm>
          <a:off x="416459" y="316871"/>
          <a:ext cx="11416420" cy="6228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0">
            <a:extLst>
              <a:ext uri="{FF2B5EF4-FFF2-40B4-BE49-F238E27FC236}">
                <a16:creationId xmlns:a16="http://schemas.microsoft.com/office/drawing/2014/main" id="{184E1942-65AB-F3A4-E581-E2048FDEFAA5}"/>
              </a:ext>
            </a:extLst>
          </p:cNvPr>
          <p:cNvSpPr txBox="1">
            <a:spLocks noGrp="1"/>
          </p:cNvSpPr>
          <p:nvPr>
            <p:ph type="title" idx="4294967295"/>
          </p:nvPr>
        </p:nvSpPr>
        <p:spPr>
          <a:xfrm>
            <a:off x="8148119" y="846500"/>
            <a:ext cx="362742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Metropolitan Transportation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Contracted Transit Services</a:t>
            </a:r>
          </a:p>
        </p:txBody>
      </p:sp>
    </p:spTree>
    <p:extLst>
      <p:ext uri="{BB962C8B-B14F-4D97-AF65-F5344CB8AC3E}">
        <p14:creationId xmlns:p14="http://schemas.microsoft.com/office/powerpoint/2010/main" val="311516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1216025"/>
          </a:xfrm>
        </p:spPr>
        <p:txBody>
          <a:bodyPr/>
          <a:lstStyle/>
          <a:p>
            <a:r>
              <a:rPr lang="en-US"/>
              <a:t>Metro Mobility Program</a:t>
            </a:r>
          </a:p>
        </p:txBody>
      </p:sp>
      <p:sp>
        <p:nvSpPr>
          <p:cNvPr id="8" name="Content Placeholder 7"/>
          <p:cNvSpPr>
            <a:spLocks noGrp="1"/>
          </p:cNvSpPr>
          <p:nvPr>
            <p:ph idx="1"/>
          </p:nvPr>
        </p:nvSpPr>
        <p:spPr>
          <a:xfrm>
            <a:off x="838200" y="2057400"/>
            <a:ext cx="5913120" cy="4114800"/>
          </a:xfrm>
        </p:spPr>
        <p:txBody>
          <a:bodyPr>
            <a:normAutofit fontScale="85000" lnSpcReduction="20000"/>
          </a:bodyPr>
          <a:lstStyle/>
          <a:p>
            <a:pPr>
              <a:spcBef>
                <a:spcPts val="500"/>
              </a:spcBef>
            </a:pPr>
            <a:r>
              <a:rPr lang="en-US" dirty="0"/>
              <a:t>A shared ride, public transportation service for certified riders who are unable to use the regular fixed-route system due to a disability or health condition.</a:t>
            </a:r>
          </a:p>
          <a:p>
            <a:pPr>
              <a:spcBef>
                <a:spcPts val="500"/>
              </a:spcBef>
            </a:pPr>
            <a:r>
              <a:rPr lang="en-US" dirty="0"/>
              <a:t>Some service guaranteed as a civil right under the Americans with Disabilities Act (ADA)</a:t>
            </a:r>
          </a:p>
          <a:p>
            <a:pPr>
              <a:spcBef>
                <a:spcPts val="500"/>
              </a:spcBef>
            </a:pPr>
            <a:r>
              <a:rPr lang="en-US" dirty="0"/>
              <a:t>Program regulated by the Federal Transportation Administration (FTA) and state</a:t>
            </a:r>
          </a:p>
          <a:p>
            <a:pPr defTabSz="482251">
              <a:spcBef>
                <a:spcPts val="500"/>
              </a:spcBef>
              <a:buClrTx/>
            </a:pPr>
            <a:r>
              <a:rPr lang="en-US" dirty="0"/>
              <a:t>MN Statutory requirements found in 473.386 </a:t>
            </a:r>
            <a:endParaRPr lang="en-US" kern="0" dirty="0"/>
          </a:p>
          <a:p>
            <a:pPr defTabSz="482251">
              <a:spcBef>
                <a:spcPts val="500"/>
              </a:spcBef>
              <a:buClrTx/>
            </a:pPr>
            <a:r>
              <a:rPr lang="en-US" kern="0" dirty="0"/>
              <a:t>Trips provided for any purpose </a:t>
            </a:r>
          </a:p>
          <a:p>
            <a:pPr defTabSz="482251">
              <a:spcBef>
                <a:spcPts val="500"/>
              </a:spcBef>
              <a:buClrTx/>
            </a:pPr>
            <a:r>
              <a:rPr lang="en-US" kern="0" dirty="0"/>
              <a:t>2024 Ridership: 1.8M (Approx 531K YTD 2025)</a:t>
            </a:r>
          </a:p>
          <a:p>
            <a:pPr marL="0" indent="0">
              <a:buNone/>
            </a:pPr>
            <a:endParaRPr lang="en-US" dirty="0"/>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4</a:t>
            </a:fld>
            <a:endParaRPr lang="en-US"/>
          </a:p>
        </p:txBody>
      </p:sp>
      <p:pic>
        <p:nvPicPr>
          <p:cNvPr id="2" name="Picture Placeholder 13" descr="A picture containing a Metro Mobility vehicle parked outside an office building.">
            <a:extLst>
              <a:ext uri="{FF2B5EF4-FFF2-40B4-BE49-F238E27FC236}">
                <a16:creationId xmlns:a16="http://schemas.microsoft.com/office/drawing/2014/main" id="{E3A48D1A-BBE1-3FB4-F6B5-A932296FA545}"/>
              </a:ext>
            </a:extLst>
          </p:cNvPr>
          <p:cNvPicPr>
            <a:picLocks noChangeAspect="1"/>
          </p:cNvPicPr>
          <p:nvPr/>
        </p:nvPicPr>
        <p:blipFill>
          <a:blip r:embed="rId3"/>
          <a:stretch>
            <a:fillRect/>
          </a:stretch>
        </p:blipFill>
        <p:spPr bwMode="black">
          <a:xfrm>
            <a:off x="7103920" y="1101724"/>
            <a:ext cx="4336157" cy="5437188"/>
          </a:xfrm>
          <a:prstGeom prst="rect">
            <a:avLst/>
          </a:prstGeom>
          <a:noFill/>
        </p:spPr>
      </p:pic>
    </p:spTree>
    <p:extLst>
      <p:ext uri="{BB962C8B-B14F-4D97-AF65-F5344CB8AC3E}">
        <p14:creationId xmlns:p14="http://schemas.microsoft.com/office/powerpoint/2010/main" val="42744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1216025"/>
          </a:xfrm>
        </p:spPr>
        <p:txBody>
          <a:bodyPr/>
          <a:lstStyle/>
          <a:p>
            <a:r>
              <a:rPr lang="en-US"/>
              <a:t>Customer Relations</a:t>
            </a:r>
          </a:p>
        </p:txBody>
      </p:sp>
      <p:sp>
        <p:nvSpPr>
          <p:cNvPr id="8" name="Content Placeholder 7"/>
          <p:cNvSpPr>
            <a:spLocks noGrp="1"/>
          </p:cNvSpPr>
          <p:nvPr>
            <p:ph idx="1"/>
          </p:nvPr>
        </p:nvSpPr>
        <p:spPr>
          <a:xfrm>
            <a:off x="838200" y="4475116"/>
            <a:ext cx="5710646" cy="1669869"/>
          </a:xfrm>
        </p:spPr>
        <p:txBody>
          <a:bodyPr>
            <a:normAutofit fontScale="25000" lnSpcReduction="20000"/>
          </a:bodyPr>
          <a:lstStyle/>
          <a:p>
            <a:pPr marL="0" indent="0">
              <a:buClr>
                <a:srgbClr val="0053A0"/>
              </a:buClr>
              <a:buNone/>
            </a:pPr>
            <a:endParaRPr lang="en-US" sz="1167" b="1"/>
          </a:p>
          <a:p>
            <a:pPr marL="0" indent="0">
              <a:buClr>
                <a:srgbClr val="0053A0"/>
              </a:buClr>
              <a:buNone/>
            </a:pPr>
            <a:r>
              <a:rPr lang="en-US" sz="7200" b="1">
                <a:latin typeface="Calibri" panose="020F0502020204030204" pitchFamily="34" charset="0"/>
                <a:cs typeface="Calibri" panose="020F0502020204030204" pitchFamily="34" charset="0"/>
              </a:rPr>
              <a:t>Metro Mobility Service Center (MMSC)</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Program and Contract Administration </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Customer Services and Outreach</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Certifications and Eligibility </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ID card and Go-To Card and ID card processing</a:t>
            </a:r>
          </a:p>
          <a:p>
            <a:pPr marL="742304" lvl="1" indent="-301406" defTabSz="482261">
              <a:spcBef>
                <a:spcPts val="317"/>
              </a:spcBef>
              <a:spcAft>
                <a:spcPts val="500"/>
              </a:spcAft>
              <a:buFont typeface="Arial" panose="020B0604020202020204" pitchFamily="34" charset="0"/>
              <a:buChar char="•"/>
            </a:pPr>
            <a:r>
              <a:rPr lang="en-US" sz="7200" kern="0">
                <a:latin typeface="Calibri" panose="020F0502020204030204" pitchFamily="34" charset="0"/>
                <a:cs typeface="Calibri" panose="020F0502020204030204" pitchFamily="34" charset="0"/>
              </a:rPr>
              <a:t>Emergency Back-up Center</a:t>
            </a:r>
          </a:p>
          <a:p>
            <a:pPr marL="0" indent="0">
              <a:buNone/>
            </a:pPr>
            <a:endParaRPr lang="en-US"/>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5</a:t>
            </a:fld>
            <a:endParaRPr lang="en-US"/>
          </a:p>
        </p:txBody>
      </p:sp>
      <p:sp>
        <p:nvSpPr>
          <p:cNvPr id="5" name="TextBox 4">
            <a:extLst>
              <a:ext uri="{FF2B5EF4-FFF2-40B4-BE49-F238E27FC236}">
                <a16:creationId xmlns:a16="http://schemas.microsoft.com/office/drawing/2014/main" id="{045A66B9-04B1-80DD-A8DC-1D856551F3E6}"/>
              </a:ext>
            </a:extLst>
          </p:cNvPr>
          <p:cNvSpPr txBox="1"/>
          <p:nvPr/>
        </p:nvSpPr>
        <p:spPr>
          <a:xfrm>
            <a:off x="759822" y="1825625"/>
            <a:ext cx="6337663" cy="4514056"/>
          </a:xfrm>
          <a:prstGeom prst="rect">
            <a:avLst/>
          </a:prstGeom>
          <a:noFill/>
        </p:spPr>
        <p:txBody>
          <a:bodyPr wrap="square" rtlCol="0">
            <a:spAutoFit/>
          </a:bodyPr>
          <a:lstStyle/>
          <a:p>
            <a:r>
              <a:rPr lang="en-US" b="1" dirty="0">
                <a:solidFill>
                  <a:schemeClr val="tx2"/>
                </a:solidFill>
              </a:rPr>
              <a:t>Customer Profile</a:t>
            </a:r>
          </a:p>
          <a:p>
            <a:pPr marL="742304" lvl="1" indent="-301406" defTabSz="482261">
              <a:spcBef>
                <a:spcPts val="317"/>
              </a:spcBef>
              <a:spcAft>
                <a:spcPts val="500"/>
              </a:spcAft>
              <a:buFont typeface="Arial" panose="020B0604020202020204" pitchFamily="34" charset="0"/>
              <a:buChar char="•"/>
            </a:pPr>
            <a:r>
              <a:rPr lang="en-US" kern="0" dirty="0">
                <a:solidFill>
                  <a:schemeClr val="tx2"/>
                </a:solidFill>
                <a:latin typeface="Calibri" panose="020F0502020204030204" pitchFamily="34" charset="0"/>
                <a:cs typeface="Calibri" panose="020F0502020204030204" pitchFamily="34" charset="0"/>
              </a:rPr>
              <a:t>~41,000 eligible customers; ~19,000 “active” riders</a:t>
            </a:r>
            <a:r>
              <a:rPr lang="en-US" sz="1800" kern="0" dirty="0">
                <a:solidFill>
                  <a:schemeClr val="tx2"/>
                </a:solidFill>
                <a:latin typeface="Calibri" panose="020F0502020204030204" pitchFamily="34" charset="0"/>
                <a:cs typeface="Calibri" panose="020F0502020204030204" pitchFamily="34" charset="0"/>
              </a:rPr>
              <a:t> </a:t>
            </a:r>
          </a:p>
          <a:p>
            <a:pPr marL="742304" lvl="1" indent="-301406" defTabSz="482261">
              <a:spcBef>
                <a:spcPts val="317"/>
              </a:spcBef>
              <a:spcAft>
                <a:spcPts val="500"/>
              </a:spcAft>
              <a:buFont typeface="Arial" panose="020B0604020202020204" pitchFamily="34" charset="0"/>
              <a:buChar char="•"/>
            </a:pPr>
            <a:r>
              <a:rPr lang="en-US" sz="1800" kern="0" dirty="0">
                <a:solidFill>
                  <a:schemeClr val="tx2"/>
                </a:solidFill>
                <a:latin typeface="Calibri" panose="020F0502020204030204" pitchFamily="34" charset="0"/>
                <a:cs typeface="Calibri" panose="020F0502020204030204" pitchFamily="34" charset="0"/>
              </a:rPr>
              <a:t>~40% eligible for waivered </a:t>
            </a:r>
            <a:r>
              <a:rPr lang="en-US" kern="0" dirty="0">
                <a:solidFill>
                  <a:schemeClr val="tx2"/>
                </a:solidFill>
                <a:latin typeface="Calibri" panose="020F0502020204030204" pitchFamily="34" charset="0"/>
                <a:cs typeface="Calibri" panose="020F0502020204030204" pitchFamily="34" charset="0"/>
              </a:rPr>
              <a:t>transportation</a:t>
            </a:r>
          </a:p>
          <a:p>
            <a:pPr marL="742304" lvl="1" indent="-301406" defTabSz="482261">
              <a:spcBef>
                <a:spcPts val="317"/>
              </a:spcBef>
              <a:spcAft>
                <a:spcPts val="500"/>
              </a:spcAft>
              <a:buFont typeface="Arial" panose="020B0604020202020204" pitchFamily="34" charset="0"/>
              <a:buChar char="•"/>
            </a:pPr>
            <a:r>
              <a:rPr lang="en-US" kern="0" dirty="0">
                <a:solidFill>
                  <a:schemeClr val="tx2"/>
                </a:solidFill>
                <a:latin typeface="Calibri" panose="020F0502020204030204" pitchFamily="34" charset="0"/>
                <a:cs typeface="Calibri" panose="020F0502020204030204" pitchFamily="34" charset="0"/>
              </a:rPr>
              <a:t>~</a:t>
            </a:r>
            <a:r>
              <a:rPr lang="en-US" sz="1800" kern="0" dirty="0">
                <a:solidFill>
                  <a:schemeClr val="tx2"/>
                </a:solidFill>
                <a:latin typeface="Calibri" panose="020F0502020204030204" pitchFamily="34" charset="0"/>
                <a:cs typeface="Calibri" panose="020F0502020204030204" pitchFamily="34" charset="0"/>
              </a:rPr>
              <a:t>25% certified with conditional eligibility</a:t>
            </a:r>
          </a:p>
          <a:p>
            <a:pPr marL="742304" lvl="1" indent="-301406" defTabSz="482261">
              <a:spcBef>
                <a:spcPts val="317"/>
              </a:spcBef>
              <a:spcAft>
                <a:spcPts val="500"/>
              </a:spcAft>
              <a:buFont typeface="Arial" panose="020B0604020202020204" pitchFamily="34" charset="0"/>
              <a:buChar char="•"/>
            </a:pPr>
            <a:r>
              <a:rPr lang="en-US" kern="0" dirty="0">
                <a:solidFill>
                  <a:schemeClr val="tx2"/>
                </a:solidFill>
                <a:latin typeface="Calibri" panose="020F0502020204030204" pitchFamily="34" charset="0"/>
                <a:cs typeface="Calibri" panose="020F0502020204030204" pitchFamily="34" charset="0"/>
              </a:rPr>
              <a:t>~30% trips require use of lift</a:t>
            </a:r>
          </a:p>
          <a:p>
            <a:pPr marL="742304" lvl="1" indent="-301406" defTabSz="482261">
              <a:spcBef>
                <a:spcPts val="317"/>
              </a:spcBef>
              <a:spcAft>
                <a:spcPts val="500"/>
              </a:spcAft>
              <a:buFont typeface="Arial" panose="020B0604020202020204" pitchFamily="34" charset="0"/>
              <a:buChar char="•"/>
            </a:pPr>
            <a:r>
              <a:rPr lang="en-US" dirty="0">
                <a:solidFill>
                  <a:schemeClr val="tx2"/>
                </a:solidFill>
              </a:rPr>
              <a:t>Guests and Personal Care Attendants (PCA) </a:t>
            </a:r>
          </a:p>
          <a:p>
            <a:pPr marL="742304" lvl="1" indent="-301406" defTabSz="482261">
              <a:spcBef>
                <a:spcPts val="317"/>
              </a:spcBef>
              <a:spcAft>
                <a:spcPts val="500"/>
              </a:spcAft>
              <a:buFont typeface="Arial" panose="020B0604020202020204" pitchFamily="34" charset="0"/>
              <a:buChar char="•"/>
            </a:pPr>
            <a:r>
              <a:rPr lang="en-US" dirty="0">
                <a:solidFill>
                  <a:schemeClr val="tx2"/>
                </a:solidFill>
              </a:rPr>
              <a:t>Rides booked through contracted reservations (phone or email) or through our on-line booking system  </a:t>
            </a:r>
          </a:p>
          <a:p>
            <a:pPr marL="440898" lvl="1" defTabSz="482261">
              <a:spcBef>
                <a:spcPts val="317"/>
              </a:spcBef>
              <a:spcAft>
                <a:spcPts val="500"/>
              </a:spcAft>
            </a:pPr>
            <a:endParaRPr lang="en-US" dirty="0"/>
          </a:p>
          <a:p>
            <a:pPr marL="440898" lvl="1" defTabSz="482261">
              <a:spcBef>
                <a:spcPts val="317"/>
              </a:spcBef>
              <a:spcAft>
                <a:spcPts val="500"/>
              </a:spcAft>
            </a:pPr>
            <a:endParaRPr lang="en-US" dirty="0"/>
          </a:p>
          <a:p>
            <a:endParaRPr lang="en-US" b="1" dirty="0">
              <a:solidFill>
                <a:srgbClr val="005DAA"/>
              </a:solidFill>
            </a:endParaRPr>
          </a:p>
          <a:p>
            <a:endParaRPr lang="en-US" sz="1800" b="1" dirty="0">
              <a:solidFill>
                <a:srgbClr val="005DAA"/>
              </a:solidFill>
            </a:endParaRPr>
          </a:p>
          <a:p>
            <a:endParaRPr lang="en-US" dirty="0"/>
          </a:p>
        </p:txBody>
      </p:sp>
      <p:pic>
        <p:nvPicPr>
          <p:cNvPr id="10" name="Picture Placeholder 11" descr="A picture containing a person with a walker on a Metro Mobility lift being assisted by a Metro Mobility driver.">
            <a:extLst>
              <a:ext uri="{FF2B5EF4-FFF2-40B4-BE49-F238E27FC236}">
                <a16:creationId xmlns:a16="http://schemas.microsoft.com/office/drawing/2014/main" id="{A8585912-54E6-1B9B-A7B8-49130089ABBC}"/>
              </a:ext>
            </a:extLst>
          </p:cNvPr>
          <p:cNvPicPr>
            <a:picLocks noChangeAspect="1"/>
          </p:cNvPicPr>
          <p:nvPr/>
        </p:nvPicPr>
        <p:blipFill rotWithShape="1">
          <a:blip r:embed="rId3"/>
          <a:srcRect l="229"/>
          <a:stretch/>
        </p:blipFill>
        <p:spPr bwMode="black">
          <a:xfrm>
            <a:off x="7175862" y="1107124"/>
            <a:ext cx="4326335" cy="5437322"/>
          </a:xfrm>
          <a:prstGeom prst="rect">
            <a:avLst/>
          </a:prstGeom>
          <a:noFill/>
        </p:spPr>
      </p:pic>
    </p:spTree>
    <p:extLst>
      <p:ext uri="{BB962C8B-B14F-4D97-AF65-F5344CB8AC3E}">
        <p14:creationId xmlns:p14="http://schemas.microsoft.com/office/powerpoint/2010/main" val="28144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1"/>
            <a:ext cx="10515600" cy="714688"/>
          </a:xfrm>
        </p:spPr>
        <p:txBody>
          <a:bodyPr>
            <a:normAutofit fontScale="90000"/>
          </a:bodyPr>
          <a:lstStyle/>
          <a:p>
            <a:r>
              <a:rPr lang="en-US" dirty="0"/>
              <a:t>Fleet &amp; Technology Profile</a:t>
            </a:r>
          </a:p>
        </p:txBody>
      </p:sp>
      <p:sp>
        <p:nvSpPr>
          <p:cNvPr id="8" name="Content Placeholder 7">
            <a:extLst>
              <a:ext uri="{C183D7F6-B498-43B3-948B-1728B52AA6E4}">
                <adec:decorative xmlns:adec="http://schemas.microsoft.com/office/drawing/2017/decorative" val="1"/>
              </a:ext>
            </a:extLst>
          </p:cNvPr>
          <p:cNvSpPr>
            <a:spLocks noGrp="1"/>
          </p:cNvSpPr>
          <p:nvPr>
            <p:ph idx="1"/>
          </p:nvPr>
        </p:nvSpPr>
        <p:spPr>
          <a:xfrm>
            <a:off x="838200" y="4345576"/>
            <a:ext cx="5710646" cy="1669869"/>
          </a:xfrm>
        </p:spPr>
        <p:txBody>
          <a:bodyPr>
            <a:normAutofit/>
          </a:bodyPr>
          <a:lstStyle/>
          <a:p>
            <a:pPr marL="0" indent="0">
              <a:buClr>
                <a:srgbClr val="0053A0"/>
              </a:buClr>
              <a:buNone/>
            </a:pPr>
            <a:endParaRPr lang="en-US" sz="1167" b="1">
              <a:solidFill>
                <a:srgbClr val="005DAA"/>
              </a:solidFill>
            </a:endParaRPr>
          </a:p>
          <a:p>
            <a:pPr marL="0" indent="0">
              <a:buNone/>
            </a:pPr>
            <a:endParaRPr lang="en-US"/>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6</a:t>
            </a:fld>
            <a:endParaRPr lang="en-US"/>
          </a:p>
        </p:txBody>
      </p:sp>
      <p:sp>
        <p:nvSpPr>
          <p:cNvPr id="5" name="TextBox 4">
            <a:extLst>
              <a:ext uri="{FF2B5EF4-FFF2-40B4-BE49-F238E27FC236}">
                <a16:creationId xmlns:a16="http://schemas.microsoft.com/office/drawing/2014/main" id="{045A66B9-04B1-80DD-A8DC-1D856551F3E6}"/>
              </a:ext>
            </a:extLst>
          </p:cNvPr>
          <p:cNvSpPr txBox="1"/>
          <p:nvPr/>
        </p:nvSpPr>
        <p:spPr>
          <a:xfrm>
            <a:off x="696161" y="1509952"/>
            <a:ext cx="8216539" cy="5863144"/>
          </a:xfrm>
          <a:prstGeom prst="rect">
            <a:avLst/>
          </a:prstGeom>
          <a:noFill/>
        </p:spPr>
        <p:txBody>
          <a:bodyPr wrap="square" rtlCol="0">
            <a:spAutoFit/>
          </a:bodyPr>
          <a:lstStyle/>
          <a:p>
            <a:r>
              <a:rPr lang="en-US" b="1" dirty="0">
                <a:solidFill>
                  <a:schemeClr val="tx2"/>
                </a:solidFill>
              </a:rPr>
              <a:t>Revenue Vehicles- Council owned fleet</a:t>
            </a:r>
            <a:endParaRPr lang="en-US" sz="1800" dirty="0">
              <a:solidFill>
                <a:schemeClr val="tx2"/>
              </a:solidFill>
              <a:effectLst/>
              <a:latin typeface="Calibri" panose="020F0502020204030204" pitchFamily="34" charset="0"/>
              <a:ea typeface="Calibri" panose="020F0502020204030204" pitchFamily="34"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latin typeface="Tenorite" panose="00000500000000000000" pitchFamily="2" charset="0"/>
                <a:ea typeface="Calibri" panose="020F0502020204030204" pitchFamily="34" charset="0"/>
              </a:rPr>
              <a:t>499</a:t>
            </a:r>
            <a:r>
              <a:rPr lang="en-US" sz="1600" dirty="0">
                <a:solidFill>
                  <a:schemeClr val="tx2"/>
                </a:solidFill>
                <a:effectLst/>
                <a:latin typeface="Tenorite" panose="00000500000000000000" pitchFamily="2" charset="0"/>
                <a:ea typeface="Calibri" panose="020F0502020204030204" pitchFamily="34" charset="0"/>
              </a:rPr>
              <a:t> cutaway buses </a:t>
            </a:r>
            <a:r>
              <a:rPr lang="en-US" sz="1600" dirty="0">
                <a:solidFill>
                  <a:schemeClr val="tx2"/>
                </a:solidFill>
                <a:latin typeface="Tenorite" panose="00000500000000000000" pitchFamily="2" charset="0"/>
                <a:ea typeface="Calibri" panose="020F0502020204030204" pitchFamily="34" charset="0"/>
              </a:rPr>
              <a:t>(</a:t>
            </a:r>
            <a:r>
              <a:rPr lang="en-US" sz="1600" dirty="0">
                <a:solidFill>
                  <a:schemeClr val="tx2"/>
                </a:solidFill>
                <a:effectLst/>
                <a:latin typeface="Tenorite" panose="00000500000000000000" pitchFamily="2" charset="0"/>
                <a:ea typeface="Calibri" panose="020F0502020204030204" pitchFamily="34" charset="0"/>
              </a:rPr>
              <a:t>lift equipped)</a:t>
            </a:r>
          </a:p>
          <a:p>
            <a:pPr marL="285750" marR="0" indent="-285750">
              <a:spcBef>
                <a:spcPts val="316"/>
              </a:spcBef>
              <a:spcAft>
                <a:spcPts val="0"/>
              </a:spcAft>
              <a:buFont typeface="Arial" panose="020B0604020202020204" pitchFamily="34" charset="0"/>
              <a:buChar char="•"/>
            </a:pPr>
            <a:r>
              <a:rPr lang="en-US" sz="1600" dirty="0">
                <a:solidFill>
                  <a:schemeClr val="tx2"/>
                </a:solidFill>
                <a:latin typeface="Tenorite" panose="00000500000000000000" pitchFamily="2" charset="0"/>
                <a:ea typeface="Calibri" panose="020F0502020204030204" pitchFamily="34" charset="0"/>
              </a:rPr>
              <a:t>21 Minivans (Ramp equipped)</a:t>
            </a:r>
            <a:endParaRPr lang="en-US" sz="1600" dirty="0">
              <a:solidFill>
                <a:schemeClr val="tx2"/>
              </a:solidFill>
              <a:effectLst/>
              <a:latin typeface="Tenorite" panose="00000500000000000000" pitchFamily="2" charset="0"/>
              <a:ea typeface="Calibri" panose="020F0502020204030204" pitchFamily="34"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Calibri" panose="020F0502020204030204" pitchFamily="34" charset="0"/>
              </a:rPr>
              <a:t>33 </a:t>
            </a:r>
            <a:r>
              <a:rPr lang="en-US" sz="1600" dirty="0">
                <a:solidFill>
                  <a:schemeClr val="tx2"/>
                </a:solidFill>
                <a:latin typeface="Tenorite" panose="00000500000000000000" pitchFamily="2" charset="0"/>
                <a:ea typeface="Calibri" panose="020F0502020204030204" pitchFamily="34" charset="0"/>
              </a:rPr>
              <a:t>SUVs (ambulatory only)</a:t>
            </a: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76% of fleet are 2023 </a:t>
            </a:r>
            <a:r>
              <a:rPr lang="en-US" sz="1600" dirty="0">
                <a:solidFill>
                  <a:schemeClr val="tx2"/>
                </a:solidFill>
                <a:latin typeface="Tenorite" panose="00000500000000000000" pitchFamily="2" charset="0"/>
                <a:ea typeface="Times New Roman" panose="02020603050405020304" pitchFamily="18" charset="0"/>
                <a:cs typeface="Times New Roman" panose="02020603050405020304" pitchFamily="18" charset="0"/>
              </a:rPr>
              <a:t>-</a:t>
            </a: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 2025 newer vehicles</a:t>
            </a:r>
          </a:p>
          <a:p>
            <a:pPr marL="285750" marR="0" indent="-285750">
              <a:spcBef>
                <a:spcPts val="316"/>
              </a:spcBef>
              <a:spcAft>
                <a:spcPts val="0"/>
              </a:spcAft>
              <a:buFont typeface="Arial" panose="020B0604020202020204" pitchFamily="34" charset="0"/>
              <a:buChar char="•"/>
            </a:pPr>
            <a:r>
              <a:rPr lang="en-US" sz="1600" dirty="0">
                <a:solidFill>
                  <a:schemeClr val="tx2"/>
                </a:solidFill>
                <a:latin typeface="Tenorite" panose="00000500000000000000" pitchFamily="2" charset="0"/>
              </a:rPr>
              <a:t>Contractor responsible for use and maintenance terms in contract</a:t>
            </a:r>
            <a:endParaRPr lang="en-US" sz="1600" dirty="0">
              <a:solidFill>
                <a:schemeClr val="tx2"/>
              </a:solidFill>
              <a:latin typeface="Tenorite" panose="00000500000000000000" pitchFamily="2" charset="0"/>
              <a:cs typeface="Times New Roman" panose="02020603050405020304" pitchFamily="18"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Average cost for a new 2025 bus $153,000 </a:t>
            </a:r>
            <a:endParaRPr lang="en-US" sz="1600" dirty="0">
              <a:solidFill>
                <a:schemeClr val="tx2"/>
              </a:solidFill>
              <a:latin typeface="Tenorite" panose="00000500000000000000" pitchFamily="2" charset="0"/>
              <a:ea typeface="Times New Roman" panose="02020603050405020304" pitchFamily="18" charset="0"/>
              <a:cs typeface="Times New Roman" panose="02020603050405020304" pitchFamily="18"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Budgeted 10% spares (minimum)</a:t>
            </a:r>
            <a:endParaRPr lang="en-US" sz="1600" dirty="0">
              <a:solidFill>
                <a:schemeClr val="tx2"/>
              </a:solidFill>
              <a:latin typeface="Tenorite" panose="00000500000000000000" pitchFamily="2" charset="0"/>
              <a:ea typeface="Times New Roman" panose="02020603050405020304" pitchFamily="18" charset="0"/>
              <a:cs typeface="Times New Roman" panose="02020603050405020304" pitchFamily="18" charset="0"/>
            </a:endParaRPr>
          </a:p>
          <a:p>
            <a:pPr marL="285750" marR="0" indent="-285750">
              <a:spcBef>
                <a:spcPts val="316"/>
              </a:spcBef>
              <a:spcAft>
                <a:spcPts val="0"/>
              </a:spcAft>
              <a:buFont typeface="Arial" panose="020B0604020202020204" pitchFamily="34" charset="0"/>
              <a:buChar char="•"/>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Retired after 5 years/ &gt;175,000 miles per Council and FTA Policy</a:t>
            </a:r>
          </a:p>
          <a:p>
            <a:pPr marR="0">
              <a:spcBef>
                <a:spcPts val="316"/>
              </a:spcBef>
              <a:spcAft>
                <a:spcPts val="0"/>
              </a:spcAft>
            </a:pPr>
            <a:r>
              <a:rPr lang="en-US" sz="1600" dirty="0">
                <a:solidFill>
                  <a:schemeClr val="tx2"/>
                </a:solidFill>
                <a:effectLst/>
                <a:latin typeface="Tenorite" panose="00000500000000000000" pitchFamily="2" charset="0"/>
                <a:ea typeface="Times New Roman" panose="02020603050405020304" pitchFamily="18" charset="0"/>
                <a:cs typeface="Times New Roman" panose="02020603050405020304" pitchFamily="18" charset="0"/>
              </a:rPr>
              <a:t>     (Currently most buses retired &gt;275,000+ miles- rectified by Q1 2025)</a:t>
            </a:r>
          </a:p>
          <a:p>
            <a:pPr marL="0" indent="0">
              <a:spcBef>
                <a:spcPts val="316"/>
              </a:spcBef>
              <a:spcAft>
                <a:spcPts val="316"/>
              </a:spcAft>
              <a:buClr>
                <a:srgbClr val="0053A0"/>
              </a:buClr>
              <a:buNone/>
            </a:pPr>
            <a:r>
              <a:rPr lang="en-US" sz="2000" b="1" dirty="0">
                <a:solidFill>
                  <a:schemeClr val="tx2"/>
                </a:solidFill>
              </a:rPr>
              <a:t>Information Technology</a:t>
            </a:r>
          </a:p>
          <a:p>
            <a:pPr marL="285750" indent="-285750">
              <a:spcBef>
                <a:spcPts val="316"/>
              </a:spcBef>
              <a:buClr>
                <a:srgbClr val="0053A0"/>
              </a:buClr>
              <a:buFont typeface="Arial" panose="020B0604020202020204" pitchFamily="34" charset="0"/>
              <a:buChar char="•"/>
            </a:pPr>
            <a:r>
              <a:rPr lang="en-US" sz="1600" dirty="0">
                <a:solidFill>
                  <a:schemeClr val="tx2"/>
                </a:solidFill>
              </a:rPr>
              <a:t>Trapeze scheduling and dispatch system</a:t>
            </a:r>
          </a:p>
          <a:p>
            <a:pPr marL="285750" indent="-285750">
              <a:spcBef>
                <a:spcPts val="316"/>
              </a:spcBef>
              <a:buClr>
                <a:srgbClr val="0053A0"/>
              </a:buClr>
              <a:buFont typeface="Arial" panose="020B0604020202020204" pitchFamily="34" charset="0"/>
              <a:buChar char="•"/>
            </a:pPr>
            <a:r>
              <a:rPr lang="en-US" sz="1600" dirty="0">
                <a:solidFill>
                  <a:schemeClr val="tx2"/>
                </a:solidFill>
              </a:rPr>
              <a:t>Mobile Data Terminals </a:t>
            </a:r>
          </a:p>
          <a:p>
            <a:pPr marL="285750" indent="-285750">
              <a:spcBef>
                <a:spcPts val="316"/>
              </a:spcBef>
              <a:buClr>
                <a:srgbClr val="0053A0"/>
              </a:buClr>
              <a:buFont typeface="Arial" panose="020B0604020202020204" pitchFamily="34" charset="0"/>
              <a:buChar char="•"/>
            </a:pPr>
            <a:r>
              <a:rPr lang="en-US" sz="1600" dirty="0">
                <a:solidFill>
                  <a:schemeClr val="tx2"/>
                </a:solidFill>
              </a:rPr>
              <a:t>External and interior cameras</a:t>
            </a:r>
          </a:p>
          <a:p>
            <a:pPr marL="285750" indent="-285750">
              <a:spcBef>
                <a:spcPts val="316"/>
              </a:spcBef>
              <a:buClr>
                <a:srgbClr val="0053A0"/>
              </a:buClr>
              <a:buFont typeface="Arial" panose="020B0604020202020204" pitchFamily="34" charset="0"/>
              <a:buChar char="•"/>
            </a:pPr>
            <a:r>
              <a:rPr lang="en-US" sz="1600" dirty="0">
                <a:solidFill>
                  <a:schemeClr val="tx2"/>
                </a:solidFill>
              </a:rPr>
              <a:t>Cubic fare collection system</a:t>
            </a:r>
          </a:p>
          <a:p>
            <a:pPr marL="285750" indent="-285750">
              <a:spcBef>
                <a:spcPts val="316"/>
              </a:spcBef>
              <a:buClr>
                <a:srgbClr val="0053A0"/>
              </a:buClr>
              <a:buFont typeface="Arial" panose="020B0604020202020204" pitchFamily="34" charset="0"/>
              <a:buChar char="•"/>
            </a:pPr>
            <a:r>
              <a:rPr lang="en-US" sz="1600" dirty="0">
                <a:solidFill>
                  <a:schemeClr val="tx2"/>
                </a:solidFill>
              </a:rPr>
              <a:t>Global Positioning System (GPS)</a:t>
            </a:r>
          </a:p>
          <a:p>
            <a:pPr marL="285750" indent="-285750">
              <a:spcBef>
                <a:spcPts val="316"/>
              </a:spcBef>
              <a:buClr>
                <a:srgbClr val="0053A0"/>
              </a:buClr>
              <a:buFont typeface="Arial" panose="020B0604020202020204" pitchFamily="34" charset="0"/>
              <a:buChar char="•"/>
            </a:pPr>
            <a:r>
              <a:rPr lang="en-US" sz="1600" dirty="0">
                <a:solidFill>
                  <a:schemeClr val="tx2"/>
                </a:solidFill>
              </a:rPr>
              <a:t>ARMER Radio System</a:t>
            </a:r>
          </a:p>
          <a:p>
            <a:pPr marL="285750" indent="-285750">
              <a:spcBef>
                <a:spcPts val="316"/>
              </a:spcBef>
              <a:buClr>
                <a:srgbClr val="0053A0"/>
              </a:buClr>
              <a:buFont typeface="Arial" panose="020B0604020202020204" pitchFamily="34" charset="0"/>
              <a:buChar char="•"/>
            </a:pPr>
            <a:r>
              <a:rPr lang="en-US" sz="1600" dirty="0" err="1">
                <a:solidFill>
                  <a:schemeClr val="tx2"/>
                </a:solidFill>
              </a:rPr>
              <a:t>Ubisense</a:t>
            </a:r>
            <a:r>
              <a:rPr lang="en-US" sz="1600" dirty="0">
                <a:solidFill>
                  <a:schemeClr val="tx2"/>
                </a:solidFill>
              </a:rPr>
              <a:t> (Remote Gate Entry)</a:t>
            </a: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Tenorite" panose="00000500000000000000" pitchFamily="2" charset="0"/>
              <a:ea typeface="Calibri" panose="020F0502020204030204" pitchFamily="34" charset="0"/>
              <a:cs typeface="Times New Roman" panose="02020603050405020304" pitchFamily="18" charset="0"/>
            </a:endParaRPr>
          </a:p>
          <a:p>
            <a:endParaRPr lang="en-US" dirty="0"/>
          </a:p>
        </p:txBody>
      </p:sp>
      <p:pic>
        <p:nvPicPr>
          <p:cNvPr id="2" name="Content Placeholder 6" descr="image&#10;&#10;Metro Mobility vehicle  image">
            <a:extLst>
              <a:ext uri="{FF2B5EF4-FFF2-40B4-BE49-F238E27FC236}">
                <a16:creationId xmlns:a16="http://schemas.microsoft.com/office/drawing/2014/main" id="{F5E34B8B-D3C7-B50F-8B14-94173CFD7994}"/>
              </a:ext>
            </a:extLst>
          </p:cNvPr>
          <p:cNvPicPr>
            <a:picLocks noChangeAspect="1"/>
          </p:cNvPicPr>
          <p:nvPr/>
        </p:nvPicPr>
        <p:blipFill>
          <a:blip r:embed="rId3"/>
          <a:stretch>
            <a:fillRect/>
          </a:stretch>
        </p:blipFill>
        <p:spPr>
          <a:xfrm>
            <a:off x="8666892" y="1324288"/>
            <a:ext cx="2461170" cy="1844466"/>
          </a:xfrm>
          <a:prstGeom prst="rect">
            <a:avLst/>
          </a:prstGeom>
        </p:spPr>
      </p:pic>
      <p:pic>
        <p:nvPicPr>
          <p:cNvPr id="3" name="Picture 2" descr="image&#10;&#10;metro mobility SUV">
            <a:extLst>
              <a:ext uri="{FF2B5EF4-FFF2-40B4-BE49-F238E27FC236}">
                <a16:creationId xmlns:a16="http://schemas.microsoft.com/office/drawing/2014/main" id="{C30ADE1B-C234-29FE-B917-D4E520928E10}"/>
              </a:ext>
            </a:extLst>
          </p:cNvPr>
          <p:cNvPicPr>
            <a:picLocks noChangeAspect="1"/>
          </p:cNvPicPr>
          <p:nvPr/>
        </p:nvPicPr>
        <p:blipFill rotWithShape="1">
          <a:blip r:embed="rId4"/>
          <a:srcRect t="15900" b="27654"/>
          <a:stretch/>
        </p:blipFill>
        <p:spPr>
          <a:xfrm>
            <a:off x="8722825" y="4983985"/>
            <a:ext cx="2405237" cy="1810235"/>
          </a:xfrm>
          <a:prstGeom prst="rect">
            <a:avLst/>
          </a:prstGeom>
        </p:spPr>
      </p:pic>
      <p:pic>
        <p:nvPicPr>
          <p:cNvPr id="6" name="Picture 5" descr="Photo of a GoTo card scanner on a Metro Mobility bus.">
            <a:extLst>
              <a:ext uri="{FF2B5EF4-FFF2-40B4-BE49-F238E27FC236}">
                <a16:creationId xmlns:a16="http://schemas.microsoft.com/office/drawing/2014/main" id="{05D1094C-4E42-4380-8190-28F3F677A6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6892" y="3274827"/>
            <a:ext cx="1350980" cy="1409004"/>
          </a:xfrm>
          <a:prstGeom prst="rect">
            <a:avLst/>
          </a:prstGeom>
        </p:spPr>
      </p:pic>
      <p:pic>
        <p:nvPicPr>
          <p:cNvPr id="9" name="Picture 8" descr="Photo of a camera of the sort used by Metro Mobility">
            <a:extLst>
              <a:ext uri="{FF2B5EF4-FFF2-40B4-BE49-F238E27FC236}">
                <a16:creationId xmlns:a16="http://schemas.microsoft.com/office/drawing/2014/main" id="{9E949AD6-C484-E753-0C99-31E2BEC81A7D}"/>
              </a:ext>
            </a:extLst>
          </p:cNvPr>
          <p:cNvPicPr>
            <a:picLocks noChangeAspect="1"/>
          </p:cNvPicPr>
          <p:nvPr/>
        </p:nvPicPr>
        <p:blipFill>
          <a:blip r:embed="rId6"/>
          <a:stretch>
            <a:fillRect/>
          </a:stretch>
        </p:blipFill>
        <p:spPr>
          <a:xfrm>
            <a:off x="10144859" y="3551758"/>
            <a:ext cx="1350980" cy="855141"/>
          </a:xfrm>
          <a:prstGeom prst="rect">
            <a:avLst/>
          </a:prstGeom>
        </p:spPr>
      </p:pic>
    </p:spTree>
    <p:extLst>
      <p:ext uri="{BB962C8B-B14F-4D97-AF65-F5344CB8AC3E}">
        <p14:creationId xmlns:p14="http://schemas.microsoft.com/office/powerpoint/2010/main" val="212179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1216025"/>
          </a:xfrm>
        </p:spPr>
        <p:txBody>
          <a:bodyPr/>
          <a:lstStyle/>
          <a:p>
            <a:r>
              <a:rPr lang="en-US"/>
              <a:t>Service Contracts</a:t>
            </a:r>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7</a:t>
            </a:fld>
            <a:endParaRPr lang="en-US"/>
          </a:p>
        </p:txBody>
      </p:sp>
      <p:sp>
        <p:nvSpPr>
          <p:cNvPr id="5" name="TextBox 4">
            <a:extLst>
              <a:ext uri="{FF2B5EF4-FFF2-40B4-BE49-F238E27FC236}">
                <a16:creationId xmlns:a16="http://schemas.microsoft.com/office/drawing/2014/main" id="{045A66B9-04B1-80DD-A8DC-1D856551F3E6}"/>
              </a:ext>
              <a:ext uri="{C183D7F6-B498-43B3-948B-1728B52AA6E4}">
                <adec:decorative xmlns:adec="http://schemas.microsoft.com/office/drawing/2017/decorative" val="1"/>
              </a:ext>
            </a:extLst>
          </p:cNvPr>
          <p:cNvSpPr txBox="1"/>
          <p:nvPr/>
        </p:nvSpPr>
        <p:spPr>
          <a:xfrm>
            <a:off x="759822" y="1825625"/>
            <a:ext cx="6337663" cy="1200329"/>
          </a:xfrm>
          <a:prstGeom prst="rect">
            <a:avLst/>
          </a:prstGeom>
          <a:noFill/>
        </p:spPr>
        <p:txBody>
          <a:bodyPr wrap="square" rtlCol="0">
            <a:spAutoFit/>
          </a:bodyPr>
          <a:lstStyle/>
          <a:p>
            <a:r>
              <a:rPr lang="en-US"/>
              <a:t> </a:t>
            </a:r>
          </a:p>
          <a:p>
            <a:endParaRPr lang="en-US" b="1">
              <a:solidFill>
                <a:srgbClr val="005DAA"/>
              </a:solidFill>
            </a:endParaRPr>
          </a:p>
          <a:p>
            <a:endParaRPr lang="en-US" sz="1800" b="1">
              <a:solidFill>
                <a:srgbClr val="005DAA"/>
              </a:solidFill>
            </a:endParaRPr>
          </a:p>
          <a:p>
            <a:endParaRPr lang="en-US"/>
          </a:p>
        </p:txBody>
      </p:sp>
      <p:pic>
        <p:nvPicPr>
          <p:cNvPr id="2" name="Picture 1" descr="Map of the Metro Mobility Service Zones and current contract operator is depicted.  ">
            <a:extLst>
              <a:ext uri="{FF2B5EF4-FFF2-40B4-BE49-F238E27FC236}">
                <a16:creationId xmlns:a16="http://schemas.microsoft.com/office/drawing/2014/main" id="{9353A551-D98A-7DF2-2B18-27604C637AC8}"/>
              </a:ext>
            </a:extLst>
          </p:cNvPr>
          <p:cNvPicPr>
            <a:picLocks noChangeAspect="1"/>
          </p:cNvPicPr>
          <p:nvPr/>
        </p:nvPicPr>
        <p:blipFill>
          <a:blip r:embed="rId3"/>
          <a:stretch>
            <a:fillRect/>
          </a:stretch>
        </p:blipFill>
        <p:spPr>
          <a:xfrm>
            <a:off x="6430098" y="1517133"/>
            <a:ext cx="5591089" cy="4268533"/>
          </a:xfrm>
          <a:prstGeom prst="rect">
            <a:avLst/>
          </a:prstGeom>
        </p:spPr>
      </p:pic>
      <p:sp>
        <p:nvSpPr>
          <p:cNvPr id="6" name="Text Placeholder 7">
            <a:extLst>
              <a:ext uri="{FF2B5EF4-FFF2-40B4-BE49-F238E27FC236}">
                <a16:creationId xmlns:a16="http://schemas.microsoft.com/office/drawing/2014/main" id="{BB0365FC-BD43-E013-ED4C-F3289E9A2FE0}"/>
              </a:ext>
            </a:extLst>
          </p:cNvPr>
          <p:cNvSpPr txBox="1">
            <a:spLocks/>
          </p:cNvSpPr>
          <p:nvPr/>
        </p:nvSpPr>
        <p:spPr>
          <a:xfrm>
            <a:off x="654361" y="2321600"/>
            <a:ext cx="5714188" cy="3567907"/>
          </a:xfrm>
          <a:prstGeom prst="rect">
            <a:avLst/>
          </a:prstGeom>
        </p:spPr>
        <p:txBody>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Tenorite" pitchFamily="2" charset="0"/>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System Font Regular"/>
              <a:buChar char="–"/>
              <a:defRPr sz="2100" kern="1200">
                <a:solidFill>
                  <a:schemeClr val="tx2"/>
                </a:solidFill>
                <a:latin typeface="Tenorite" pitchFamily="2" charset="0"/>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2171" lvl="1" indent="-361688"/>
            <a:r>
              <a:rPr lang="en-US" sz="2000" dirty="0">
                <a:solidFill>
                  <a:srgbClr val="003865"/>
                </a:solidFill>
                <a:latin typeface="Calibri"/>
                <a:ea typeface="Calibri" panose="020F0502020204030204" pitchFamily="34" charset="0"/>
                <a:cs typeface="Calibri"/>
              </a:rPr>
              <a:t>Demand West Zone (2021-2027)</a:t>
            </a:r>
          </a:p>
          <a:p>
            <a:pPr marL="472171" lvl="1" indent="-361688"/>
            <a:r>
              <a:rPr lang="en-US" sz="2000" dirty="0">
                <a:solidFill>
                  <a:srgbClr val="003865"/>
                </a:solidFill>
                <a:latin typeface="Calibri"/>
                <a:ea typeface="Calibri" panose="020F0502020204030204" pitchFamily="34" charset="0"/>
                <a:cs typeface="Calibri"/>
              </a:rPr>
              <a:t>Demand East Zone (2021-2027)</a:t>
            </a:r>
          </a:p>
          <a:p>
            <a:pPr marL="472171" lvl="1" indent="-361688"/>
            <a:r>
              <a:rPr lang="en-US" sz="2000" dirty="0">
                <a:solidFill>
                  <a:srgbClr val="003865"/>
                </a:solidFill>
                <a:latin typeface="Calibri"/>
                <a:ea typeface="Calibri" panose="020F0502020204030204" pitchFamily="34" charset="0"/>
                <a:cs typeface="Calibri"/>
              </a:rPr>
              <a:t>Demand South Zone (2020-2026)</a:t>
            </a:r>
          </a:p>
          <a:p>
            <a:pPr marL="472171" lvl="1" indent="-361688"/>
            <a:r>
              <a:rPr lang="en-US" sz="2000" dirty="0">
                <a:solidFill>
                  <a:srgbClr val="003865"/>
                </a:solidFill>
                <a:latin typeface="Calibri"/>
                <a:ea typeface="Calibri" panose="020F0502020204030204" pitchFamily="34" charset="0"/>
                <a:cs typeface="Calibri"/>
              </a:rPr>
              <a:t>Premium On-Demand (taxi) (2025-2029)</a:t>
            </a:r>
          </a:p>
          <a:p>
            <a:pPr marL="929371" lvl="2" indent="-361688"/>
            <a:r>
              <a:rPr lang="en-US" sz="1600" dirty="0">
                <a:solidFill>
                  <a:srgbClr val="003865"/>
                </a:solidFill>
                <a:latin typeface="Calibri"/>
                <a:ea typeface="Calibri" panose="020F0502020204030204" pitchFamily="34" charset="0"/>
                <a:cs typeface="Calibri"/>
              </a:rPr>
              <a:t>Transportation Plus </a:t>
            </a:r>
          </a:p>
          <a:p>
            <a:pPr marL="929371" lvl="2" indent="-361688"/>
            <a:r>
              <a:rPr lang="en-US" sz="1600" dirty="0">
                <a:solidFill>
                  <a:srgbClr val="003865"/>
                </a:solidFill>
                <a:latin typeface="Calibri"/>
                <a:ea typeface="Calibri" panose="020F0502020204030204" pitchFamily="34" charset="0"/>
                <a:cs typeface="Calibri"/>
              </a:rPr>
              <a:t>Care Pool in the very near future</a:t>
            </a:r>
          </a:p>
          <a:p>
            <a:pPr marL="929371" lvl="2" indent="-361688"/>
            <a:r>
              <a:rPr lang="en-US" sz="1600" dirty="0">
                <a:solidFill>
                  <a:srgbClr val="003865"/>
                </a:solidFill>
                <a:latin typeface="Calibri"/>
                <a:ea typeface="Calibri" panose="020F0502020204030204" pitchFamily="34" charset="0"/>
                <a:cs typeface="Calibri"/>
              </a:rPr>
              <a:t>Possibly one </a:t>
            </a:r>
            <a:r>
              <a:rPr lang="en-US" sz="1600">
                <a:solidFill>
                  <a:srgbClr val="003865"/>
                </a:solidFill>
                <a:latin typeface="Calibri"/>
                <a:ea typeface="Calibri" panose="020F0502020204030204" pitchFamily="34" charset="0"/>
                <a:cs typeface="Calibri"/>
              </a:rPr>
              <a:t>additional vendor </a:t>
            </a:r>
            <a:r>
              <a:rPr lang="en-US" sz="1600" dirty="0">
                <a:solidFill>
                  <a:srgbClr val="003865"/>
                </a:solidFill>
                <a:latin typeface="Calibri"/>
                <a:ea typeface="Calibri" panose="020F0502020204030204" pitchFamily="34" charset="0"/>
                <a:cs typeface="Calibri"/>
              </a:rPr>
              <a:t>to be added to this service</a:t>
            </a:r>
          </a:p>
          <a:p>
            <a:endParaRPr lang="en-US" dirty="0"/>
          </a:p>
        </p:txBody>
      </p:sp>
    </p:spTree>
    <p:extLst>
      <p:ext uri="{BB962C8B-B14F-4D97-AF65-F5344CB8AC3E}">
        <p14:creationId xmlns:p14="http://schemas.microsoft.com/office/powerpoint/2010/main" val="15203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1216025"/>
          </a:xfrm>
        </p:spPr>
        <p:txBody>
          <a:bodyPr/>
          <a:lstStyle/>
          <a:p>
            <a:r>
              <a:rPr lang="en-US"/>
              <a:t>ADA vs. “non- ADA”</a:t>
            </a:r>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8</a:t>
            </a:fld>
            <a:endParaRPr lang="en-US"/>
          </a:p>
        </p:txBody>
      </p:sp>
      <p:sp>
        <p:nvSpPr>
          <p:cNvPr id="6" name="Text Placeholder 7">
            <a:extLst>
              <a:ext uri="{FF2B5EF4-FFF2-40B4-BE49-F238E27FC236}">
                <a16:creationId xmlns:a16="http://schemas.microsoft.com/office/drawing/2014/main" id="{BB0365FC-BD43-E013-ED4C-F3289E9A2FE0}"/>
              </a:ext>
            </a:extLst>
          </p:cNvPr>
          <p:cNvSpPr txBox="1">
            <a:spLocks/>
          </p:cNvSpPr>
          <p:nvPr/>
        </p:nvSpPr>
        <p:spPr>
          <a:xfrm>
            <a:off x="585228" y="1952973"/>
            <a:ext cx="11021544" cy="3567907"/>
          </a:xfrm>
          <a:prstGeom prst="rect">
            <a:avLst/>
          </a:prstGeom>
        </p:spPr>
        <p:txBody>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Tenorite" pitchFamily="2" charset="0"/>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System Font Regular"/>
              <a:buChar char="–"/>
              <a:defRPr sz="2100" kern="1200">
                <a:solidFill>
                  <a:schemeClr val="tx2"/>
                </a:solidFill>
                <a:latin typeface="Tenorite" pitchFamily="2" charset="0"/>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2261">
              <a:buClrTx/>
            </a:pPr>
            <a:r>
              <a:rPr lang="en-US" sz="1600" kern="0" dirty="0"/>
              <a:t>ADA service area (blue) </a:t>
            </a:r>
          </a:p>
          <a:p>
            <a:pPr lvl="1" defTabSz="482261">
              <a:buFont typeface="Arial" panose="020B0604020202020204" pitchFamily="34" charset="0"/>
              <a:buChar char="•"/>
            </a:pPr>
            <a:r>
              <a:rPr lang="en-US" sz="1600" kern="0" dirty="0"/>
              <a:t>FTA ADA mandated complimentary Paratransit </a:t>
            </a:r>
          </a:p>
          <a:p>
            <a:pPr lvl="1" defTabSz="482261">
              <a:buFont typeface="Arial" panose="020B0604020202020204" pitchFamily="34" charset="0"/>
              <a:buChar char="•"/>
            </a:pPr>
            <a:r>
              <a:rPr lang="en-US" sz="1600" kern="0" dirty="0"/>
              <a:t>Service provided within ¾ mile and similar hours of </a:t>
            </a:r>
          </a:p>
          <a:p>
            <a:pPr lvl="1" defTabSz="482261">
              <a:buFont typeface="Arial" panose="020B0604020202020204" pitchFamily="34" charset="0"/>
              <a:buChar char="•"/>
            </a:pPr>
            <a:r>
              <a:rPr lang="en-US" sz="1600" kern="0" dirty="0"/>
              <a:t>regular route bus or rail</a:t>
            </a:r>
          </a:p>
          <a:p>
            <a:pPr lvl="1" defTabSz="482261">
              <a:buFont typeface="Arial" panose="020B0604020202020204" pitchFamily="34" charset="0"/>
              <a:buChar char="•"/>
            </a:pPr>
            <a:r>
              <a:rPr lang="en-US" sz="1600" kern="0" dirty="0"/>
              <a:t>Enforced as a civil right by DOJ</a:t>
            </a:r>
          </a:p>
          <a:p>
            <a:pPr lvl="1" defTabSz="482261">
              <a:buFont typeface="Arial" panose="020B0604020202020204" pitchFamily="34" charset="0"/>
              <a:buChar char="•"/>
            </a:pPr>
            <a:r>
              <a:rPr lang="en-US" sz="1600" kern="0" dirty="0"/>
              <a:t>Subject to federal service quality thresholds</a:t>
            </a:r>
          </a:p>
          <a:p>
            <a:pPr lvl="1" defTabSz="482261">
              <a:buFont typeface="Arial" panose="020B0604020202020204" pitchFamily="34" charset="0"/>
              <a:buChar char="•"/>
            </a:pPr>
            <a:r>
              <a:rPr lang="en-US" sz="1600" kern="0" dirty="0"/>
              <a:t>Zero trip denials</a:t>
            </a:r>
          </a:p>
          <a:p>
            <a:pPr defTabSz="482261">
              <a:buClrTx/>
            </a:pPr>
            <a:r>
              <a:rPr lang="en-US" sz="1600" kern="0" dirty="0"/>
              <a:t>Non-ADA service area (white)</a:t>
            </a:r>
          </a:p>
          <a:p>
            <a:pPr lvl="1" defTabSz="482261">
              <a:buFont typeface="Arial" panose="020B0604020202020204" pitchFamily="34" charset="0"/>
              <a:buChar char="•"/>
            </a:pPr>
            <a:r>
              <a:rPr lang="en-US" sz="1600" kern="0" dirty="0"/>
              <a:t>About 1/3 of rides provided</a:t>
            </a:r>
          </a:p>
          <a:p>
            <a:pPr lvl="1" defTabSz="482261">
              <a:buFont typeface="Arial" panose="020B0604020202020204" pitchFamily="34" charset="0"/>
              <a:buChar char="•"/>
            </a:pPr>
            <a:r>
              <a:rPr lang="en-US" sz="1600" kern="0" dirty="0"/>
              <a:t>Ride requests are placed on standby</a:t>
            </a:r>
          </a:p>
          <a:p>
            <a:pPr lvl="1" defTabSz="482261">
              <a:buFont typeface="Arial" panose="020B0604020202020204" pitchFamily="34" charset="0"/>
              <a:buChar char="•"/>
            </a:pPr>
            <a:r>
              <a:rPr lang="en-US" sz="1600" kern="0" dirty="0"/>
              <a:t>Not subject to federal rules around trip denials</a:t>
            </a:r>
          </a:p>
          <a:p>
            <a:pPr defTabSz="482261">
              <a:buClrTx/>
            </a:pPr>
            <a:r>
              <a:rPr lang="en-US" sz="1600" kern="0" dirty="0"/>
              <a:t>Service areas and service hour adjustments perpetually under review</a:t>
            </a:r>
          </a:p>
          <a:p>
            <a:endParaRPr lang="en-US" dirty="0"/>
          </a:p>
        </p:txBody>
      </p:sp>
      <p:pic>
        <p:nvPicPr>
          <p:cNvPr id="3" name="Picture 2" descr="Metro Mobility service area map using blue and white to differentiate between ADA and non-ADA service areas.">
            <a:extLst>
              <a:ext uri="{FF2B5EF4-FFF2-40B4-BE49-F238E27FC236}">
                <a16:creationId xmlns:a16="http://schemas.microsoft.com/office/drawing/2014/main" id="{0DB9E8D1-C508-8DAE-435C-598AB26F5C9F}"/>
              </a:ext>
            </a:extLst>
          </p:cNvPr>
          <p:cNvPicPr>
            <a:picLocks noChangeAspect="1"/>
          </p:cNvPicPr>
          <p:nvPr/>
        </p:nvPicPr>
        <p:blipFill>
          <a:blip r:embed="rId3"/>
          <a:stretch>
            <a:fillRect/>
          </a:stretch>
        </p:blipFill>
        <p:spPr>
          <a:xfrm>
            <a:off x="6853182" y="1217612"/>
            <a:ext cx="4833993" cy="4911280"/>
          </a:xfrm>
          <a:prstGeom prst="rect">
            <a:avLst/>
          </a:prstGeom>
        </p:spPr>
      </p:pic>
    </p:spTree>
    <p:extLst>
      <p:ext uri="{BB962C8B-B14F-4D97-AF65-F5344CB8AC3E}">
        <p14:creationId xmlns:p14="http://schemas.microsoft.com/office/powerpoint/2010/main" val="428825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10515600" cy="1216025"/>
          </a:xfrm>
        </p:spPr>
        <p:txBody>
          <a:bodyPr/>
          <a:lstStyle/>
          <a:p>
            <a:r>
              <a:rPr lang="en-US"/>
              <a:t>Key Service Performance Metrics</a:t>
            </a:r>
          </a:p>
        </p:txBody>
      </p:sp>
      <p:sp>
        <p:nvSpPr>
          <p:cNvPr id="4" name="Slide Number Placeholder 3">
            <a:extLst>
              <a:ext uri="{FF2B5EF4-FFF2-40B4-BE49-F238E27FC236}">
                <a16:creationId xmlns:a16="http://schemas.microsoft.com/office/drawing/2014/main" id="{9895E0EA-716D-5647-A420-A52E5098C439}"/>
              </a:ext>
            </a:extLst>
          </p:cNvPr>
          <p:cNvSpPr>
            <a:spLocks noGrp="1"/>
          </p:cNvSpPr>
          <p:nvPr>
            <p:ph type="sldNum" sz="quarter" idx="16"/>
          </p:nvPr>
        </p:nvSpPr>
        <p:spPr>
          <a:xfrm>
            <a:off x="10396728" y="6356350"/>
            <a:ext cx="1462668" cy="365125"/>
          </a:xfrm>
        </p:spPr>
        <p:txBody>
          <a:bodyPr/>
          <a:lstStyle/>
          <a:p>
            <a:fld id="{48F63A3B-78C7-47BE-AE5E-E10140E04643}" type="slidenum">
              <a:rPr lang="en-US" smtClean="0"/>
              <a:pPr/>
              <a:t>9</a:t>
            </a:fld>
            <a:endParaRPr lang="en-US"/>
          </a:p>
        </p:txBody>
      </p:sp>
      <p:sp>
        <p:nvSpPr>
          <p:cNvPr id="6" name="Text Placeholder 7">
            <a:extLst>
              <a:ext uri="{FF2B5EF4-FFF2-40B4-BE49-F238E27FC236}">
                <a16:creationId xmlns:a16="http://schemas.microsoft.com/office/drawing/2014/main" id="{BB0365FC-BD43-E013-ED4C-F3289E9A2FE0}"/>
              </a:ext>
            </a:extLst>
          </p:cNvPr>
          <p:cNvSpPr txBox="1">
            <a:spLocks/>
          </p:cNvSpPr>
          <p:nvPr/>
        </p:nvSpPr>
        <p:spPr>
          <a:xfrm>
            <a:off x="585227" y="1952973"/>
            <a:ext cx="6385844" cy="3690743"/>
          </a:xfrm>
          <a:prstGeom prst="rect">
            <a:avLst/>
          </a:prstGeom>
        </p:spPr>
        <p:txBody>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Tenorite" pitchFamily="2" charset="0"/>
                <a:ea typeface="+mn-ea"/>
                <a:cs typeface="+mn-cs"/>
              </a:defRPr>
            </a:lvl1pPr>
            <a:lvl2pPr marL="685800" indent="-228600" algn="l" defTabSz="914400" rtl="0" eaLnBrk="1" latinLnBrk="0" hangingPunct="1">
              <a:lnSpc>
                <a:spcPct val="100000"/>
              </a:lnSpc>
              <a:spcBef>
                <a:spcPts val="0"/>
              </a:spcBef>
              <a:spcAft>
                <a:spcPts val="1000"/>
              </a:spcAft>
              <a:buClr>
                <a:schemeClr val="accent1"/>
              </a:buClr>
              <a:buFont typeface="System Font Regular"/>
              <a:buChar char="–"/>
              <a:defRPr sz="2100" kern="1200">
                <a:solidFill>
                  <a:schemeClr val="tx2"/>
                </a:solidFill>
                <a:latin typeface="Tenorite" pitchFamily="2" charset="0"/>
                <a:ea typeface="+mn-ea"/>
                <a:cs typeface="+mn-cs"/>
              </a:defRPr>
            </a:lvl2pPr>
            <a:lvl3pPr marL="11430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3pPr>
            <a:lvl4pPr marL="16002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4pPr>
            <a:lvl5pPr marL="20574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700" kern="1200">
                <a:solidFill>
                  <a:schemeClr val="tx2"/>
                </a:solidFill>
                <a:latin typeface="Tenorit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2261">
              <a:buClrTx/>
            </a:pPr>
            <a:r>
              <a:rPr lang="en-US" sz="1800" b="1" kern="0">
                <a:solidFill>
                  <a:schemeClr val="tx1"/>
                </a:solidFill>
              </a:rPr>
              <a:t>On-Time Performance (OTP): </a:t>
            </a:r>
            <a:r>
              <a:rPr lang="en-US" sz="1800" kern="0">
                <a:solidFill>
                  <a:schemeClr val="tx1"/>
                </a:solidFill>
              </a:rPr>
              <a:t>Percentage of all trips that arrive within 30-minutes of the negotiated pick-up time. </a:t>
            </a:r>
          </a:p>
          <a:p>
            <a:pPr defTabSz="482261">
              <a:buClrTx/>
            </a:pPr>
            <a:r>
              <a:rPr lang="en-US" sz="1800" b="1" kern="0">
                <a:solidFill>
                  <a:schemeClr val="tx1"/>
                </a:solidFill>
              </a:rPr>
              <a:t>Appointment Time (APPT): </a:t>
            </a:r>
            <a:r>
              <a:rPr lang="en-US" sz="1800" kern="0">
                <a:solidFill>
                  <a:schemeClr val="tx1"/>
                </a:solidFill>
              </a:rPr>
              <a:t>Percentage of all trips that arrived no later than the negotiated appointment time and no earlier than 30 minutes early* to the scheduled appointment time. (*effective 1/1/2024)</a:t>
            </a:r>
          </a:p>
          <a:p>
            <a:pPr defTabSz="482261">
              <a:buClrTx/>
            </a:pPr>
            <a:r>
              <a:rPr lang="en-US" sz="1800" b="1" kern="0">
                <a:solidFill>
                  <a:schemeClr val="tx1"/>
                </a:solidFill>
              </a:rPr>
              <a:t>On-Board Time (OBT): </a:t>
            </a:r>
            <a:r>
              <a:rPr lang="en-US" sz="1800" kern="0">
                <a:solidFill>
                  <a:schemeClr val="tx1"/>
                </a:solidFill>
              </a:rPr>
              <a:t>Percentage of trips that did not exceed the calculated maximum on board time.</a:t>
            </a:r>
          </a:p>
          <a:p>
            <a:pPr defTabSz="482261">
              <a:buClrTx/>
            </a:pPr>
            <a:r>
              <a:rPr lang="en-US" sz="1800" b="1" kern="0">
                <a:solidFill>
                  <a:schemeClr val="tx1"/>
                </a:solidFill>
              </a:rPr>
              <a:t>Capacity Denials</a:t>
            </a:r>
            <a:r>
              <a:rPr lang="en-US" sz="1800" kern="0">
                <a:solidFill>
                  <a:schemeClr val="tx1"/>
                </a:solidFill>
              </a:rPr>
              <a:t>: Count of requested trips that were unable to be performed due to system capacity constraints.</a:t>
            </a:r>
          </a:p>
        </p:txBody>
      </p:sp>
      <p:graphicFrame>
        <p:nvGraphicFramePr>
          <p:cNvPr id="8" name="Table 7">
            <a:extLst>
              <a:ext uri="{FF2B5EF4-FFF2-40B4-BE49-F238E27FC236}">
                <a16:creationId xmlns:a16="http://schemas.microsoft.com/office/drawing/2014/main" id="{1776CEFB-5F12-D536-C7C9-D295BA9F1E0D}"/>
              </a:ext>
            </a:extLst>
          </p:cNvPr>
          <p:cNvGraphicFramePr>
            <a:graphicFrameLocks noGrp="1"/>
          </p:cNvGraphicFramePr>
          <p:nvPr/>
        </p:nvGraphicFramePr>
        <p:xfrm>
          <a:off x="7096125" y="1666875"/>
          <a:ext cx="4663170" cy="3351723"/>
        </p:xfrm>
        <a:graphic>
          <a:graphicData uri="http://schemas.openxmlformats.org/drawingml/2006/table">
            <a:tbl>
              <a:tblPr firstRow="1" bandRow="1">
                <a:tableStyleId>{5C22544A-7EE6-4342-B048-85BDC9FD1C3A}</a:tableStyleId>
              </a:tblPr>
              <a:tblGrid>
                <a:gridCol w="1440655">
                  <a:extLst>
                    <a:ext uri="{9D8B030D-6E8A-4147-A177-3AD203B41FA5}">
                      <a16:colId xmlns:a16="http://schemas.microsoft.com/office/drawing/2014/main" val="2663592423"/>
                    </a:ext>
                  </a:extLst>
                </a:gridCol>
                <a:gridCol w="2238375">
                  <a:extLst>
                    <a:ext uri="{9D8B030D-6E8A-4147-A177-3AD203B41FA5}">
                      <a16:colId xmlns:a16="http://schemas.microsoft.com/office/drawing/2014/main" val="3194215380"/>
                    </a:ext>
                  </a:extLst>
                </a:gridCol>
                <a:gridCol w="984140">
                  <a:extLst>
                    <a:ext uri="{9D8B030D-6E8A-4147-A177-3AD203B41FA5}">
                      <a16:colId xmlns:a16="http://schemas.microsoft.com/office/drawing/2014/main" val="2593191620"/>
                    </a:ext>
                  </a:extLst>
                </a:gridCol>
              </a:tblGrid>
              <a:tr h="475005">
                <a:tc>
                  <a:txBody>
                    <a:bodyPr/>
                    <a:lstStyle/>
                    <a:p>
                      <a:pPr algn="ctr"/>
                      <a:r>
                        <a:rPr lang="en-US"/>
                        <a:t>KPI</a:t>
                      </a:r>
                    </a:p>
                  </a:txBody>
                  <a:tcPr/>
                </a:tc>
                <a:tc>
                  <a:txBody>
                    <a:bodyPr/>
                    <a:lstStyle/>
                    <a:p>
                      <a:pPr algn="ctr"/>
                      <a:r>
                        <a:rPr lang="en-US"/>
                        <a:t>“ADA”</a:t>
                      </a:r>
                    </a:p>
                    <a:p>
                      <a:pPr algn="ctr"/>
                      <a:r>
                        <a:rPr lang="en-US"/>
                        <a:t>Goal</a:t>
                      </a:r>
                    </a:p>
                  </a:txBody>
                  <a:tcPr/>
                </a:tc>
                <a:tc>
                  <a:txBody>
                    <a:bodyPr/>
                    <a:lstStyle/>
                    <a:p>
                      <a:pPr algn="ctr"/>
                      <a:r>
                        <a:rPr lang="en-US"/>
                        <a:t>“Non-ADA” Goal</a:t>
                      </a:r>
                    </a:p>
                  </a:txBody>
                  <a:tcPr/>
                </a:tc>
                <a:extLst>
                  <a:ext uri="{0D108BD9-81ED-4DB2-BD59-A6C34878D82A}">
                    <a16:rowId xmlns:a16="http://schemas.microsoft.com/office/drawing/2014/main" val="677416797"/>
                  </a:ext>
                </a:extLst>
              </a:tr>
              <a:tr h="654106">
                <a:tc>
                  <a:txBody>
                    <a:bodyPr/>
                    <a:lstStyle/>
                    <a:p>
                      <a:r>
                        <a:rPr lang="en-US"/>
                        <a:t>OTP</a:t>
                      </a:r>
                    </a:p>
                  </a:txBody>
                  <a:tcPr/>
                </a:tc>
                <a:tc>
                  <a:txBody>
                    <a:bodyPr/>
                    <a:lstStyle/>
                    <a:p>
                      <a:r>
                        <a:rPr lang="en-US" dirty="0"/>
                        <a:t>100% </a:t>
                      </a:r>
                    </a:p>
                    <a:p>
                      <a:r>
                        <a:rPr lang="en-US" dirty="0"/>
                        <a:t>(contract min. 90%)</a:t>
                      </a:r>
                    </a:p>
                  </a:txBody>
                  <a:tcPr/>
                </a:tc>
                <a:tc>
                  <a:txBody>
                    <a:bodyPr/>
                    <a:lstStyle/>
                    <a:p>
                      <a:r>
                        <a:rPr lang="en-US"/>
                        <a:t>85%</a:t>
                      </a:r>
                    </a:p>
                  </a:txBody>
                  <a:tcPr/>
                </a:tc>
                <a:extLst>
                  <a:ext uri="{0D108BD9-81ED-4DB2-BD59-A6C34878D82A}">
                    <a16:rowId xmlns:a16="http://schemas.microsoft.com/office/drawing/2014/main" val="3692287543"/>
                  </a:ext>
                </a:extLst>
              </a:tr>
              <a:tr h="654106">
                <a:tc>
                  <a:txBody>
                    <a:bodyPr/>
                    <a:lstStyle/>
                    <a:p>
                      <a:r>
                        <a:rPr lang="en-US"/>
                        <a:t>APPT</a:t>
                      </a:r>
                    </a:p>
                  </a:txBody>
                  <a:tcPr/>
                </a:tc>
                <a:tc>
                  <a:txBody>
                    <a:bodyPr/>
                    <a:lstStyle/>
                    <a:p>
                      <a:r>
                        <a:rPr lang="en-US"/>
                        <a:t>100%</a:t>
                      </a:r>
                    </a:p>
                    <a:p>
                      <a:r>
                        <a:rPr lang="en-US"/>
                        <a:t>(contract min. 85%)</a:t>
                      </a:r>
                    </a:p>
                  </a:txBody>
                  <a:tcPr/>
                </a:tc>
                <a:tc>
                  <a:txBody>
                    <a:bodyPr/>
                    <a:lstStyle/>
                    <a:p>
                      <a:r>
                        <a:rPr lang="en-US"/>
                        <a:t>85%</a:t>
                      </a:r>
                    </a:p>
                  </a:txBody>
                  <a:tcPr/>
                </a:tc>
                <a:extLst>
                  <a:ext uri="{0D108BD9-81ED-4DB2-BD59-A6C34878D82A}">
                    <a16:rowId xmlns:a16="http://schemas.microsoft.com/office/drawing/2014/main" val="2056513347"/>
                  </a:ext>
                </a:extLst>
              </a:tr>
              <a:tr h="654106">
                <a:tc>
                  <a:txBody>
                    <a:bodyPr/>
                    <a:lstStyle/>
                    <a:p>
                      <a:r>
                        <a:rPr lang="en-US"/>
                        <a:t>OBT</a:t>
                      </a:r>
                    </a:p>
                  </a:txBody>
                  <a:tcPr/>
                </a:tc>
                <a:tc>
                  <a:txBody>
                    <a:bodyPr/>
                    <a:lstStyle/>
                    <a:p>
                      <a:r>
                        <a:rPr lang="en-US"/>
                        <a:t>100%</a:t>
                      </a:r>
                    </a:p>
                    <a:p>
                      <a:r>
                        <a:rPr lang="en-US"/>
                        <a:t>(contract min. 95%)</a:t>
                      </a:r>
                    </a:p>
                  </a:txBody>
                  <a:tcPr/>
                </a:tc>
                <a:tc>
                  <a:txBody>
                    <a:bodyPr/>
                    <a:lstStyle/>
                    <a:p>
                      <a:r>
                        <a:rPr lang="en-US"/>
                        <a:t>95%</a:t>
                      </a:r>
                    </a:p>
                  </a:txBody>
                  <a:tcPr/>
                </a:tc>
                <a:extLst>
                  <a:ext uri="{0D108BD9-81ED-4DB2-BD59-A6C34878D82A}">
                    <a16:rowId xmlns:a16="http://schemas.microsoft.com/office/drawing/2014/main" val="909956316"/>
                  </a:ext>
                </a:extLst>
              </a:tr>
              <a:tr h="475005">
                <a:tc>
                  <a:txBody>
                    <a:bodyPr/>
                    <a:lstStyle/>
                    <a:p>
                      <a:r>
                        <a:rPr lang="en-US"/>
                        <a:t>Denials</a:t>
                      </a:r>
                    </a:p>
                  </a:txBody>
                  <a:tcPr/>
                </a:tc>
                <a:tc>
                  <a:txBody>
                    <a:bodyPr/>
                    <a:lstStyle/>
                    <a:p>
                      <a:r>
                        <a:rPr lang="en-US"/>
                        <a:t>Zero</a:t>
                      </a:r>
                    </a:p>
                  </a:txBody>
                  <a:tcPr/>
                </a:tc>
                <a:tc>
                  <a:txBody>
                    <a:bodyPr/>
                    <a:lstStyle/>
                    <a:p>
                      <a:r>
                        <a:rPr lang="en-US" dirty="0"/>
                        <a:t>Zero</a:t>
                      </a:r>
                    </a:p>
                  </a:txBody>
                  <a:tcPr/>
                </a:tc>
                <a:extLst>
                  <a:ext uri="{0D108BD9-81ED-4DB2-BD59-A6C34878D82A}">
                    <a16:rowId xmlns:a16="http://schemas.microsoft.com/office/drawing/2014/main" val="3594586702"/>
                  </a:ext>
                </a:extLst>
              </a:tr>
            </a:tbl>
          </a:graphicData>
        </a:graphic>
      </p:graphicFrame>
      <p:sp>
        <p:nvSpPr>
          <p:cNvPr id="11" name="TextBox 10">
            <a:extLst>
              <a:ext uri="{FF2B5EF4-FFF2-40B4-BE49-F238E27FC236}">
                <a16:creationId xmlns:a16="http://schemas.microsoft.com/office/drawing/2014/main" id="{EE2CD2B0-E2DB-ACB6-B718-04DA86BCE2FF}"/>
              </a:ext>
            </a:extLst>
          </p:cNvPr>
          <p:cNvSpPr txBox="1"/>
          <p:nvPr/>
        </p:nvSpPr>
        <p:spPr>
          <a:xfrm>
            <a:off x="332604" y="5756185"/>
            <a:ext cx="11751241" cy="1200329"/>
          </a:xfrm>
          <a:prstGeom prst="rect">
            <a:avLst/>
          </a:prstGeom>
          <a:noFill/>
        </p:spPr>
        <p:txBody>
          <a:bodyPr wrap="square" rtlCol="0">
            <a:spAutoFit/>
          </a:bodyPr>
          <a:lstStyle/>
          <a:p>
            <a:r>
              <a:rPr lang="en-US" b="0" i="0">
                <a:solidFill>
                  <a:srgbClr val="111111"/>
                </a:solidFill>
                <a:effectLst/>
                <a:latin typeface="Roboto" panose="02000000000000000000" pitchFamily="2" charset="0"/>
              </a:rPr>
              <a:t>NOTE: The Americans with Disabilities Act (ADA) </a:t>
            </a:r>
            <a:r>
              <a:rPr lang="en-US" b="1" i="0">
                <a:solidFill>
                  <a:srgbClr val="111111"/>
                </a:solidFill>
                <a:effectLst/>
                <a:latin typeface="Roboto" panose="02000000000000000000" pitchFamily="2" charset="0"/>
              </a:rPr>
              <a:t>does not permit transit agencies to have any capacity constraints</a:t>
            </a:r>
            <a:r>
              <a:rPr lang="en-US" b="0" i="0">
                <a:solidFill>
                  <a:srgbClr val="111111"/>
                </a:solidFill>
                <a:effectLst/>
                <a:latin typeface="Roboto" panose="02000000000000000000" pitchFamily="2" charset="0"/>
              </a:rPr>
              <a:t> in ADA paratransit. Capacity constraints are defined as any operational patterns or practices that significantly limit the availability of service to ADA paratransit eligible individuals</a:t>
            </a:r>
            <a:r>
              <a:rPr lang="en-US" sz="1800">
                <a:solidFill>
                  <a:schemeClr val="tx1"/>
                </a:solidFill>
              </a:rPr>
              <a:t>.  </a:t>
            </a:r>
          </a:p>
          <a:p>
            <a:endParaRPr lang="en-US"/>
          </a:p>
        </p:txBody>
      </p:sp>
    </p:spTree>
    <p:extLst>
      <p:ext uri="{BB962C8B-B14F-4D97-AF65-F5344CB8AC3E}">
        <p14:creationId xmlns:p14="http://schemas.microsoft.com/office/powerpoint/2010/main" val="652219312"/>
      </p:ext>
    </p:extLst>
  </p:cSld>
  <p:clrMapOvr>
    <a:masterClrMapping/>
  </p:clrMapOvr>
</p:sld>
</file>

<file path=ppt/theme/theme1.xml><?xml version="1.0" encoding="utf-8"?>
<a:theme xmlns:a="http://schemas.openxmlformats.org/drawingml/2006/main" name="Metro Transit">
  <a:themeElements>
    <a:clrScheme name="Metro Transit 1">
      <a:dk1>
        <a:srgbClr val="0053A0"/>
      </a:dk1>
      <a:lt1>
        <a:srgbClr val="FFFFFF"/>
      </a:lt1>
      <a:dk2>
        <a:srgbClr val="000000"/>
      </a:dk2>
      <a:lt2>
        <a:srgbClr val="DDDDDA"/>
      </a:lt2>
      <a:accent1>
        <a:srgbClr val="0053A0"/>
      </a:accent1>
      <a:accent2>
        <a:srgbClr val="FFD200"/>
      </a:accent2>
      <a:accent3>
        <a:srgbClr val="ED1B2E"/>
      </a:accent3>
      <a:accent4>
        <a:srgbClr val="A5CF4C"/>
      </a:accent4>
      <a:accent5>
        <a:srgbClr val="FF7300"/>
      </a:accent5>
      <a:accent6>
        <a:srgbClr val="6B1F7C"/>
      </a:accent6>
      <a:hlink>
        <a:srgbClr val="0097D0"/>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Mobility-Presentation" id="{1950ACA5-5372-FC48-9FCD-C32C9203FE90}" vid="{67CBFBA6-27AA-FB48-87B3-0E9B0702DA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partment xmlns="962adcfb-85f3-40de-a590-6513ded792f5">Metro Mobility</Department>
    <Division xmlns="962adcfb-85f3-40de-a590-6513ded792f5">MC</Division>
    <Description_x002f_Purpose xmlns="962adcfb-85f3-40de-a590-6513ded792f5">Presentation template for Metro Mobility</Description_x002f_Purpose>
    <App xmlns="962adcfb-85f3-40de-a590-6513ded792f5">PowerPoint</App>
    <Owner xmlns="962adcfb-85f3-40de-a590-6513ded792f5">
      <UserInfo>
        <DisplayName>Kuennen, Christine</DisplayName>
        <AccountId>282</AccountId>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EBED4953185D4494FB699BC57C8909" ma:contentTypeVersion="9" ma:contentTypeDescription="Create a new document." ma:contentTypeScope="" ma:versionID="c2954326608b84e81984de76cdcbf5b1">
  <xsd:schema xmlns:xsd="http://www.w3.org/2001/XMLSchema" xmlns:xs="http://www.w3.org/2001/XMLSchema" xmlns:p="http://schemas.microsoft.com/office/2006/metadata/properties" xmlns:ns2="962adcfb-85f3-40de-a590-6513ded792f5" xmlns:ns3="153d070c-618c-4659-9950-3ff4cc4c0885" targetNamespace="http://schemas.microsoft.com/office/2006/metadata/properties" ma:root="true" ma:fieldsID="8629571bff8986737f0153ee3c01ed85" ns2:_="" ns3:_="">
    <xsd:import namespace="962adcfb-85f3-40de-a590-6513ded792f5"/>
    <xsd:import namespace="153d070c-618c-4659-9950-3ff4cc4c0885"/>
    <xsd:element name="properties">
      <xsd:complexType>
        <xsd:sequence>
          <xsd:element name="documentManagement">
            <xsd:complexType>
              <xsd:all>
                <xsd:element ref="ns2:MediaServiceMetadata" minOccurs="0"/>
                <xsd:element ref="ns2:MediaServiceFastMetadata" minOccurs="0"/>
                <xsd:element ref="ns2:Owner" minOccurs="0"/>
                <xsd:element ref="ns2:Division" minOccurs="0"/>
                <xsd:element ref="ns2:Department" minOccurs="0"/>
                <xsd:element ref="ns2:Description_x002f_Purpose" minOccurs="0"/>
                <xsd:element ref="ns2:App"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2adcfb-85f3-40de-a590-6513ded79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Owner" ma:index="10" nillable="true" ma:displayName="Owner"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 ma:index="11" nillable="true" ma:displayName="Division" ma:default="-" ma:format="Dropdown" ma:internalName="Division">
      <xsd:simpleType>
        <xsd:restriction base="dms:Choice">
          <xsd:enumeration value="-"/>
          <xsd:enumeration value="CD"/>
          <xsd:enumeration value="ES"/>
          <xsd:enumeration value="MC"/>
          <xsd:enumeration value="MTS"/>
          <xsd:enumeration value="MT"/>
        </xsd:restriction>
      </xsd:simpleType>
    </xsd:element>
    <xsd:element name="Department" ma:index="12" nillable="true" ma:displayName="Department" ma:internalName="Department">
      <xsd:simpleType>
        <xsd:restriction base="dms:Text">
          <xsd:maxLength value="255"/>
        </xsd:restriction>
      </xsd:simpleType>
    </xsd:element>
    <xsd:element name="Description_x002f_Purpose" ma:index="13" nillable="true" ma:displayName="Description/Purpose" ma:format="Dropdown" ma:internalName="Description_x002f_Purpose">
      <xsd:simpleType>
        <xsd:restriction base="dms:Note">
          <xsd:maxLength value="255"/>
        </xsd:restriction>
      </xsd:simpleType>
    </xsd:element>
    <xsd:element name="App" ma:index="14" nillable="true" ma:displayName="Council Templates" ma:default="Word" ma:description="Report Template" ma:format="Dropdown" ma:internalName="App">
      <xsd:simpleType>
        <xsd:restriction base="dms:Choice">
          <xsd:enumeration value="Word"/>
          <xsd:enumeration value="PowerPoint"/>
          <xsd:enumeration value="Excel"/>
          <xsd:enumeration value="Division"/>
          <xsd:enumeration value="Folder"/>
        </xsd:restriction>
      </xsd:simpleType>
    </xsd:element>
  </xsd:schema>
  <xsd:schema xmlns:xsd="http://www.w3.org/2001/XMLSchema" xmlns:xs="http://www.w3.org/2001/XMLSchema" xmlns:dms="http://schemas.microsoft.com/office/2006/documentManagement/types" xmlns:pc="http://schemas.microsoft.com/office/infopath/2007/PartnerControls" targetNamespace="153d070c-618c-4659-9950-3ff4cc4c088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153d070c-618c-4659-9950-3ff4cc4c0885"/>
    <ds:schemaRef ds:uri="962adcfb-85f3-40de-a590-6513ded792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AF11AB-0AA3-44FA-8D50-B437889D45AA}">
  <ds:schemaRefs>
    <ds:schemaRef ds:uri="153d070c-618c-4659-9950-3ff4cc4c0885"/>
    <ds:schemaRef ds:uri="962adcfb-85f3-40de-a590-6513ded792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MetroMobility-Presentation</Template>
  <TotalTime>11123</TotalTime>
  <Words>1662</Words>
  <Application>Microsoft Office PowerPoint</Application>
  <PresentationFormat>Widescreen</PresentationFormat>
  <Paragraphs>315</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Roboto</vt:lpstr>
      <vt:lpstr>Source Sans Pro</vt:lpstr>
      <vt:lpstr>System Font Regular</vt:lpstr>
      <vt:lpstr>Tenorite</vt:lpstr>
      <vt:lpstr>Metro Transit</vt:lpstr>
      <vt:lpstr>Metro Mobility Program Overview</vt:lpstr>
      <vt:lpstr>Transit Service Structure</vt:lpstr>
      <vt:lpstr>Metropolitan Transportation Services Contracted Transit Services</vt:lpstr>
      <vt:lpstr>Metro Mobility Program</vt:lpstr>
      <vt:lpstr>Customer Relations</vt:lpstr>
      <vt:lpstr>Fleet &amp; Technology Profile</vt:lpstr>
      <vt:lpstr>Service Contracts</vt:lpstr>
      <vt:lpstr>ADA vs. “non- ADA”</vt:lpstr>
      <vt:lpstr>Key Service Performance Metrics</vt:lpstr>
      <vt:lpstr>2025 Year To Date KPI Data </vt:lpstr>
      <vt:lpstr>2025 KPI Data</vt:lpstr>
      <vt:lpstr>2025 KPI Data</vt:lpstr>
      <vt:lpstr>2025 KPI Data – Non-ADA Trip Denials </vt:lpstr>
      <vt:lpstr>Premium On-Demand Service – Transportation Plus</vt:lpstr>
      <vt:lpstr>Temporary Pilots</vt:lpstr>
      <vt:lpstr>Customer Support / Stakeholder Engagement</vt:lpstr>
      <vt:lpstr>Transportation Accessibility Advisory Committee</vt:lpstr>
      <vt:lpstr>Member Questions</vt:lpstr>
      <vt:lpstr>  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Logo</dc:title>
  <dc:subject/>
  <dc:creator>Kuennen, Christine</dc:creator>
  <cp:keywords/>
  <dc:description/>
  <cp:lastModifiedBy>Petrie, Kevin</cp:lastModifiedBy>
  <cp:revision>20</cp:revision>
  <cp:lastPrinted>2017-03-14T16:27:36Z</cp:lastPrinted>
  <dcterms:created xsi:type="dcterms:W3CDTF">2023-11-30T16:41:23Z</dcterms:created>
  <dcterms:modified xsi:type="dcterms:W3CDTF">2025-05-07T14:21:20Z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0x010100CDEBED4953185D4494FB699BC57C8909</vt:lpwstr>
  </property>
</Properties>
</file>