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16"/>
  </p:notesMasterIdLst>
  <p:handoutMasterIdLst>
    <p:handoutMasterId r:id="rId17"/>
  </p:handoutMasterIdLst>
  <p:sldIdLst>
    <p:sldId id="947" r:id="rId5"/>
    <p:sldId id="1027" r:id="rId6"/>
    <p:sldId id="1065" r:id="rId7"/>
    <p:sldId id="1057" r:id="rId8"/>
    <p:sldId id="1064" r:id="rId9"/>
    <p:sldId id="1136" r:id="rId10"/>
    <p:sldId id="1143" r:id="rId11"/>
    <p:sldId id="1146" r:id="rId12"/>
    <p:sldId id="1134" r:id="rId13"/>
    <p:sldId id="1137" r:id="rId14"/>
    <p:sldId id="1144"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2AB371-0956-33AA-2F4A-870CEFC326C5}" name="Ackerson, Jenny" initials="AJ" userId="S::Jenny.Ackerson@metrotransit.org::0342afd8-f5db-463a-8ef7-fdfcd93849b5" providerId="AD"/>
  <p188:author id="{B1E15BC3-0DD7-390A-7199-6C4682C29288}" name="Morrison, Christina" initials="CM" userId="S::Christina.Morrison@metrotransit.org::779895e0-a7e0-4b78-bb04-7da841cf20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nz, Leah" initials="JL" lastIdx="1" clrIdx="0">
    <p:extLst>
      <p:ext uri="{19B8F6BF-5375-455C-9EA6-DF929625EA0E}">
        <p15:presenceInfo xmlns:p15="http://schemas.microsoft.com/office/powerpoint/2012/main" userId="S::leah.janz@metrotransit.org::a1774303-522a-4c45-9d90-dd9943175d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200"/>
    <a:srgbClr val="CBD1DF"/>
    <a:srgbClr val="F8F8F8"/>
    <a:srgbClr val="FFD204"/>
    <a:srgbClr val="FBFBFB"/>
    <a:srgbClr val="A6A6A6"/>
    <a:srgbClr val="A4A4A4"/>
    <a:srgbClr val="F0F0F0"/>
    <a:srgbClr val="EEEEEE"/>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B3B6EB-816C-C973-17F6-50203C770722}" v="8" dt="2025-04-30T17:32:25.894"/>
    <p1510:client id="{81B69C6E-7C8A-4F50-B5E9-06376C25E7A3}" v="74" dt="2025-04-30T18:59:09.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412" autoAdjust="0"/>
  </p:normalViewPr>
  <p:slideViewPr>
    <p:cSldViewPr snapToGrid="0">
      <p:cViewPr varScale="1">
        <p:scale>
          <a:sx n="92" d="100"/>
          <a:sy n="92" d="100"/>
        </p:scale>
        <p:origin x="618" y="84"/>
      </p:cViewPr>
      <p:guideLst/>
    </p:cSldViewPr>
  </p:slideViewPr>
  <p:notesTextViewPr>
    <p:cViewPr>
      <p:scale>
        <a:sx n="1" d="1"/>
        <a:sy n="1" d="1"/>
      </p:scale>
      <p:origin x="0" y="0"/>
    </p:cViewPr>
  </p:notesTextViewPr>
  <p:sorterViewPr>
    <p:cViewPr>
      <p:scale>
        <a:sx n="100" d="100"/>
        <a:sy n="100" d="100"/>
      </p:scale>
      <p:origin x="0" y="-79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ckerson, Jenny" userId="S::jenny.ackerson@metrotransit.org::0342afd8-f5db-463a-8ef7-fdfcd93849b5" providerId="AD" clId="Web-{02B3B6EB-816C-C973-17F6-50203C770722}"/>
    <pc:docChg chg="modSld">
      <pc:chgData name="Ackerson, Jenny" userId="S::jenny.ackerson@metrotransit.org::0342afd8-f5db-463a-8ef7-fdfcd93849b5" providerId="AD" clId="Web-{02B3B6EB-816C-C973-17F6-50203C770722}" dt="2025-04-30T17:32:25.894" v="7" actId="20577"/>
      <pc:docMkLst>
        <pc:docMk/>
      </pc:docMkLst>
      <pc:sldChg chg="modSp">
        <pc:chgData name="Ackerson, Jenny" userId="S::jenny.ackerson@metrotransit.org::0342afd8-f5db-463a-8ef7-fdfcd93849b5" providerId="AD" clId="Web-{02B3B6EB-816C-C973-17F6-50203C770722}" dt="2025-04-30T17:32:25.894" v="7" actId="20577"/>
        <pc:sldMkLst>
          <pc:docMk/>
          <pc:sldMk cId="16765959" sldId="1134"/>
        </pc:sldMkLst>
        <pc:spChg chg="mod">
          <ac:chgData name="Ackerson, Jenny" userId="S::jenny.ackerson@metrotransit.org::0342afd8-f5db-463a-8ef7-fdfcd93849b5" providerId="AD" clId="Web-{02B3B6EB-816C-C973-17F6-50203C770722}" dt="2025-04-30T17:32:25.894" v="7" actId="20577"/>
          <ac:spMkLst>
            <pc:docMk/>
            <pc:sldMk cId="16765959" sldId="1134"/>
            <ac:spMk id="14" creationId="{B6CE8673-7265-6C4A-9637-09F35ABF17EC}"/>
          </ac:spMkLst>
        </pc:spChg>
      </pc:sldChg>
    </pc:docChg>
  </pc:docChgLst>
  <pc:docChgLst>
    <pc:chgData name="Morrison, Christina" userId="779895e0-a7e0-4b78-bb04-7da841cf2010" providerId="ADAL" clId="{81B69C6E-7C8A-4F50-B5E9-06376C25E7A3}"/>
    <pc:docChg chg="undo redo custSel addSld delSld modSld sldOrd">
      <pc:chgData name="Morrison, Christina" userId="779895e0-a7e0-4b78-bb04-7da841cf2010" providerId="ADAL" clId="{81B69C6E-7C8A-4F50-B5E9-06376C25E7A3}" dt="2025-04-30T19:39:16.610" v="13479"/>
      <pc:docMkLst>
        <pc:docMk/>
      </pc:docMkLst>
      <pc:sldChg chg="modSp mod modNotesTx">
        <pc:chgData name="Morrison, Christina" userId="779895e0-a7e0-4b78-bb04-7da841cf2010" providerId="ADAL" clId="{81B69C6E-7C8A-4F50-B5E9-06376C25E7A3}" dt="2025-04-30T17:45:38.542" v="4509" actId="1036"/>
        <pc:sldMkLst>
          <pc:docMk/>
          <pc:sldMk cId="2255353031" sldId="947"/>
        </pc:sldMkLst>
        <pc:spChg chg="mod">
          <ac:chgData name="Morrison, Christina" userId="779895e0-a7e0-4b78-bb04-7da841cf2010" providerId="ADAL" clId="{81B69C6E-7C8A-4F50-B5E9-06376C25E7A3}" dt="2025-04-30T15:38:29.646" v="176" actId="20577"/>
          <ac:spMkLst>
            <pc:docMk/>
            <pc:sldMk cId="2255353031" sldId="947"/>
            <ac:spMk id="2" creationId="{CB02B23D-1183-9C45-8088-EA0C45C4C5FA}"/>
          </ac:spMkLst>
        </pc:spChg>
        <pc:spChg chg="mod">
          <ac:chgData name="Morrison, Christina" userId="779895e0-a7e0-4b78-bb04-7da841cf2010" providerId="ADAL" clId="{81B69C6E-7C8A-4F50-B5E9-06376C25E7A3}" dt="2025-04-30T15:37:45.452" v="169" actId="20577"/>
          <ac:spMkLst>
            <pc:docMk/>
            <pc:sldMk cId="2255353031" sldId="947"/>
            <ac:spMk id="3" creationId="{428DEF2A-0AA2-4D4F-95BD-1FF9F4A19C6E}"/>
          </ac:spMkLst>
        </pc:spChg>
        <pc:picChg chg="mod">
          <ac:chgData name="Morrison, Christina" userId="779895e0-a7e0-4b78-bb04-7da841cf2010" providerId="ADAL" clId="{81B69C6E-7C8A-4F50-B5E9-06376C25E7A3}" dt="2025-04-30T17:45:38.542" v="4509" actId="1036"/>
          <ac:picMkLst>
            <pc:docMk/>
            <pc:sldMk cId="2255353031" sldId="947"/>
            <ac:picMk id="6" creationId="{95F6F721-40E4-E833-8C19-21B3B09E0983}"/>
          </ac:picMkLst>
        </pc:picChg>
      </pc:sldChg>
      <pc:sldChg chg="modSp mod modNotesTx">
        <pc:chgData name="Morrison, Christina" userId="779895e0-a7e0-4b78-bb04-7da841cf2010" providerId="ADAL" clId="{81B69C6E-7C8A-4F50-B5E9-06376C25E7A3}" dt="2025-04-30T18:53:22.877" v="4589" actId="20577"/>
        <pc:sldMkLst>
          <pc:docMk/>
          <pc:sldMk cId="344714780" sldId="1027"/>
        </pc:sldMkLst>
        <pc:spChg chg="mod">
          <ac:chgData name="Morrison, Christina" userId="779895e0-a7e0-4b78-bb04-7da841cf2010" providerId="ADAL" clId="{81B69C6E-7C8A-4F50-B5E9-06376C25E7A3}" dt="2025-04-30T18:53:18.619" v="4584" actId="27636"/>
          <ac:spMkLst>
            <pc:docMk/>
            <pc:sldMk cId="344714780" sldId="1027"/>
            <ac:spMk id="3" creationId="{048580AE-66D8-AC33-D1FC-C680E8860246}"/>
          </ac:spMkLst>
        </pc:spChg>
        <pc:spChg chg="mod">
          <ac:chgData name="Morrison, Christina" userId="779895e0-a7e0-4b78-bb04-7da841cf2010" providerId="ADAL" clId="{81B69C6E-7C8A-4F50-B5E9-06376C25E7A3}" dt="2025-04-30T18:44:59.942" v="4520" actId="14100"/>
          <ac:spMkLst>
            <pc:docMk/>
            <pc:sldMk cId="344714780" sldId="1027"/>
            <ac:spMk id="6" creationId="{B7AEE731-F74D-A594-2957-47691AAEFDC8}"/>
          </ac:spMkLst>
        </pc:spChg>
      </pc:sldChg>
      <pc:sldChg chg="modSp mod modNotesTx">
        <pc:chgData name="Morrison, Christina" userId="779895e0-a7e0-4b78-bb04-7da841cf2010" providerId="ADAL" clId="{81B69C6E-7C8A-4F50-B5E9-06376C25E7A3}" dt="2025-04-30T18:54:29.448" v="4814" actId="20577"/>
        <pc:sldMkLst>
          <pc:docMk/>
          <pc:sldMk cId="3854067146" sldId="1057"/>
        </pc:sldMkLst>
        <pc:spChg chg="mod">
          <ac:chgData name="Morrison, Christina" userId="779895e0-a7e0-4b78-bb04-7da841cf2010" providerId="ADAL" clId="{81B69C6E-7C8A-4F50-B5E9-06376C25E7A3}" dt="2025-04-30T16:53:08.139" v="3076" actId="20577"/>
          <ac:spMkLst>
            <pc:docMk/>
            <pc:sldMk cId="3854067146" sldId="1057"/>
            <ac:spMk id="3" creationId="{048580AE-66D8-AC33-D1FC-C680E8860246}"/>
          </ac:spMkLst>
        </pc:spChg>
      </pc:sldChg>
      <pc:sldChg chg="addSp delSp modSp mod ord modNotesTx">
        <pc:chgData name="Morrison, Christina" userId="779895e0-a7e0-4b78-bb04-7da841cf2010" providerId="ADAL" clId="{81B69C6E-7C8A-4F50-B5E9-06376C25E7A3}" dt="2025-04-30T19:05:33.855" v="7271" actId="20577"/>
        <pc:sldMkLst>
          <pc:docMk/>
          <pc:sldMk cId="1587035286" sldId="1064"/>
        </pc:sldMkLst>
        <pc:spChg chg="mod">
          <ac:chgData name="Morrison, Christina" userId="779895e0-a7e0-4b78-bb04-7da841cf2010" providerId="ADAL" clId="{81B69C6E-7C8A-4F50-B5E9-06376C25E7A3}" dt="2025-04-30T16:02:01.494" v="2235" actId="20577"/>
          <ac:spMkLst>
            <pc:docMk/>
            <pc:sldMk cId="1587035286" sldId="1064"/>
            <ac:spMk id="2" creationId="{CE07A11A-F930-AFEC-B449-075D406C2554}"/>
          </ac:spMkLst>
        </pc:spChg>
        <pc:spChg chg="mod">
          <ac:chgData name="Morrison, Christina" userId="779895e0-a7e0-4b78-bb04-7da841cf2010" providerId="ADAL" clId="{81B69C6E-7C8A-4F50-B5E9-06376C25E7A3}" dt="2025-04-30T18:59:34.046" v="5730" actId="27636"/>
          <ac:spMkLst>
            <pc:docMk/>
            <pc:sldMk cId="1587035286" sldId="1064"/>
            <ac:spMk id="3" creationId="{048580AE-66D8-AC33-D1FC-C680E8860246}"/>
          </ac:spMkLst>
        </pc:spChg>
        <pc:spChg chg="add del">
          <ac:chgData name="Morrison, Christina" userId="779895e0-a7e0-4b78-bb04-7da841cf2010" providerId="ADAL" clId="{81B69C6E-7C8A-4F50-B5E9-06376C25E7A3}" dt="2025-04-30T19:02:02.012" v="6520" actId="22"/>
          <ac:spMkLst>
            <pc:docMk/>
            <pc:sldMk cId="1587035286" sldId="1064"/>
            <ac:spMk id="8" creationId="{39574FC3-19AD-C503-597F-120F5599AE65}"/>
          </ac:spMkLst>
        </pc:spChg>
        <pc:spChg chg="add mod">
          <ac:chgData name="Morrison, Christina" userId="779895e0-a7e0-4b78-bb04-7da841cf2010" providerId="ADAL" clId="{81B69C6E-7C8A-4F50-B5E9-06376C25E7A3}" dt="2025-04-30T19:02:33.161" v="6632" actId="20577"/>
          <ac:spMkLst>
            <pc:docMk/>
            <pc:sldMk cId="1587035286" sldId="1064"/>
            <ac:spMk id="10" creationId="{D4038984-8DDB-2DFD-A413-7904AE197A1D}"/>
          </ac:spMkLst>
        </pc:spChg>
        <pc:picChg chg="add mod modCrop">
          <ac:chgData name="Morrison, Christina" userId="779895e0-a7e0-4b78-bb04-7da841cf2010" providerId="ADAL" clId="{81B69C6E-7C8A-4F50-B5E9-06376C25E7A3}" dt="2025-04-30T19:01:51.960" v="6512" actId="1076"/>
          <ac:picMkLst>
            <pc:docMk/>
            <pc:sldMk cId="1587035286" sldId="1064"/>
            <ac:picMk id="6" creationId="{BF58D6B3-72E1-9247-3A37-432E7A749182}"/>
          </ac:picMkLst>
        </pc:picChg>
      </pc:sldChg>
      <pc:sldChg chg="addSp delSp modSp mod modNotesTx">
        <pc:chgData name="Morrison, Christina" userId="779895e0-a7e0-4b78-bb04-7da841cf2010" providerId="ADAL" clId="{81B69C6E-7C8A-4F50-B5E9-06376C25E7A3}" dt="2025-04-30T15:49:21.982" v="611" actId="20577"/>
        <pc:sldMkLst>
          <pc:docMk/>
          <pc:sldMk cId="2814156138" sldId="1065"/>
        </pc:sldMkLst>
        <pc:spChg chg="add del mod">
          <ac:chgData name="Morrison, Christina" userId="779895e0-a7e0-4b78-bb04-7da841cf2010" providerId="ADAL" clId="{81B69C6E-7C8A-4F50-B5E9-06376C25E7A3}" dt="2025-04-30T15:48:28.167" v="513" actId="478"/>
          <ac:spMkLst>
            <pc:docMk/>
            <pc:sldMk cId="2814156138" sldId="1065"/>
            <ac:spMk id="2" creationId="{ED2AFF32-1329-0BC3-83F0-D4BBCD2C96B7}"/>
          </ac:spMkLst>
        </pc:spChg>
        <pc:spChg chg="del">
          <ac:chgData name="Morrison, Christina" userId="779895e0-a7e0-4b78-bb04-7da841cf2010" providerId="ADAL" clId="{81B69C6E-7C8A-4F50-B5E9-06376C25E7A3}" dt="2025-04-30T15:39:59.181" v="181" actId="478"/>
          <ac:spMkLst>
            <pc:docMk/>
            <pc:sldMk cId="2814156138" sldId="1065"/>
            <ac:spMk id="3" creationId="{948C9740-8B46-3582-FE4B-8B2BAE6F81A7}"/>
          </ac:spMkLst>
        </pc:spChg>
        <pc:spChg chg="mod">
          <ac:chgData name="Morrison, Christina" userId="779895e0-a7e0-4b78-bb04-7da841cf2010" providerId="ADAL" clId="{81B69C6E-7C8A-4F50-B5E9-06376C25E7A3}" dt="2025-04-30T15:48:20.948" v="511" actId="1076"/>
          <ac:spMkLst>
            <pc:docMk/>
            <pc:sldMk cId="2814156138" sldId="1065"/>
            <ac:spMk id="25" creationId="{5FFA0E93-7FF5-AB9B-12F3-3DF8E9242FCB}"/>
          </ac:spMkLst>
        </pc:spChg>
        <pc:graphicFrameChg chg="mod">
          <ac:chgData name="Morrison, Christina" userId="779895e0-a7e0-4b78-bb04-7da841cf2010" providerId="ADAL" clId="{81B69C6E-7C8A-4F50-B5E9-06376C25E7A3}" dt="2025-04-30T15:48:41.505" v="515" actId="207"/>
          <ac:graphicFrameMkLst>
            <pc:docMk/>
            <pc:sldMk cId="2814156138" sldId="1065"/>
            <ac:graphicFrameMk id="24" creationId="{B65BA21B-F82E-A0F8-88CC-36470F1C59B0}"/>
          </ac:graphicFrameMkLst>
        </pc:graphicFrameChg>
        <pc:graphicFrameChg chg="mod">
          <ac:chgData name="Morrison, Christina" userId="779895e0-a7e0-4b78-bb04-7da841cf2010" providerId="ADAL" clId="{81B69C6E-7C8A-4F50-B5E9-06376C25E7A3}" dt="2025-04-30T15:48:48.284" v="516" actId="20577"/>
          <ac:graphicFrameMkLst>
            <pc:docMk/>
            <pc:sldMk cId="2814156138" sldId="1065"/>
            <ac:graphicFrameMk id="26" creationId="{F0EBF792-973E-A348-BB6D-241871A0EA7D}"/>
          </ac:graphicFrameMkLst>
        </pc:graphicFrameChg>
      </pc:sldChg>
      <pc:sldChg chg="del">
        <pc:chgData name="Morrison, Christina" userId="779895e0-a7e0-4b78-bb04-7da841cf2010" providerId="ADAL" clId="{81B69C6E-7C8A-4F50-B5E9-06376C25E7A3}" dt="2025-04-30T15:55:56.660" v="1522" actId="47"/>
        <pc:sldMkLst>
          <pc:docMk/>
          <pc:sldMk cId="2472883672" sldId="1066"/>
        </pc:sldMkLst>
      </pc:sldChg>
      <pc:sldChg chg="del">
        <pc:chgData name="Morrison, Christina" userId="779895e0-a7e0-4b78-bb04-7da841cf2010" providerId="ADAL" clId="{81B69C6E-7C8A-4F50-B5E9-06376C25E7A3}" dt="2025-04-30T15:50:00.579" v="647" actId="47"/>
        <pc:sldMkLst>
          <pc:docMk/>
          <pc:sldMk cId="257296344" sldId="1083"/>
        </pc:sldMkLst>
      </pc:sldChg>
      <pc:sldChg chg="del">
        <pc:chgData name="Morrison, Christina" userId="779895e0-a7e0-4b78-bb04-7da841cf2010" providerId="ADAL" clId="{81B69C6E-7C8A-4F50-B5E9-06376C25E7A3}" dt="2025-04-30T15:55:42.733" v="1519" actId="47"/>
        <pc:sldMkLst>
          <pc:docMk/>
          <pc:sldMk cId="2504880486" sldId="1084"/>
        </pc:sldMkLst>
      </pc:sldChg>
      <pc:sldChg chg="addSp delSp modSp mod modNotesTx">
        <pc:chgData name="Morrison, Christina" userId="779895e0-a7e0-4b78-bb04-7da841cf2010" providerId="ADAL" clId="{81B69C6E-7C8A-4F50-B5E9-06376C25E7A3}" dt="2025-04-30T19:27:12.165" v="10289" actId="20577"/>
        <pc:sldMkLst>
          <pc:docMk/>
          <pc:sldMk cId="16765959" sldId="1134"/>
        </pc:sldMkLst>
        <pc:spChg chg="mod">
          <ac:chgData name="Morrison, Christina" userId="779895e0-a7e0-4b78-bb04-7da841cf2010" providerId="ADAL" clId="{81B69C6E-7C8A-4F50-B5E9-06376C25E7A3}" dt="2025-04-30T15:53:51.781" v="1200" actId="20577"/>
          <ac:spMkLst>
            <pc:docMk/>
            <pc:sldMk cId="16765959" sldId="1134"/>
            <ac:spMk id="2" creationId="{B222CEE6-0DE0-54C8-6F64-BBA5BB8A4114}"/>
          </ac:spMkLst>
        </pc:spChg>
        <pc:spChg chg="mod">
          <ac:chgData name="Morrison, Christina" userId="779895e0-a7e0-4b78-bb04-7da841cf2010" providerId="ADAL" clId="{81B69C6E-7C8A-4F50-B5E9-06376C25E7A3}" dt="2025-04-30T17:17:53.973" v="3765" actId="1076"/>
          <ac:spMkLst>
            <pc:docMk/>
            <pc:sldMk cId="16765959" sldId="1134"/>
            <ac:spMk id="8" creationId="{2C13A2A0-7A07-05A8-DD87-908F3AD02FF9}"/>
          </ac:spMkLst>
        </pc:spChg>
        <pc:spChg chg="mod">
          <ac:chgData name="Morrison, Christina" userId="779895e0-a7e0-4b78-bb04-7da841cf2010" providerId="ADAL" clId="{81B69C6E-7C8A-4F50-B5E9-06376C25E7A3}" dt="2025-04-30T18:44:38.249" v="4510" actId="20577"/>
          <ac:spMkLst>
            <pc:docMk/>
            <pc:sldMk cId="16765959" sldId="1134"/>
            <ac:spMk id="14" creationId="{B6CE8673-7265-6C4A-9637-09F35ABF17EC}"/>
          </ac:spMkLst>
        </pc:spChg>
        <pc:picChg chg="add mod">
          <ac:chgData name="Morrison, Christina" userId="779895e0-a7e0-4b78-bb04-7da841cf2010" providerId="ADAL" clId="{81B69C6E-7C8A-4F50-B5E9-06376C25E7A3}" dt="2025-04-30T19:21:06.106" v="9264" actId="962"/>
          <ac:picMkLst>
            <pc:docMk/>
            <pc:sldMk cId="16765959" sldId="1134"/>
            <ac:picMk id="4" creationId="{40A9D907-1015-3F77-87E7-BB235BB8DA34}"/>
          </ac:picMkLst>
        </pc:picChg>
        <pc:picChg chg="del">
          <ac:chgData name="Morrison, Christina" userId="779895e0-a7e0-4b78-bb04-7da841cf2010" providerId="ADAL" clId="{81B69C6E-7C8A-4F50-B5E9-06376C25E7A3}" dt="2025-04-30T15:54:29.800" v="1300" actId="478"/>
          <ac:picMkLst>
            <pc:docMk/>
            <pc:sldMk cId="16765959" sldId="1134"/>
            <ac:picMk id="11" creationId="{231A9599-1868-0153-0773-EFB5ED319BFE}"/>
          </ac:picMkLst>
        </pc:picChg>
      </pc:sldChg>
      <pc:sldChg chg="addSp delSp modSp mod modNotesTx">
        <pc:chgData name="Morrison, Christina" userId="779895e0-a7e0-4b78-bb04-7da841cf2010" providerId="ADAL" clId="{81B69C6E-7C8A-4F50-B5E9-06376C25E7A3}" dt="2025-04-30T19:17:07.931" v="8826" actId="962"/>
        <pc:sldMkLst>
          <pc:docMk/>
          <pc:sldMk cId="365951166" sldId="1136"/>
        </pc:sldMkLst>
        <pc:spChg chg="mod">
          <ac:chgData name="Morrison, Christina" userId="779895e0-a7e0-4b78-bb04-7da841cf2010" providerId="ADAL" clId="{81B69C6E-7C8A-4F50-B5E9-06376C25E7A3}" dt="2025-04-30T15:52:06.487" v="997" actId="20577"/>
          <ac:spMkLst>
            <pc:docMk/>
            <pc:sldMk cId="365951166" sldId="1136"/>
            <ac:spMk id="2" creationId="{B222CEE6-0DE0-54C8-6F64-BBA5BB8A4114}"/>
          </ac:spMkLst>
        </pc:spChg>
        <pc:spChg chg="mod">
          <ac:chgData name="Morrison, Christina" userId="779895e0-a7e0-4b78-bb04-7da841cf2010" providerId="ADAL" clId="{81B69C6E-7C8A-4F50-B5E9-06376C25E7A3}" dt="2025-04-30T17:06:08.300" v="3238" actId="14100"/>
          <ac:spMkLst>
            <pc:docMk/>
            <pc:sldMk cId="365951166" sldId="1136"/>
            <ac:spMk id="8" creationId="{4DD9B39F-C4FC-28A0-5E3D-948CE746AF1E}"/>
          </ac:spMkLst>
        </pc:spChg>
        <pc:spChg chg="mod">
          <ac:chgData name="Morrison, Christina" userId="779895e0-a7e0-4b78-bb04-7da841cf2010" providerId="ADAL" clId="{81B69C6E-7C8A-4F50-B5E9-06376C25E7A3}" dt="2025-04-30T17:21:30.291" v="3809" actId="20577"/>
          <ac:spMkLst>
            <pc:docMk/>
            <pc:sldMk cId="365951166" sldId="1136"/>
            <ac:spMk id="14" creationId="{B6CE8673-7265-6C4A-9637-09F35ABF17EC}"/>
          </ac:spMkLst>
        </pc:spChg>
        <pc:picChg chg="add mod ord">
          <ac:chgData name="Morrison, Christina" userId="779895e0-a7e0-4b78-bb04-7da841cf2010" providerId="ADAL" clId="{81B69C6E-7C8A-4F50-B5E9-06376C25E7A3}" dt="2025-04-30T19:17:07.931" v="8826" actId="962"/>
          <ac:picMkLst>
            <pc:docMk/>
            <pc:sldMk cId="365951166" sldId="1136"/>
            <ac:picMk id="4" creationId="{B02D6E49-E9A8-F4E9-E9A1-9D3D469D2610}"/>
          </ac:picMkLst>
        </pc:picChg>
        <pc:picChg chg="add del mod">
          <ac:chgData name="Morrison, Christina" userId="779895e0-a7e0-4b78-bb04-7da841cf2010" providerId="ADAL" clId="{81B69C6E-7C8A-4F50-B5E9-06376C25E7A3}" dt="2025-04-30T17:05:23.558" v="3144" actId="478"/>
          <ac:picMkLst>
            <pc:docMk/>
            <pc:sldMk cId="365951166" sldId="1136"/>
            <ac:picMk id="7" creationId="{F187FAE4-9119-F621-B21A-9B485B406F3D}"/>
          </ac:picMkLst>
        </pc:picChg>
        <pc:picChg chg="del">
          <ac:chgData name="Morrison, Christina" userId="779895e0-a7e0-4b78-bb04-7da841cf2010" providerId="ADAL" clId="{81B69C6E-7C8A-4F50-B5E9-06376C25E7A3}" dt="2025-04-30T15:52:23.837" v="1024" actId="478"/>
          <ac:picMkLst>
            <pc:docMk/>
            <pc:sldMk cId="365951166" sldId="1136"/>
            <ac:picMk id="1026" creationId="{A151A53E-AC4D-6FC5-3051-C62BA08AB4B7}"/>
          </ac:picMkLst>
        </pc:picChg>
      </pc:sldChg>
      <pc:sldChg chg="addSp delSp modSp mod modNotesTx">
        <pc:chgData name="Morrison, Christina" userId="779895e0-a7e0-4b78-bb04-7da841cf2010" providerId="ADAL" clId="{81B69C6E-7C8A-4F50-B5E9-06376C25E7A3}" dt="2025-04-30T19:31:11.912" v="11257" actId="20577"/>
        <pc:sldMkLst>
          <pc:docMk/>
          <pc:sldMk cId="1622199889" sldId="1137"/>
        </pc:sldMkLst>
        <pc:spChg chg="mod">
          <ac:chgData name="Morrison, Christina" userId="779895e0-a7e0-4b78-bb04-7da841cf2010" providerId="ADAL" clId="{81B69C6E-7C8A-4F50-B5E9-06376C25E7A3}" dt="2025-04-30T16:01:24.864" v="2220" actId="20577"/>
          <ac:spMkLst>
            <pc:docMk/>
            <pc:sldMk cId="1622199889" sldId="1137"/>
            <ac:spMk id="2" creationId="{B222CEE6-0DE0-54C8-6F64-BBA5BB8A4114}"/>
          </ac:spMkLst>
        </pc:spChg>
        <pc:spChg chg="mod">
          <ac:chgData name="Morrison, Christina" userId="779895e0-a7e0-4b78-bb04-7da841cf2010" providerId="ADAL" clId="{81B69C6E-7C8A-4F50-B5E9-06376C25E7A3}" dt="2025-04-30T19:29:08.424" v="10618" actId="207"/>
          <ac:spMkLst>
            <pc:docMk/>
            <pc:sldMk cId="1622199889" sldId="1137"/>
            <ac:spMk id="9" creationId="{27198BE8-FE92-46D7-BD39-B089AE54E226}"/>
          </ac:spMkLst>
        </pc:spChg>
        <pc:spChg chg="mod">
          <ac:chgData name="Morrison, Christina" userId="779895e0-a7e0-4b78-bb04-7da841cf2010" providerId="ADAL" clId="{81B69C6E-7C8A-4F50-B5E9-06376C25E7A3}" dt="2025-04-30T17:23:25.680" v="3936" actId="20577"/>
          <ac:spMkLst>
            <pc:docMk/>
            <pc:sldMk cId="1622199889" sldId="1137"/>
            <ac:spMk id="14" creationId="{B6CE8673-7265-6C4A-9637-09F35ABF17EC}"/>
          </ac:spMkLst>
        </pc:spChg>
        <pc:picChg chg="add del mod">
          <ac:chgData name="Morrison, Christina" userId="779895e0-a7e0-4b78-bb04-7da841cf2010" providerId="ADAL" clId="{81B69C6E-7C8A-4F50-B5E9-06376C25E7A3}" dt="2025-04-30T16:59:16.821" v="3093" actId="478"/>
          <ac:picMkLst>
            <pc:docMk/>
            <pc:sldMk cId="1622199889" sldId="1137"/>
            <ac:picMk id="4" creationId="{B8EF66A8-4CC2-57B5-D928-02DEBD6017B4}"/>
          </ac:picMkLst>
        </pc:picChg>
        <pc:picChg chg="del">
          <ac:chgData name="Morrison, Christina" userId="779895e0-a7e0-4b78-bb04-7da841cf2010" providerId="ADAL" clId="{81B69C6E-7C8A-4F50-B5E9-06376C25E7A3}" dt="2025-04-30T15:55:44.747" v="1520" actId="478"/>
          <ac:picMkLst>
            <pc:docMk/>
            <pc:sldMk cId="1622199889" sldId="1137"/>
            <ac:picMk id="6" creationId="{B27CDE18-63F3-974E-1BE8-708BEB1AE0A8}"/>
          </ac:picMkLst>
        </pc:picChg>
        <pc:picChg chg="add del mod">
          <ac:chgData name="Morrison, Christina" userId="779895e0-a7e0-4b78-bb04-7da841cf2010" providerId="ADAL" clId="{81B69C6E-7C8A-4F50-B5E9-06376C25E7A3}" dt="2025-04-30T16:59:28.528" v="3098" actId="478"/>
          <ac:picMkLst>
            <pc:docMk/>
            <pc:sldMk cId="1622199889" sldId="1137"/>
            <ac:picMk id="8" creationId="{066AAC4F-1707-2737-63E7-24EB82517F1B}"/>
          </ac:picMkLst>
        </pc:picChg>
        <pc:picChg chg="add mod modCrop">
          <ac:chgData name="Morrison, Christina" userId="779895e0-a7e0-4b78-bb04-7da841cf2010" providerId="ADAL" clId="{81B69C6E-7C8A-4F50-B5E9-06376C25E7A3}" dt="2025-04-30T19:28:58.167" v="10617" actId="962"/>
          <ac:picMkLst>
            <pc:docMk/>
            <pc:sldMk cId="1622199889" sldId="1137"/>
            <ac:picMk id="11" creationId="{10BA6CD4-5A37-E91D-9244-6C839472813F}"/>
          </ac:picMkLst>
        </pc:picChg>
      </pc:sldChg>
      <pc:sldChg chg="del">
        <pc:chgData name="Morrison, Christina" userId="779895e0-a7e0-4b78-bb04-7da841cf2010" providerId="ADAL" clId="{81B69C6E-7C8A-4F50-B5E9-06376C25E7A3}" dt="2025-04-30T15:55:39.087" v="1518" actId="47"/>
        <pc:sldMkLst>
          <pc:docMk/>
          <pc:sldMk cId="3676925580" sldId="1138"/>
        </pc:sldMkLst>
      </pc:sldChg>
      <pc:sldChg chg="del">
        <pc:chgData name="Morrison, Christina" userId="779895e0-a7e0-4b78-bb04-7da841cf2010" providerId="ADAL" clId="{81B69C6E-7C8A-4F50-B5E9-06376C25E7A3}" dt="2025-04-30T15:50:01.834" v="648" actId="47"/>
        <pc:sldMkLst>
          <pc:docMk/>
          <pc:sldMk cId="119319772" sldId="1140"/>
        </pc:sldMkLst>
      </pc:sldChg>
      <pc:sldChg chg="del">
        <pc:chgData name="Morrison, Christina" userId="779895e0-a7e0-4b78-bb04-7da841cf2010" providerId="ADAL" clId="{81B69C6E-7C8A-4F50-B5E9-06376C25E7A3}" dt="2025-04-30T16:01:29.430" v="2221" actId="47"/>
        <pc:sldMkLst>
          <pc:docMk/>
          <pc:sldMk cId="2705641445" sldId="1141"/>
        </pc:sldMkLst>
      </pc:sldChg>
      <pc:sldChg chg="del">
        <pc:chgData name="Morrison, Christina" userId="779895e0-a7e0-4b78-bb04-7da841cf2010" providerId="ADAL" clId="{81B69C6E-7C8A-4F50-B5E9-06376C25E7A3}" dt="2025-04-30T15:55:52.656" v="1521" actId="47"/>
        <pc:sldMkLst>
          <pc:docMk/>
          <pc:sldMk cId="3374205950" sldId="1142"/>
        </pc:sldMkLst>
      </pc:sldChg>
      <pc:sldChg chg="addSp delSp modSp add mod modNotesTx">
        <pc:chgData name="Morrison, Christina" userId="779895e0-a7e0-4b78-bb04-7da841cf2010" providerId="ADAL" clId="{81B69C6E-7C8A-4F50-B5E9-06376C25E7A3}" dt="2025-04-30T19:38:20.947" v="13168" actId="20577"/>
        <pc:sldMkLst>
          <pc:docMk/>
          <pc:sldMk cId="3127977127" sldId="1143"/>
        </pc:sldMkLst>
        <pc:spChg chg="mod">
          <ac:chgData name="Morrison, Christina" userId="779895e0-a7e0-4b78-bb04-7da841cf2010" providerId="ADAL" clId="{81B69C6E-7C8A-4F50-B5E9-06376C25E7A3}" dt="2025-04-30T17:00:27.215" v="3113" actId="20577"/>
          <ac:spMkLst>
            <pc:docMk/>
            <pc:sldMk cId="3127977127" sldId="1143"/>
            <ac:spMk id="2" creationId="{43C12036-1178-841F-45ED-2B1CEBE5FE39}"/>
          </ac:spMkLst>
        </pc:spChg>
        <pc:spChg chg="add del">
          <ac:chgData name="Morrison, Christina" userId="779895e0-a7e0-4b78-bb04-7da841cf2010" providerId="ADAL" clId="{81B69C6E-7C8A-4F50-B5E9-06376C25E7A3}" dt="2025-04-30T17:08:55.913" v="3240" actId="22"/>
          <ac:spMkLst>
            <pc:docMk/>
            <pc:sldMk cId="3127977127" sldId="1143"/>
            <ac:spMk id="4" creationId="{C1D18CAA-487F-E4FF-002B-20F2CE189599}"/>
          </ac:spMkLst>
        </pc:spChg>
        <pc:spChg chg="mod">
          <ac:chgData name="Morrison, Christina" userId="779895e0-a7e0-4b78-bb04-7da841cf2010" providerId="ADAL" clId="{81B69C6E-7C8A-4F50-B5E9-06376C25E7A3}" dt="2025-04-30T17:14:39.662" v="3539" actId="1037"/>
          <ac:spMkLst>
            <pc:docMk/>
            <pc:sldMk cId="3127977127" sldId="1143"/>
            <ac:spMk id="5" creationId="{FE1E6196-64A8-5890-0F38-672CFA7905CE}"/>
          </ac:spMkLst>
        </pc:spChg>
        <pc:spChg chg="del mod">
          <ac:chgData name="Morrison, Christina" userId="779895e0-a7e0-4b78-bb04-7da841cf2010" providerId="ADAL" clId="{81B69C6E-7C8A-4F50-B5E9-06376C25E7A3}" dt="2025-04-30T17:12:26.352" v="3410" actId="478"/>
          <ac:spMkLst>
            <pc:docMk/>
            <pc:sldMk cId="3127977127" sldId="1143"/>
            <ac:spMk id="8" creationId="{6637518C-1B33-4EC5-AB68-9FE0B2927643}"/>
          </ac:spMkLst>
        </pc:spChg>
        <pc:spChg chg="add mod">
          <ac:chgData name="Morrison, Christina" userId="779895e0-a7e0-4b78-bb04-7da841cf2010" providerId="ADAL" clId="{81B69C6E-7C8A-4F50-B5E9-06376C25E7A3}" dt="2025-04-30T17:14:50.513" v="3561" actId="1035"/>
          <ac:spMkLst>
            <pc:docMk/>
            <pc:sldMk cId="3127977127" sldId="1143"/>
            <ac:spMk id="11" creationId="{EF5E5E23-997A-A248-49B8-C37E29B36593}"/>
          </ac:spMkLst>
        </pc:spChg>
        <pc:spChg chg="add mod">
          <ac:chgData name="Morrison, Christina" userId="779895e0-a7e0-4b78-bb04-7da841cf2010" providerId="ADAL" clId="{81B69C6E-7C8A-4F50-B5E9-06376C25E7A3}" dt="2025-04-30T17:14:50.513" v="3561" actId="1035"/>
          <ac:spMkLst>
            <pc:docMk/>
            <pc:sldMk cId="3127977127" sldId="1143"/>
            <ac:spMk id="12" creationId="{172A54A2-3F78-63E4-BC4C-D5B1C3A58459}"/>
          </ac:spMkLst>
        </pc:spChg>
        <pc:spChg chg="add mod">
          <ac:chgData name="Morrison, Christina" userId="779895e0-a7e0-4b78-bb04-7da841cf2010" providerId="ADAL" clId="{81B69C6E-7C8A-4F50-B5E9-06376C25E7A3}" dt="2025-04-30T17:14:50.513" v="3561" actId="1035"/>
          <ac:spMkLst>
            <pc:docMk/>
            <pc:sldMk cId="3127977127" sldId="1143"/>
            <ac:spMk id="13" creationId="{D279D35A-304B-C5D2-C0C3-CE5DED8D6742}"/>
          </ac:spMkLst>
        </pc:spChg>
        <pc:spChg chg="mod">
          <ac:chgData name="Morrison, Christina" userId="779895e0-a7e0-4b78-bb04-7da841cf2010" providerId="ADAL" clId="{81B69C6E-7C8A-4F50-B5E9-06376C25E7A3}" dt="2025-04-30T17:22:10.568" v="3847" actId="20577"/>
          <ac:spMkLst>
            <pc:docMk/>
            <pc:sldMk cId="3127977127" sldId="1143"/>
            <ac:spMk id="14" creationId="{15FDAE25-66C1-B31D-7497-5635B17C3559}"/>
          </ac:spMkLst>
        </pc:spChg>
        <pc:picChg chg="add mod modCrop">
          <ac:chgData name="Morrison, Christina" userId="779895e0-a7e0-4b78-bb04-7da841cf2010" providerId="ADAL" clId="{81B69C6E-7C8A-4F50-B5E9-06376C25E7A3}" dt="2025-04-30T19:37:02.378" v="12816" actId="962"/>
          <ac:picMkLst>
            <pc:docMk/>
            <pc:sldMk cId="3127977127" sldId="1143"/>
            <ac:picMk id="7" creationId="{98BAAAEA-80E1-BFAA-28CA-6C207FAF7F40}"/>
          </ac:picMkLst>
        </pc:picChg>
        <pc:picChg chg="add mod modCrop">
          <ac:chgData name="Morrison, Christina" userId="779895e0-a7e0-4b78-bb04-7da841cf2010" providerId="ADAL" clId="{81B69C6E-7C8A-4F50-B5E9-06376C25E7A3}" dt="2025-04-30T19:38:15.799" v="13167" actId="962"/>
          <ac:picMkLst>
            <pc:docMk/>
            <pc:sldMk cId="3127977127" sldId="1143"/>
            <ac:picMk id="10" creationId="{1E12A449-A734-4491-CFFF-F387C91BE533}"/>
          </ac:picMkLst>
        </pc:picChg>
        <pc:picChg chg="del">
          <ac:chgData name="Morrison, Christina" userId="779895e0-a7e0-4b78-bb04-7da841cf2010" providerId="ADAL" clId="{81B69C6E-7C8A-4F50-B5E9-06376C25E7A3}" dt="2025-04-30T15:53:44.152" v="1187" actId="478"/>
          <ac:picMkLst>
            <pc:docMk/>
            <pc:sldMk cId="3127977127" sldId="1143"/>
            <ac:picMk id="1026" creationId="{C350A547-E814-060C-19B1-796F2D979F52}"/>
          </ac:picMkLst>
        </pc:picChg>
      </pc:sldChg>
      <pc:sldChg chg="delSp modSp add mod modNotesTx">
        <pc:chgData name="Morrison, Christina" userId="779895e0-a7e0-4b78-bb04-7da841cf2010" providerId="ADAL" clId="{81B69C6E-7C8A-4F50-B5E9-06376C25E7A3}" dt="2025-04-30T19:33:54.865" v="11861" actId="20577"/>
        <pc:sldMkLst>
          <pc:docMk/>
          <pc:sldMk cId="2249347357" sldId="1144"/>
        </pc:sldMkLst>
        <pc:spChg chg="mod">
          <ac:chgData name="Morrison, Christina" userId="779895e0-a7e0-4b78-bb04-7da841cf2010" providerId="ADAL" clId="{81B69C6E-7C8A-4F50-B5E9-06376C25E7A3}" dt="2025-04-30T15:59:03.164" v="1854" actId="20577"/>
          <ac:spMkLst>
            <pc:docMk/>
            <pc:sldMk cId="2249347357" sldId="1144"/>
            <ac:spMk id="2" creationId="{DAD60D52-DE99-B0CF-81CA-A0B796FE3DC2}"/>
          </ac:spMkLst>
        </pc:spChg>
        <pc:spChg chg="del">
          <ac:chgData name="Morrison, Christina" userId="779895e0-a7e0-4b78-bb04-7da841cf2010" providerId="ADAL" clId="{81B69C6E-7C8A-4F50-B5E9-06376C25E7A3}" dt="2025-04-30T17:23:37.512" v="3937" actId="478"/>
          <ac:spMkLst>
            <pc:docMk/>
            <pc:sldMk cId="2249347357" sldId="1144"/>
            <ac:spMk id="9" creationId="{E13F807D-225D-98CD-92EC-441585F67E1F}"/>
          </ac:spMkLst>
        </pc:spChg>
        <pc:spChg chg="mod">
          <ac:chgData name="Morrison, Christina" userId="779895e0-a7e0-4b78-bb04-7da841cf2010" providerId="ADAL" clId="{81B69C6E-7C8A-4F50-B5E9-06376C25E7A3}" dt="2025-04-30T17:29:15.171" v="4508" actId="14100"/>
          <ac:spMkLst>
            <pc:docMk/>
            <pc:sldMk cId="2249347357" sldId="1144"/>
            <ac:spMk id="14" creationId="{96A5F808-8169-EB7A-33FE-AF3F9363B891}"/>
          </ac:spMkLst>
        </pc:spChg>
      </pc:sldChg>
      <pc:sldChg chg="new del">
        <pc:chgData name="Morrison, Christina" userId="779895e0-a7e0-4b78-bb04-7da841cf2010" providerId="ADAL" clId="{81B69C6E-7C8A-4F50-B5E9-06376C25E7A3}" dt="2025-04-30T17:13:02.040" v="3413" actId="47"/>
        <pc:sldMkLst>
          <pc:docMk/>
          <pc:sldMk cId="849162591" sldId="1145"/>
        </pc:sldMkLst>
      </pc:sldChg>
      <pc:sldChg chg="addSp delSp modSp new mod modClrScheme chgLayout modNotesTx">
        <pc:chgData name="Morrison, Christina" userId="779895e0-a7e0-4b78-bb04-7da841cf2010" providerId="ADAL" clId="{81B69C6E-7C8A-4F50-B5E9-06376C25E7A3}" dt="2025-04-30T19:39:16.610" v="13479"/>
        <pc:sldMkLst>
          <pc:docMk/>
          <pc:sldMk cId="3017410369" sldId="1146"/>
        </pc:sldMkLst>
        <pc:spChg chg="mod ord">
          <ac:chgData name="Morrison, Christina" userId="779895e0-a7e0-4b78-bb04-7da841cf2010" providerId="ADAL" clId="{81B69C6E-7C8A-4F50-B5E9-06376C25E7A3}" dt="2025-04-30T17:15:30.965" v="3591" actId="26606"/>
          <ac:spMkLst>
            <pc:docMk/>
            <pc:sldMk cId="3017410369" sldId="1146"/>
            <ac:spMk id="2" creationId="{02E59D6C-56F4-D744-F2A6-401FA1EFB909}"/>
          </ac:spMkLst>
        </pc:spChg>
        <pc:spChg chg="del">
          <ac:chgData name="Morrison, Christina" userId="779895e0-a7e0-4b78-bb04-7da841cf2010" providerId="ADAL" clId="{81B69C6E-7C8A-4F50-B5E9-06376C25E7A3}" dt="2025-04-30T17:13:10.318" v="3439" actId="22"/>
          <ac:spMkLst>
            <pc:docMk/>
            <pc:sldMk cId="3017410369" sldId="1146"/>
            <ac:spMk id="3" creationId="{C1BAC353-E56E-EE07-F32A-5B3C41B4EF71}"/>
          </ac:spMkLst>
        </pc:spChg>
        <pc:spChg chg="add del mod">
          <ac:chgData name="Morrison, Christina" userId="779895e0-a7e0-4b78-bb04-7da841cf2010" providerId="ADAL" clId="{81B69C6E-7C8A-4F50-B5E9-06376C25E7A3}" dt="2025-04-30T17:15:30.965" v="3591" actId="26606"/>
          <ac:spMkLst>
            <pc:docMk/>
            <pc:sldMk cId="3017410369" sldId="1146"/>
            <ac:spMk id="7" creationId="{E55BC316-81EF-A8FA-0BD1-2CC226B08F9B}"/>
          </ac:spMkLst>
        </pc:spChg>
        <pc:spChg chg="add del mod">
          <ac:chgData name="Morrison, Christina" userId="779895e0-a7e0-4b78-bb04-7da841cf2010" providerId="ADAL" clId="{81B69C6E-7C8A-4F50-B5E9-06376C25E7A3}" dt="2025-04-30T17:15:30.961" v="3590" actId="26606"/>
          <ac:spMkLst>
            <pc:docMk/>
            <pc:sldMk cId="3017410369" sldId="1146"/>
            <ac:spMk id="14" creationId="{21855D6D-CBC6-1886-3BE5-1E80E5F58BA4}"/>
          </ac:spMkLst>
        </pc:spChg>
        <pc:picChg chg="add del mod ord">
          <ac:chgData name="Morrison, Christina" userId="779895e0-a7e0-4b78-bb04-7da841cf2010" providerId="ADAL" clId="{81B69C6E-7C8A-4F50-B5E9-06376C25E7A3}" dt="2025-04-30T17:15:18.600" v="3587" actId="478"/>
          <ac:picMkLst>
            <pc:docMk/>
            <pc:sldMk cId="3017410369" sldId="1146"/>
            <ac:picMk id="5" creationId="{0F84433D-7918-3DAE-52F5-911336AC7EFE}"/>
          </ac:picMkLst>
        </pc:picChg>
        <pc:picChg chg="add mod">
          <ac:chgData name="Morrison, Christina" userId="779895e0-a7e0-4b78-bb04-7da841cf2010" providerId="ADAL" clId="{81B69C6E-7C8A-4F50-B5E9-06376C25E7A3}" dt="2025-04-30T19:39:11.670" v="13478" actId="962"/>
          <ac:picMkLst>
            <pc:docMk/>
            <pc:sldMk cId="3017410369" sldId="1146"/>
            <ac:picMk id="9" creationId="{08DA5219-28B1-EA16-4082-77A1D656A73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E2A79-2CA6-43F4-98CF-EFE1B0955724}"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607056D9-C018-4959-A295-4A03E2927E87}">
      <dgm:prSet custT="1"/>
      <dgm:spPr>
        <a:solidFill>
          <a:schemeClr val="bg1"/>
        </a:solidFill>
        <a:ln w="57150">
          <a:solidFill>
            <a:schemeClr val="tx1"/>
          </a:solidFill>
        </a:ln>
      </dgm:spPr>
      <dgm:t>
        <a:bodyPr/>
        <a:lstStyle/>
        <a:p>
          <a:r>
            <a:rPr lang="en-US" sz="2400">
              <a:solidFill>
                <a:schemeClr val="tx2"/>
              </a:solidFill>
              <a:latin typeface="Tenorite" panose="00000500000000000000" pitchFamily="2" charset="0"/>
            </a:rPr>
            <a:t>Design</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9F22DEB0-1783-4FEE-92E3-AEC8CBB9486D}" type="parTrans" cxnId="{777DB9EE-275F-439D-B5AF-3EC4398194F6}">
      <dgm:prSet/>
      <dgm:spPr/>
      <dgm:t>
        <a:bodyPr/>
        <a:lstStyle/>
        <a:p>
          <a:endParaRPr lang="en-US" sz="1600"/>
        </a:p>
      </dgm:t>
    </dgm:pt>
    <dgm:pt modelId="{7D48FD5C-728C-4C82-9E53-74ECEA302CBA}" type="sibTrans" cxnId="{777DB9EE-275F-439D-B5AF-3EC4398194F6}">
      <dgm:prSet/>
      <dgm:spPr/>
      <dgm:t>
        <a:bodyPr/>
        <a:lstStyle/>
        <a:p>
          <a:endParaRPr lang="en-US" sz="1600"/>
        </a:p>
      </dgm:t>
    </dgm:pt>
    <dgm:pt modelId="{63BDE4D2-D4D3-436E-B017-372BC0637E66}">
      <dgm:prSet custT="1"/>
      <dgm:spPr>
        <a:solidFill>
          <a:schemeClr val="bg1"/>
        </a:solidFill>
        <a:ln w="57150">
          <a:solidFill>
            <a:schemeClr val="tx1"/>
          </a:solidFill>
        </a:ln>
      </dgm:spPr>
      <dgm:t>
        <a:bodyPr/>
        <a:lstStyle/>
        <a:p>
          <a:r>
            <a:rPr lang="en-US" sz="2400">
              <a:solidFill>
                <a:schemeClr val="tx2"/>
              </a:solidFill>
              <a:latin typeface="Tenorite" panose="00000500000000000000" pitchFamily="2" charset="0"/>
            </a:rPr>
            <a:t>Planning</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0D813CB-DA15-40F0-81F2-2AC118B0AD69}" type="parTrans" cxnId="{3A4FFCDE-0DC2-4DAD-B8B5-1F832B704E6F}">
      <dgm:prSet/>
      <dgm:spPr/>
      <dgm:t>
        <a:bodyPr/>
        <a:lstStyle/>
        <a:p>
          <a:endParaRPr lang="en-US" sz="1600"/>
        </a:p>
      </dgm:t>
    </dgm:pt>
    <dgm:pt modelId="{601947E5-7C64-4185-927B-B6B4C0EFABE0}" type="sibTrans" cxnId="{3A4FFCDE-0DC2-4DAD-B8B5-1F832B704E6F}">
      <dgm:prSet/>
      <dgm:spPr/>
      <dgm:t>
        <a:bodyPr/>
        <a:lstStyle/>
        <a:p>
          <a:endParaRPr lang="en-US" sz="1600"/>
        </a:p>
      </dgm:t>
    </dgm:pt>
    <dgm:pt modelId="{C77BF2A8-3C66-4709-8935-917410422B64}">
      <dgm:prSet custT="1"/>
      <dgm:spPr>
        <a:solidFill>
          <a:schemeClr val="bg1"/>
        </a:solidFill>
        <a:ln w="57150">
          <a:solidFill>
            <a:schemeClr val="tx1"/>
          </a:solidFill>
        </a:ln>
      </dgm:spPr>
      <dgm:t>
        <a:bodyPr/>
        <a:lstStyle/>
        <a:p>
          <a:r>
            <a:rPr lang="en-US" sz="1600">
              <a:solidFill>
                <a:schemeClr val="tx2"/>
              </a:solidFill>
              <a:latin typeface="Tenorite" panose="00000500000000000000" pitchFamily="2" charset="0"/>
            </a:rPr>
            <a:t>Purpose and Need</a:t>
          </a:r>
        </a:p>
      </dgm:t>
    </dgm:pt>
    <dgm:pt modelId="{DB1BCF3B-670D-462E-BA99-0CB57CCAB089}" type="parTrans" cxnId="{A842F168-0DA8-4A0D-9383-52626AA24C95}">
      <dgm:prSet/>
      <dgm:spPr/>
      <dgm:t>
        <a:bodyPr/>
        <a:lstStyle/>
        <a:p>
          <a:endParaRPr lang="en-US" sz="1600"/>
        </a:p>
      </dgm:t>
    </dgm:pt>
    <dgm:pt modelId="{4990140E-6B0A-4280-86B6-74D421CA0004}" type="sibTrans" cxnId="{A842F168-0DA8-4A0D-9383-52626AA24C95}">
      <dgm:prSet/>
      <dgm:spPr/>
      <dgm:t>
        <a:bodyPr/>
        <a:lstStyle/>
        <a:p>
          <a:endParaRPr lang="en-US" sz="1600"/>
        </a:p>
      </dgm:t>
    </dgm:pt>
    <dgm:pt modelId="{73478DC2-1060-4631-AD91-32D08AE5CC02}">
      <dgm:prSet custT="1"/>
      <dgm:spPr>
        <a:solidFill>
          <a:schemeClr val="bg1"/>
        </a:solidFill>
        <a:ln w="57150">
          <a:solidFill>
            <a:schemeClr val="tx1"/>
          </a:solidFill>
        </a:ln>
      </dgm:spPr>
      <dgm:t>
        <a:bodyPr/>
        <a:lstStyle/>
        <a:p>
          <a:r>
            <a:rPr lang="en-US" sz="2400">
              <a:solidFill>
                <a:schemeClr val="tx2"/>
              </a:solidFill>
              <a:latin typeface="Tenorite" panose="00000500000000000000" pitchFamily="2" charset="0"/>
            </a:rPr>
            <a:t>Construction</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F11078C-DD39-4876-9A3E-2AA88DB34D5D}" type="parTrans" cxnId="{C011F560-9870-42B7-BCE1-BDE8DC4DE680}">
      <dgm:prSet/>
      <dgm:spPr/>
      <dgm:t>
        <a:bodyPr/>
        <a:lstStyle/>
        <a:p>
          <a:endParaRPr lang="en-US" sz="1600"/>
        </a:p>
      </dgm:t>
    </dgm:pt>
    <dgm:pt modelId="{E6A48A3E-51F1-44C2-9934-DAFC2E6B6833}" type="sibTrans" cxnId="{C011F560-9870-42B7-BCE1-BDE8DC4DE680}">
      <dgm:prSet/>
      <dgm:spPr/>
      <dgm:t>
        <a:bodyPr/>
        <a:lstStyle/>
        <a:p>
          <a:endParaRPr lang="en-US" sz="1600"/>
        </a:p>
      </dgm:t>
    </dgm:pt>
    <dgm:pt modelId="{1AF0CC25-83B4-43D8-A214-4A9988A8B9D7}">
      <dgm:prSet custT="1"/>
      <dgm:spPr>
        <a:solidFill>
          <a:schemeClr val="bg1"/>
        </a:solidFill>
        <a:ln w="57150">
          <a:solidFill>
            <a:schemeClr val="tx1"/>
          </a:solidFill>
        </a:ln>
      </dgm:spPr>
      <dgm:t>
        <a:bodyPr/>
        <a:lstStyle/>
        <a:p>
          <a:r>
            <a:rPr lang="en-US" sz="1600" dirty="0">
              <a:solidFill>
                <a:schemeClr val="tx2"/>
              </a:solidFill>
              <a:latin typeface="Tenorite" panose="00000500000000000000" pitchFamily="2" charset="0"/>
            </a:rPr>
            <a:t>Lake St/Midtown Station </a:t>
          </a:r>
          <a:br>
            <a:rPr lang="en-US" sz="1600" dirty="0">
              <a:solidFill>
                <a:schemeClr val="tx2"/>
              </a:solidFill>
              <a:latin typeface="Tenorite" panose="00000500000000000000" pitchFamily="2" charset="0"/>
            </a:rPr>
          </a:br>
          <a:r>
            <a:rPr lang="en-US" sz="1600" dirty="0">
              <a:solidFill>
                <a:schemeClr val="tx2"/>
              </a:solidFill>
              <a:latin typeface="Tenorite" panose="00000500000000000000" pitchFamily="2" charset="0"/>
            </a:rPr>
            <a:t>(2026-2027</a:t>
          </a:r>
          <a:r>
            <a:rPr lang="en-US" sz="1600" dirty="0">
              <a:solidFill>
                <a:schemeClr val="tx2"/>
              </a:solidFill>
            </a:rPr>
            <a:t>)</a:t>
          </a:r>
        </a:p>
      </dgm:t>
    </dgm:pt>
    <dgm:pt modelId="{D896B37D-73E3-4A0C-A3CC-B3735A408C4A}" type="parTrans" cxnId="{CF2056A4-20BD-4281-B85F-EA8286F44D2A}">
      <dgm:prSet/>
      <dgm:spPr/>
      <dgm:t>
        <a:bodyPr/>
        <a:lstStyle/>
        <a:p>
          <a:endParaRPr lang="en-US" sz="1600"/>
        </a:p>
      </dgm:t>
    </dgm:pt>
    <dgm:pt modelId="{401D744D-B025-4733-8DE0-AC4CDA601108}" type="sibTrans" cxnId="{CF2056A4-20BD-4281-B85F-EA8286F44D2A}">
      <dgm:prSet/>
      <dgm:spPr/>
      <dgm:t>
        <a:bodyPr/>
        <a:lstStyle/>
        <a:p>
          <a:endParaRPr lang="en-US" sz="1600"/>
        </a:p>
      </dgm:t>
    </dgm:pt>
    <dgm:pt modelId="{41EE943B-3B7F-4F35-8B87-F56F9CC351A4}">
      <dgm:prSet custT="1"/>
      <dgm:spPr>
        <a:solidFill>
          <a:schemeClr val="bg1"/>
        </a:solidFill>
        <a:ln w="57150">
          <a:solidFill>
            <a:schemeClr val="tx1"/>
          </a:solidFill>
        </a:ln>
      </dgm:spPr>
      <dgm:t>
        <a:bodyPr/>
        <a:lstStyle/>
        <a:p>
          <a:r>
            <a:rPr lang="en-US" sz="1600">
              <a:solidFill>
                <a:schemeClr val="tx2"/>
              </a:solidFill>
              <a:latin typeface="Tenorite" panose="00000500000000000000" pitchFamily="2" charset="0"/>
            </a:rPr>
            <a:t>Concept design</a:t>
          </a:r>
        </a:p>
      </dgm:t>
    </dgm:pt>
    <dgm:pt modelId="{1E388B72-D962-41AD-976B-84780B7B2FB8}" type="parTrans" cxnId="{0DFECDE8-F521-40C9-90EB-D76A6A0B7D50}">
      <dgm:prSet/>
      <dgm:spPr/>
      <dgm:t>
        <a:bodyPr/>
        <a:lstStyle/>
        <a:p>
          <a:endParaRPr lang="en-US" sz="1600"/>
        </a:p>
      </dgm:t>
    </dgm:pt>
    <dgm:pt modelId="{B60A9462-DFA3-4D58-8E0D-4E4BCAD8E3B2}" type="sibTrans" cxnId="{0DFECDE8-F521-40C9-90EB-D76A6A0B7D50}">
      <dgm:prSet/>
      <dgm:spPr/>
      <dgm:t>
        <a:bodyPr/>
        <a:lstStyle/>
        <a:p>
          <a:endParaRPr lang="en-US" sz="1600"/>
        </a:p>
      </dgm:t>
    </dgm:pt>
    <dgm:pt modelId="{D16310D9-EB78-4378-8665-1861B6774BA2}">
      <dgm:prSet custT="1"/>
      <dgm:spPr>
        <a:solidFill>
          <a:schemeClr val="bg1"/>
        </a:solidFill>
        <a:ln w="57150">
          <a:solidFill>
            <a:schemeClr val="tx1"/>
          </a:solidFill>
        </a:ln>
      </dgm:spPr>
      <dgm:t>
        <a:bodyPr/>
        <a:lstStyle/>
        <a:p>
          <a:r>
            <a:rPr lang="en-US" sz="1600">
              <a:solidFill>
                <a:schemeClr val="tx2"/>
              </a:solidFill>
              <a:latin typeface="Tenorite" panose="00000500000000000000" pitchFamily="2" charset="0"/>
            </a:rPr>
            <a:t>Staff + TAAC meetings</a:t>
          </a:r>
        </a:p>
      </dgm:t>
    </dgm:pt>
    <dgm:pt modelId="{D4AE880D-56F8-440D-81AD-9925D920EE64}" type="parTrans" cxnId="{2696890A-7572-4EE1-A9AE-01077DFD3D0C}">
      <dgm:prSet/>
      <dgm:spPr/>
      <dgm:t>
        <a:bodyPr/>
        <a:lstStyle/>
        <a:p>
          <a:endParaRPr lang="en-US" sz="1600"/>
        </a:p>
      </dgm:t>
    </dgm:pt>
    <dgm:pt modelId="{EDAD8B2C-CC81-448E-9700-A7A6796BB469}" type="sibTrans" cxnId="{2696890A-7572-4EE1-A9AE-01077DFD3D0C}">
      <dgm:prSet/>
      <dgm:spPr/>
      <dgm:t>
        <a:bodyPr/>
        <a:lstStyle/>
        <a:p>
          <a:endParaRPr lang="en-US" sz="1600"/>
        </a:p>
      </dgm:t>
    </dgm:pt>
    <dgm:pt modelId="{7DF68F84-0190-41FF-949B-5B88036788EA}">
      <dgm:prSet custT="1"/>
      <dgm:spPr>
        <a:solidFill>
          <a:schemeClr val="bg1"/>
        </a:solidFill>
        <a:ln w="57150">
          <a:solidFill>
            <a:schemeClr val="tx1"/>
          </a:solidFill>
        </a:ln>
      </dgm:spPr>
      <dgm:t>
        <a:bodyPr/>
        <a:lstStyle/>
        <a:p>
          <a:r>
            <a:rPr lang="en-US" sz="1600">
              <a:solidFill>
                <a:schemeClr val="tx2"/>
              </a:solidFill>
              <a:latin typeface="Tenorite" panose="00000500000000000000" pitchFamily="2" charset="0"/>
            </a:rPr>
            <a:t>Ramp concepts</a:t>
          </a:r>
        </a:p>
      </dgm:t>
    </dgm:pt>
    <dgm:pt modelId="{37F00FD6-AE7D-4E61-A515-24105ED5C929}" type="parTrans" cxnId="{84124591-A688-4D30-B0ED-898C00C71DF0}">
      <dgm:prSet/>
      <dgm:spPr/>
      <dgm:t>
        <a:bodyPr/>
        <a:lstStyle/>
        <a:p>
          <a:endParaRPr lang="en-US" sz="1600"/>
        </a:p>
      </dgm:t>
    </dgm:pt>
    <dgm:pt modelId="{F1C10CDE-8CBE-44A1-87B9-10ED7B362C98}" type="sibTrans" cxnId="{84124591-A688-4D30-B0ED-898C00C71DF0}">
      <dgm:prSet/>
      <dgm:spPr/>
      <dgm:t>
        <a:bodyPr/>
        <a:lstStyle/>
        <a:p>
          <a:endParaRPr lang="en-US" sz="1600"/>
        </a:p>
      </dgm:t>
    </dgm:pt>
    <dgm:pt modelId="{A6109C2E-1810-4A03-B73B-DCBAF313EA34}">
      <dgm:prSet custT="1"/>
      <dgm:spPr>
        <a:solidFill>
          <a:schemeClr val="bg1"/>
        </a:solidFill>
        <a:ln w="57150">
          <a:solidFill>
            <a:schemeClr val="tx1"/>
          </a:solidFill>
        </a:ln>
      </dgm:spPr>
      <dgm:t>
        <a:bodyPr/>
        <a:lstStyle/>
        <a:p>
          <a:r>
            <a:rPr lang="en-US" sz="1600" dirty="0">
              <a:solidFill>
                <a:schemeClr val="tx2"/>
              </a:solidFill>
              <a:latin typeface="Tenorite" panose="00000500000000000000" pitchFamily="2" charset="0"/>
            </a:rPr>
            <a:t>Station design developed (2024-2025)</a:t>
          </a:r>
        </a:p>
      </dgm:t>
    </dgm:pt>
    <dgm:pt modelId="{1477FD63-2E47-4DFB-891D-C132AE39AB44}" type="parTrans" cxnId="{E31AEE80-AE65-4059-B09F-82CBE042AF30}">
      <dgm:prSet/>
      <dgm:spPr/>
      <dgm:t>
        <a:bodyPr/>
        <a:lstStyle/>
        <a:p>
          <a:endParaRPr lang="en-US"/>
        </a:p>
      </dgm:t>
    </dgm:pt>
    <dgm:pt modelId="{0BBF93B0-F2C9-48E4-89E5-80BBFC25CF5D}" type="sibTrans" cxnId="{E31AEE80-AE65-4059-B09F-82CBE042AF30}">
      <dgm:prSet/>
      <dgm:spPr/>
      <dgm:t>
        <a:bodyPr/>
        <a:lstStyle/>
        <a:p>
          <a:endParaRPr lang="en-US"/>
        </a:p>
      </dgm:t>
    </dgm:pt>
    <dgm:pt modelId="{CE4078D4-EB92-46F0-AA50-CA596BA55247}">
      <dgm:prSet custT="1"/>
      <dgm:spPr>
        <a:solidFill>
          <a:schemeClr val="bg1"/>
        </a:solidFill>
        <a:ln w="57150">
          <a:solidFill>
            <a:schemeClr val="tx1"/>
          </a:solidFill>
        </a:ln>
      </dgm:spPr>
      <dgm:t>
        <a:bodyPr/>
        <a:lstStyle/>
        <a:p>
          <a:r>
            <a:rPr lang="en-US" sz="1600" dirty="0">
              <a:solidFill>
                <a:schemeClr val="tx2"/>
              </a:solidFill>
              <a:latin typeface="Tenorite" panose="00000500000000000000" pitchFamily="2" charset="0"/>
            </a:rPr>
            <a:t>Public input</a:t>
          </a:r>
        </a:p>
      </dgm:t>
    </dgm:pt>
    <dgm:pt modelId="{119D7312-4786-43B2-8908-3F6CCF30A1C5}" type="parTrans" cxnId="{7462DAC1-7FD3-44DE-8CD0-BFA53C2A93F9}">
      <dgm:prSet/>
      <dgm:spPr/>
      <dgm:t>
        <a:bodyPr/>
        <a:lstStyle/>
        <a:p>
          <a:endParaRPr lang="en-US"/>
        </a:p>
      </dgm:t>
    </dgm:pt>
    <dgm:pt modelId="{FBDFF0B6-B217-41EF-8AFE-2F50BA6E0545}" type="sibTrans" cxnId="{7462DAC1-7FD3-44DE-8CD0-BFA53C2A93F9}">
      <dgm:prSet/>
      <dgm:spPr/>
      <dgm:t>
        <a:bodyPr/>
        <a:lstStyle/>
        <a:p>
          <a:endParaRPr lang="en-US"/>
        </a:p>
      </dgm:t>
    </dgm:pt>
    <dgm:pt modelId="{8DB81028-4843-4B1C-94E9-D2AEFF3FD78A}">
      <dgm:prSet custT="1"/>
      <dgm:spPr>
        <a:solidFill>
          <a:schemeClr val="bg1"/>
        </a:solidFill>
        <a:ln w="57150">
          <a:solidFill>
            <a:schemeClr val="tx1"/>
          </a:solidFill>
        </a:ln>
      </dgm:spPr>
      <dgm:t>
        <a:bodyPr/>
        <a:lstStyle/>
        <a:p>
          <a:r>
            <a:rPr lang="en-US" sz="1600" dirty="0">
              <a:solidFill>
                <a:schemeClr val="tx2"/>
              </a:solidFill>
              <a:latin typeface="Tenorite" panose="00000500000000000000" pitchFamily="2" charset="0"/>
            </a:rPr>
            <a:t>Staff + TAAC review</a:t>
          </a:r>
        </a:p>
      </dgm:t>
    </dgm:pt>
    <dgm:pt modelId="{99D53265-A5E9-4908-971C-37F7D0045612}" type="parTrans" cxnId="{004F284A-FE8F-40CB-9DB8-D5F0C9E84499}">
      <dgm:prSet/>
      <dgm:spPr/>
      <dgm:t>
        <a:bodyPr/>
        <a:lstStyle/>
        <a:p>
          <a:endParaRPr lang="en-US"/>
        </a:p>
      </dgm:t>
    </dgm:pt>
    <dgm:pt modelId="{136D6B57-F088-4908-A3C4-A9BB4287603B}" type="sibTrans" cxnId="{004F284A-FE8F-40CB-9DB8-D5F0C9E84499}">
      <dgm:prSet/>
      <dgm:spPr/>
      <dgm:t>
        <a:bodyPr/>
        <a:lstStyle/>
        <a:p>
          <a:endParaRPr lang="en-US"/>
        </a:p>
      </dgm:t>
    </dgm:pt>
    <dgm:pt modelId="{8FA20F2C-BB72-4505-92EA-C65AB8EF6DD8}" type="pres">
      <dgm:prSet presAssocID="{8C8E2A79-2CA6-43F4-98CF-EFE1B0955724}" presName="Name0" presStyleCnt="0">
        <dgm:presLayoutVars>
          <dgm:dir/>
          <dgm:resizeHandles val="exact"/>
        </dgm:presLayoutVars>
      </dgm:prSet>
      <dgm:spPr/>
    </dgm:pt>
    <dgm:pt modelId="{B775C4D7-C3C0-42B7-88B2-1ED739DDE0DA}" type="pres">
      <dgm:prSet presAssocID="{63BDE4D2-D4D3-436E-B017-372BC0637E66}" presName="parAndChTx" presStyleLbl="node1" presStyleIdx="0" presStyleCnt="3" custLinFactNeighborX="-26461">
        <dgm:presLayoutVars>
          <dgm:bulletEnabled val="1"/>
        </dgm:presLayoutVars>
      </dgm:prSet>
      <dgm:spPr/>
    </dgm:pt>
    <dgm:pt modelId="{4F6D933C-29BD-4F1C-B227-724CDFB4C30D}" type="pres">
      <dgm:prSet presAssocID="{601947E5-7C64-4185-927B-B6B4C0EFABE0}" presName="parAndChSpace" presStyleCnt="0"/>
      <dgm:spPr/>
    </dgm:pt>
    <dgm:pt modelId="{D00AB08C-22A9-42E4-AD96-7E0DD7ECD5ED}" type="pres">
      <dgm:prSet presAssocID="{607056D9-C018-4959-A295-4A03E2927E87}" presName="parAndChTx" presStyleLbl="node1" presStyleIdx="1" presStyleCnt="3">
        <dgm:presLayoutVars>
          <dgm:bulletEnabled val="1"/>
        </dgm:presLayoutVars>
      </dgm:prSet>
      <dgm:spPr/>
    </dgm:pt>
    <dgm:pt modelId="{F62C624F-5EBA-4FA9-94FB-FBDA8E70C8DE}" type="pres">
      <dgm:prSet presAssocID="{7D48FD5C-728C-4C82-9E53-74ECEA302CBA}" presName="parAndChSpace" presStyleCnt="0"/>
      <dgm:spPr/>
    </dgm:pt>
    <dgm:pt modelId="{44E279FB-D6E4-4801-B77E-EF163CCDB5C3}" type="pres">
      <dgm:prSet presAssocID="{73478DC2-1060-4631-AD91-32D08AE5CC02}" presName="parAndChTx" presStyleLbl="node1" presStyleIdx="2" presStyleCnt="3">
        <dgm:presLayoutVars>
          <dgm:bulletEnabled val="1"/>
        </dgm:presLayoutVars>
      </dgm:prSet>
      <dgm:spPr/>
    </dgm:pt>
  </dgm:ptLst>
  <dgm:cxnLst>
    <dgm:cxn modelId="{2696890A-7572-4EE1-A9AE-01077DFD3D0C}" srcId="{63BDE4D2-D4D3-436E-B017-372BC0637E66}" destId="{D16310D9-EB78-4378-8665-1861B6774BA2}" srcOrd="2" destOrd="0" parTransId="{D4AE880D-56F8-440D-81AD-9925D920EE64}" sibTransId="{EDAD8B2C-CC81-448E-9700-A7A6796BB469}"/>
    <dgm:cxn modelId="{C7D8F70F-1411-4D6E-A346-0538E6508730}" type="presOf" srcId="{8C8E2A79-2CA6-43F4-98CF-EFE1B0955724}" destId="{8FA20F2C-BB72-4505-92EA-C65AB8EF6DD8}" srcOrd="0" destOrd="0" presId="urn:microsoft.com/office/officeart/2005/8/layout/hChevron3"/>
    <dgm:cxn modelId="{C011F560-9870-42B7-BCE1-BDE8DC4DE680}" srcId="{8C8E2A79-2CA6-43F4-98CF-EFE1B0955724}" destId="{73478DC2-1060-4631-AD91-32D08AE5CC02}" srcOrd="2" destOrd="0" parTransId="{5F11078C-DD39-4876-9A3E-2AA88DB34D5D}" sibTransId="{E6A48A3E-51F1-44C2-9934-DAFC2E6B6833}"/>
    <dgm:cxn modelId="{A842F168-0DA8-4A0D-9383-52626AA24C95}" srcId="{63BDE4D2-D4D3-436E-B017-372BC0637E66}" destId="{C77BF2A8-3C66-4709-8935-917410422B64}" srcOrd="0" destOrd="0" parTransId="{DB1BCF3B-670D-462E-BA99-0CB57CCAB089}" sibTransId="{4990140E-6B0A-4280-86B6-74D421CA0004}"/>
    <dgm:cxn modelId="{004F284A-FE8F-40CB-9DB8-D5F0C9E84499}" srcId="{607056D9-C018-4959-A295-4A03E2927E87}" destId="{8DB81028-4843-4B1C-94E9-D2AEFF3FD78A}" srcOrd="2" destOrd="0" parTransId="{99D53265-A5E9-4908-971C-37F7D0045612}" sibTransId="{136D6B57-F088-4908-A3C4-A9BB4287603B}"/>
    <dgm:cxn modelId="{4ECA974C-D082-4E26-8F08-06C863B041A5}" type="presOf" srcId="{A6109C2E-1810-4A03-B73B-DCBAF313EA34}" destId="{D00AB08C-22A9-42E4-AD96-7E0DD7ECD5ED}" srcOrd="0" destOrd="1" presId="urn:microsoft.com/office/officeart/2005/8/layout/hChevron3"/>
    <dgm:cxn modelId="{9B43E16D-3F32-4934-A99A-932E1FBD896F}" type="presOf" srcId="{1AF0CC25-83B4-43D8-A214-4A9988A8B9D7}" destId="{44E279FB-D6E4-4801-B77E-EF163CCDB5C3}" srcOrd="0" destOrd="1" presId="urn:microsoft.com/office/officeart/2005/8/layout/hChevron3"/>
    <dgm:cxn modelId="{3036F251-82DE-4665-9BE6-F34917E42368}" type="presOf" srcId="{CE4078D4-EB92-46F0-AA50-CA596BA55247}" destId="{D00AB08C-22A9-42E4-AD96-7E0DD7ECD5ED}" srcOrd="0" destOrd="2" presId="urn:microsoft.com/office/officeart/2005/8/layout/hChevron3"/>
    <dgm:cxn modelId="{8DF56F54-79A0-4C83-8F5A-977EFBB346AE}" type="presOf" srcId="{73478DC2-1060-4631-AD91-32D08AE5CC02}" destId="{44E279FB-D6E4-4801-B77E-EF163CCDB5C3}" srcOrd="0" destOrd="0" presId="urn:microsoft.com/office/officeart/2005/8/layout/hChevron3"/>
    <dgm:cxn modelId="{BA27B178-5D5A-4EBD-ADE4-C5306C439037}" type="presOf" srcId="{8DB81028-4843-4B1C-94E9-D2AEFF3FD78A}" destId="{D00AB08C-22A9-42E4-AD96-7E0DD7ECD5ED}" srcOrd="0" destOrd="3" presId="urn:microsoft.com/office/officeart/2005/8/layout/hChevron3"/>
    <dgm:cxn modelId="{E31AEE80-AE65-4059-B09F-82CBE042AF30}" srcId="{607056D9-C018-4959-A295-4A03E2927E87}" destId="{A6109C2E-1810-4A03-B73B-DCBAF313EA34}" srcOrd="0" destOrd="0" parTransId="{1477FD63-2E47-4DFB-891D-C132AE39AB44}" sibTransId="{0BBF93B0-F2C9-48E4-89E5-80BBFC25CF5D}"/>
    <dgm:cxn modelId="{84124591-A688-4D30-B0ED-898C00C71DF0}" srcId="{63BDE4D2-D4D3-436E-B017-372BC0637E66}" destId="{7DF68F84-0190-41FF-949B-5B88036788EA}" srcOrd="3" destOrd="0" parTransId="{37F00FD6-AE7D-4E61-A515-24105ED5C929}" sibTransId="{F1C10CDE-8CBE-44A1-87B9-10ED7B362C98}"/>
    <dgm:cxn modelId="{B2B6F99D-AE50-4608-BB23-E0B1D5F8F85F}" type="presOf" srcId="{D16310D9-EB78-4378-8665-1861B6774BA2}" destId="{B775C4D7-C3C0-42B7-88B2-1ED739DDE0DA}" srcOrd="0" destOrd="3" presId="urn:microsoft.com/office/officeart/2005/8/layout/hChevron3"/>
    <dgm:cxn modelId="{CF2056A4-20BD-4281-B85F-EA8286F44D2A}" srcId="{73478DC2-1060-4631-AD91-32D08AE5CC02}" destId="{1AF0CC25-83B4-43D8-A214-4A9988A8B9D7}" srcOrd="0" destOrd="0" parTransId="{D896B37D-73E3-4A0C-A3CC-B3735A408C4A}" sibTransId="{401D744D-B025-4733-8DE0-AC4CDA601108}"/>
    <dgm:cxn modelId="{3EF69DB4-6A59-4DA6-B4C5-F91ED46EBD4F}" type="presOf" srcId="{607056D9-C018-4959-A295-4A03E2927E87}" destId="{D00AB08C-22A9-42E4-AD96-7E0DD7ECD5ED}" srcOrd="0" destOrd="0" presId="urn:microsoft.com/office/officeart/2005/8/layout/hChevron3"/>
    <dgm:cxn modelId="{0A27A5C0-57CD-4C9F-B9D9-A12CE093DBD8}" type="presOf" srcId="{41EE943B-3B7F-4F35-8B87-F56F9CC351A4}" destId="{B775C4D7-C3C0-42B7-88B2-1ED739DDE0DA}" srcOrd="0" destOrd="2" presId="urn:microsoft.com/office/officeart/2005/8/layout/hChevron3"/>
    <dgm:cxn modelId="{7462DAC1-7FD3-44DE-8CD0-BFA53C2A93F9}" srcId="{607056D9-C018-4959-A295-4A03E2927E87}" destId="{CE4078D4-EB92-46F0-AA50-CA596BA55247}" srcOrd="1" destOrd="0" parTransId="{119D7312-4786-43B2-8908-3F6CCF30A1C5}" sibTransId="{FBDFF0B6-B217-41EF-8AFE-2F50BA6E0545}"/>
    <dgm:cxn modelId="{77199CC7-13BB-4A59-A767-901E6B5E0650}" type="presOf" srcId="{7DF68F84-0190-41FF-949B-5B88036788EA}" destId="{B775C4D7-C3C0-42B7-88B2-1ED739DDE0DA}" srcOrd="0" destOrd="4" presId="urn:microsoft.com/office/officeart/2005/8/layout/hChevron3"/>
    <dgm:cxn modelId="{CC7AA9CD-BD41-4AB2-A500-F4DB82A9988A}" type="presOf" srcId="{63BDE4D2-D4D3-436E-B017-372BC0637E66}" destId="{B775C4D7-C3C0-42B7-88B2-1ED739DDE0DA}" srcOrd="0" destOrd="0" presId="urn:microsoft.com/office/officeart/2005/8/layout/hChevron3"/>
    <dgm:cxn modelId="{5E3457DA-899C-4893-B201-4FE90B8C7FF6}" type="presOf" srcId="{C77BF2A8-3C66-4709-8935-917410422B64}" destId="{B775C4D7-C3C0-42B7-88B2-1ED739DDE0DA}" srcOrd="0" destOrd="1" presId="urn:microsoft.com/office/officeart/2005/8/layout/hChevron3"/>
    <dgm:cxn modelId="{3A4FFCDE-0DC2-4DAD-B8B5-1F832B704E6F}" srcId="{8C8E2A79-2CA6-43F4-98CF-EFE1B0955724}" destId="{63BDE4D2-D4D3-436E-B017-372BC0637E66}" srcOrd="0" destOrd="0" parTransId="{E0D813CB-DA15-40F0-81F2-2AC118B0AD69}" sibTransId="{601947E5-7C64-4185-927B-B6B4C0EFABE0}"/>
    <dgm:cxn modelId="{0DFECDE8-F521-40C9-90EB-D76A6A0B7D50}" srcId="{63BDE4D2-D4D3-436E-B017-372BC0637E66}" destId="{41EE943B-3B7F-4F35-8B87-F56F9CC351A4}" srcOrd="1" destOrd="0" parTransId="{1E388B72-D962-41AD-976B-84780B7B2FB8}" sibTransId="{B60A9462-DFA3-4D58-8E0D-4E4BCAD8E3B2}"/>
    <dgm:cxn modelId="{777DB9EE-275F-439D-B5AF-3EC4398194F6}" srcId="{8C8E2A79-2CA6-43F4-98CF-EFE1B0955724}" destId="{607056D9-C018-4959-A295-4A03E2927E87}" srcOrd="1" destOrd="0" parTransId="{9F22DEB0-1783-4FEE-92E3-AEC8CBB9486D}" sibTransId="{7D48FD5C-728C-4C82-9E53-74ECEA302CBA}"/>
    <dgm:cxn modelId="{00EC7858-8D68-403E-A66B-7A9688F9310E}" type="presParOf" srcId="{8FA20F2C-BB72-4505-92EA-C65AB8EF6DD8}" destId="{B775C4D7-C3C0-42B7-88B2-1ED739DDE0DA}" srcOrd="0" destOrd="0" presId="urn:microsoft.com/office/officeart/2005/8/layout/hChevron3"/>
    <dgm:cxn modelId="{BC65E880-F81B-4EEA-9D93-4DF395E0807B}" type="presParOf" srcId="{8FA20F2C-BB72-4505-92EA-C65AB8EF6DD8}" destId="{4F6D933C-29BD-4F1C-B227-724CDFB4C30D}" srcOrd="1" destOrd="0" presId="urn:microsoft.com/office/officeart/2005/8/layout/hChevron3"/>
    <dgm:cxn modelId="{6DCA5D3E-A15B-41D3-90C5-4BFF6E03C7C5}" type="presParOf" srcId="{8FA20F2C-BB72-4505-92EA-C65AB8EF6DD8}" destId="{D00AB08C-22A9-42E4-AD96-7E0DD7ECD5ED}" srcOrd="2" destOrd="0" presId="urn:microsoft.com/office/officeart/2005/8/layout/hChevron3"/>
    <dgm:cxn modelId="{81509FCB-092E-4074-915F-48D1BB29A020}" type="presParOf" srcId="{8FA20F2C-BB72-4505-92EA-C65AB8EF6DD8}" destId="{F62C624F-5EBA-4FA9-94FB-FBDA8E70C8DE}" srcOrd="3" destOrd="0" presId="urn:microsoft.com/office/officeart/2005/8/layout/hChevron3"/>
    <dgm:cxn modelId="{DABA2A6F-454C-41A4-8C8A-932BBC71A6F8}" type="presParOf" srcId="{8FA20F2C-BB72-4505-92EA-C65AB8EF6DD8}" destId="{44E279FB-D6E4-4801-B77E-EF163CCDB5C3}" srcOrd="4" destOrd="0" presId="urn:microsoft.com/office/officeart/2005/8/layout/hChevron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F79C1D-35CE-460E-948C-327591629BC2}"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9D736F74-319B-4B60-9F8C-46547C2C5B40}">
      <dgm:prSet custT="1"/>
      <dgm:spPr/>
      <dgm:t>
        <a:bodyPr/>
        <a:lstStyle/>
        <a:p>
          <a:r>
            <a:rPr lang="en-US" sz="1600" dirty="0">
              <a:solidFill>
                <a:schemeClr val="tx2"/>
              </a:solidFill>
              <a:latin typeface="Tenorite" panose="00000500000000000000" pitchFamily="2" charset="0"/>
            </a:rPr>
            <a:t>TAAC Update #1</a:t>
          </a:r>
          <a:br>
            <a:rPr lang="en-US" sz="1600" dirty="0">
              <a:solidFill>
                <a:schemeClr val="tx2"/>
              </a:solidFill>
              <a:latin typeface="Tenorite" panose="00000500000000000000" pitchFamily="2" charset="0"/>
            </a:rPr>
          </a:br>
          <a:r>
            <a:rPr lang="en-US" sz="1200" dirty="0">
              <a:solidFill>
                <a:schemeClr val="tx2"/>
              </a:solidFill>
              <a:latin typeface="Tenorite" panose="00000500000000000000" pitchFamily="2" charset="0"/>
            </a:rPr>
            <a:t>May 2022</a:t>
          </a:r>
          <a:endParaRPr lang="en-US" sz="1600" dirty="0">
            <a:solidFill>
              <a:schemeClr val="tx2"/>
            </a:solidFill>
            <a:latin typeface="Tenorite" panose="00000500000000000000" pitchFamily="2" charset="0"/>
          </a:endParaRPr>
        </a:p>
      </dgm:t>
    </dgm:pt>
    <dgm:pt modelId="{19A91167-1946-4B51-A4ED-16A464AE1A95}" type="parTrans" cxnId="{53F63389-B7B7-4B4B-B469-E4F9166EE115}">
      <dgm:prSet/>
      <dgm:spPr/>
      <dgm:t>
        <a:bodyPr/>
        <a:lstStyle/>
        <a:p>
          <a:endParaRPr lang="en-US" sz="4400"/>
        </a:p>
      </dgm:t>
    </dgm:pt>
    <dgm:pt modelId="{EFB8AB2A-86F5-440B-9734-535937E5DDE3}" type="sibTrans" cxnId="{53F63389-B7B7-4B4B-B469-E4F9166EE115}">
      <dgm:prSet/>
      <dgm:spPr/>
      <dgm:t>
        <a:bodyPr/>
        <a:lstStyle/>
        <a:p>
          <a:endParaRPr lang="en-US" sz="4400"/>
        </a:p>
      </dgm:t>
    </dgm:pt>
    <dgm:pt modelId="{B65C17A2-9B52-483C-9AE2-359C45078A6E}">
      <dgm:prSet custT="1"/>
      <dgm:spPr/>
      <dgm:t>
        <a:bodyPr/>
        <a:lstStyle/>
        <a:p>
          <a:r>
            <a:rPr lang="en-US" sz="1600" dirty="0">
              <a:solidFill>
                <a:schemeClr val="tx2"/>
              </a:solidFill>
              <a:latin typeface="Tenorite" panose="00000500000000000000" pitchFamily="2" charset="0"/>
            </a:rPr>
            <a:t>TAAC Update #2</a:t>
          </a:r>
          <a:br>
            <a:rPr lang="en-US" sz="1600" dirty="0">
              <a:solidFill>
                <a:schemeClr val="tx2"/>
              </a:solidFill>
              <a:latin typeface="Tenorite" panose="00000500000000000000" pitchFamily="2" charset="0"/>
            </a:rPr>
          </a:br>
          <a:r>
            <a:rPr lang="en-US" sz="1200" dirty="0">
              <a:solidFill>
                <a:schemeClr val="tx2"/>
              </a:solidFill>
              <a:latin typeface="Tenorite" panose="00000500000000000000" pitchFamily="2" charset="0"/>
            </a:rPr>
            <a:t>May 2023</a:t>
          </a:r>
          <a:endParaRPr lang="en-US" sz="1600" dirty="0">
            <a:solidFill>
              <a:schemeClr val="tx2"/>
            </a:solidFill>
            <a:latin typeface="Tenorite" panose="00000500000000000000" pitchFamily="2" charset="0"/>
          </a:endParaRPr>
        </a:p>
      </dgm:t>
    </dgm:pt>
    <dgm:pt modelId="{20710A27-2B75-4725-AFF7-106B656EEE4C}" type="parTrans" cxnId="{79911B83-0176-4340-BBF1-6B30F2D61C9B}">
      <dgm:prSet/>
      <dgm:spPr/>
      <dgm:t>
        <a:bodyPr/>
        <a:lstStyle/>
        <a:p>
          <a:endParaRPr lang="en-US" sz="4400"/>
        </a:p>
      </dgm:t>
    </dgm:pt>
    <dgm:pt modelId="{27016055-A690-423E-83D1-1AB309A8D3E0}" type="sibTrans" cxnId="{79911B83-0176-4340-BBF1-6B30F2D61C9B}">
      <dgm:prSet/>
      <dgm:spPr/>
      <dgm:t>
        <a:bodyPr/>
        <a:lstStyle/>
        <a:p>
          <a:endParaRPr lang="en-US" sz="4400"/>
        </a:p>
      </dgm:t>
    </dgm:pt>
    <dgm:pt modelId="{33898087-96F1-4C62-BA40-1D454A28AE9C}">
      <dgm:prSet custT="1"/>
      <dgm:spPr/>
      <dgm:t>
        <a:bodyPr/>
        <a:lstStyle/>
        <a:p>
          <a:r>
            <a:rPr lang="en-US" sz="1600" dirty="0">
              <a:solidFill>
                <a:schemeClr val="tx2"/>
              </a:solidFill>
              <a:latin typeface="Tenorite" panose="00000500000000000000" pitchFamily="2" charset="0"/>
            </a:rPr>
            <a:t>TAAC Update #3</a:t>
          </a:r>
          <a:br>
            <a:rPr lang="en-US" sz="1600" dirty="0">
              <a:solidFill>
                <a:schemeClr val="tx2"/>
              </a:solidFill>
              <a:latin typeface="Tenorite" panose="00000500000000000000" pitchFamily="2" charset="0"/>
            </a:rPr>
          </a:br>
          <a:r>
            <a:rPr lang="en-US" sz="1200" dirty="0">
              <a:solidFill>
                <a:schemeClr val="tx2"/>
              </a:solidFill>
              <a:latin typeface="Tenorite" panose="00000500000000000000" pitchFamily="2" charset="0"/>
            </a:rPr>
            <a:t>December 2023</a:t>
          </a:r>
          <a:endParaRPr lang="en-US" sz="1600" dirty="0">
            <a:solidFill>
              <a:schemeClr val="tx2"/>
            </a:solidFill>
            <a:latin typeface="Tenorite" panose="00000500000000000000" pitchFamily="2" charset="0"/>
          </a:endParaRPr>
        </a:p>
      </dgm:t>
    </dgm:pt>
    <dgm:pt modelId="{D6779CDB-9BB0-46A9-BDBA-A50F6A9C6433}" type="parTrans" cxnId="{DA114A0D-625F-4CA9-B0C6-F49A38E55C74}">
      <dgm:prSet/>
      <dgm:spPr/>
      <dgm:t>
        <a:bodyPr/>
        <a:lstStyle/>
        <a:p>
          <a:endParaRPr lang="en-US" sz="4400"/>
        </a:p>
      </dgm:t>
    </dgm:pt>
    <dgm:pt modelId="{34274BB6-8344-4496-B1F3-985C31E43A9D}" type="sibTrans" cxnId="{DA114A0D-625F-4CA9-B0C6-F49A38E55C74}">
      <dgm:prSet/>
      <dgm:spPr/>
      <dgm:t>
        <a:bodyPr/>
        <a:lstStyle/>
        <a:p>
          <a:endParaRPr lang="en-US" sz="4400"/>
        </a:p>
      </dgm:t>
    </dgm:pt>
    <dgm:pt modelId="{7AEA7F5E-AF0E-494A-A4A6-F37FE652F5A9}">
      <dgm:prSet custT="1"/>
      <dgm:spPr/>
      <dgm:t>
        <a:bodyPr/>
        <a:lstStyle/>
        <a:p>
          <a:r>
            <a:rPr lang="en-US" sz="1600" dirty="0">
              <a:solidFill>
                <a:schemeClr val="tx2"/>
              </a:solidFill>
              <a:latin typeface="Tenorite" panose="00000500000000000000" pitchFamily="2" charset="0"/>
            </a:rPr>
            <a:t>TAAC Update #5 </a:t>
          </a:r>
          <a:br>
            <a:rPr lang="en-US" sz="1600" dirty="0">
              <a:solidFill>
                <a:schemeClr val="tx2"/>
              </a:solidFill>
              <a:latin typeface="Tenorite" panose="00000500000000000000" pitchFamily="2" charset="0"/>
            </a:rPr>
          </a:br>
          <a:r>
            <a:rPr lang="en-US" sz="1200" dirty="0">
              <a:solidFill>
                <a:schemeClr val="tx2"/>
              </a:solidFill>
              <a:latin typeface="Tenorite" panose="00000500000000000000" pitchFamily="2" charset="0"/>
            </a:rPr>
            <a:t>May 2025</a:t>
          </a:r>
        </a:p>
      </dgm:t>
    </dgm:pt>
    <dgm:pt modelId="{F75A1E9A-EA47-4789-A7ED-6C4904203CFF}" type="parTrans" cxnId="{66DA0227-4829-423A-BB49-E1A5859D17BB}">
      <dgm:prSet/>
      <dgm:spPr/>
      <dgm:t>
        <a:bodyPr/>
        <a:lstStyle/>
        <a:p>
          <a:endParaRPr lang="en-US"/>
        </a:p>
      </dgm:t>
    </dgm:pt>
    <dgm:pt modelId="{F1711DA2-C562-417E-B364-8CE87E217717}" type="sibTrans" cxnId="{66DA0227-4829-423A-BB49-E1A5859D17BB}">
      <dgm:prSet/>
      <dgm:spPr/>
      <dgm:t>
        <a:bodyPr/>
        <a:lstStyle/>
        <a:p>
          <a:endParaRPr lang="en-US"/>
        </a:p>
      </dgm:t>
    </dgm:pt>
    <dgm:pt modelId="{CF4B006C-3DFD-4739-A74B-5A9AC34FF78F}">
      <dgm:prSet custT="1"/>
      <dgm:spPr/>
      <dgm:t>
        <a:bodyPr/>
        <a:lstStyle/>
        <a:p>
          <a:r>
            <a:rPr lang="en-US" sz="1600" dirty="0">
              <a:solidFill>
                <a:schemeClr val="tx2"/>
              </a:solidFill>
              <a:latin typeface="Tenorite" panose="00000500000000000000" pitchFamily="2" charset="0"/>
            </a:rPr>
            <a:t>TAAC Update #4</a:t>
          </a:r>
          <a:br>
            <a:rPr lang="en-US" sz="1600" dirty="0">
              <a:solidFill>
                <a:schemeClr val="tx2"/>
              </a:solidFill>
              <a:latin typeface="Tenorite" panose="00000500000000000000" pitchFamily="2" charset="0"/>
            </a:rPr>
          </a:br>
          <a:r>
            <a:rPr lang="en-US" sz="1200" dirty="0">
              <a:solidFill>
                <a:schemeClr val="tx2"/>
              </a:solidFill>
              <a:latin typeface="Tenorite" panose="00000500000000000000" pitchFamily="2" charset="0"/>
            </a:rPr>
            <a:t>September 2024</a:t>
          </a:r>
          <a:endParaRPr lang="en-US" sz="1600" dirty="0">
            <a:solidFill>
              <a:schemeClr val="tx2"/>
            </a:solidFill>
            <a:latin typeface="Tenorite" panose="00000500000000000000" pitchFamily="2" charset="0"/>
          </a:endParaRPr>
        </a:p>
      </dgm:t>
    </dgm:pt>
    <dgm:pt modelId="{06B3A4C6-01AA-413E-AF5A-F1C7C415EF38}" type="parTrans" cxnId="{CA65167D-1976-424D-A3C9-5D3AAF031BA1}">
      <dgm:prSet/>
      <dgm:spPr/>
      <dgm:t>
        <a:bodyPr/>
        <a:lstStyle/>
        <a:p>
          <a:endParaRPr lang="en-US"/>
        </a:p>
      </dgm:t>
    </dgm:pt>
    <dgm:pt modelId="{3355895A-66BF-4506-ACF7-22BDDDA5C9FD}" type="sibTrans" cxnId="{CA65167D-1976-424D-A3C9-5D3AAF031BA1}">
      <dgm:prSet/>
      <dgm:spPr/>
      <dgm:t>
        <a:bodyPr/>
        <a:lstStyle/>
        <a:p>
          <a:endParaRPr lang="en-US"/>
        </a:p>
      </dgm:t>
    </dgm:pt>
    <dgm:pt modelId="{FBE1FE75-7452-4A8A-9087-82E935ACA3D1}">
      <dgm:prSet custT="1"/>
      <dgm:spPr/>
      <dgm:t>
        <a:bodyPr/>
        <a:lstStyle/>
        <a:p>
          <a:endParaRPr lang="en-US" sz="1200" dirty="0">
            <a:solidFill>
              <a:schemeClr val="tx2"/>
            </a:solidFill>
            <a:latin typeface="Tenorite" panose="00000500000000000000" pitchFamily="2" charset="0"/>
          </a:endParaRPr>
        </a:p>
      </dgm:t>
    </dgm:pt>
    <dgm:pt modelId="{0EA86153-8A35-496F-A3BE-38D5FD0DFF68}" type="parTrans" cxnId="{24770BFF-3173-4A40-9307-3D023389F452}">
      <dgm:prSet/>
      <dgm:spPr/>
      <dgm:t>
        <a:bodyPr/>
        <a:lstStyle/>
        <a:p>
          <a:endParaRPr lang="en-US"/>
        </a:p>
      </dgm:t>
    </dgm:pt>
    <dgm:pt modelId="{6F55CCD0-CB70-4783-A9C2-8422AB7387DB}" type="sibTrans" cxnId="{24770BFF-3173-4A40-9307-3D023389F452}">
      <dgm:prSet/>
      <dgm:spPr/>
      <dgm:t>
        <a:bodyPr/>
        <a:lstStyle/>
        <a:p>
          <a:endParaRPr lang="en-US"/>
        </a:p>
      </dgm:t>
    </dgm:pt>
    <dgm:pt modelId="{7D44A279-97B9-4E1A-8381-FDAF83E7620C}">
      <dgm:prSet custT="1"/>
      <dgm:spPr/>
      <dgm:t>
        <a:bodyPr/>
        <a:lstStyle/>
        <a:p>
          <a:endParaRPr lang="en-US" sz="1200" dirty="0">
            <a:solidFill>
              <a:schemeClr val="tx2"/>
            </a:solidFill>
            <a:latin typeface="Tenorite" panose="00000500000000000000" pitchFamily="2" charset="0"/>
          </a:endParaRPr>
        </a:p>
      </dgm:t>
    </dgm:pt>
    <dgm:pt modelId="{4A7519B7-E264-4893-B249-68AC8C952DE5}" type="parTrans" cxnId="{D5E5F819-61A5-4BA0-BEBA-804480C8A681}">
      <dgm:prSet/>
      <dgm:spPr/>
      <dgm:t>
        <a:bodyPr/>
        <a:lstStyle/>
        <a:p>
          <a:endParaRPr lang="en-US"/>
        </a:p>
      </dgm:t>
    </dgm:pt>
    <dgm:pt modelId="{20F1C315-1244-4ED3-846F-17DA8B4126CA}" type="sibTrans" cxnId="{D5E5F819-61A5-4BA0-BEBA-804480C8A681}">
      <dgm:prSet/>
      <dgm:spPr/>
      <dgm:t>
        <a:bodyPr/>
        <a:lstStyle/>
        <a:p>
          <a:endParaRPr lang="en-US"/>
        </a:p>
      </dgm:t>
    </dgm:pt>
    <dgm:pt modelId="{78A62D08-6D16-4C85-BF1F-F2D9D21D477A}">
      <dgm:prSet custT="1"/>
      <dgm:spPr/>
      <dgm:t>
        <a:bodyPr/>
        <a:lstStyle/>
        <a:p>
          <a:endParaRPr lang="en-US" sz="1200" dirty="0">
            <a:solidFill>
              <a:schemeClr val="tx2"/>
            </a:solidFill>
            <a:latin typeface="Tenorite" panose="00000500000000000000" pitchFamily="2" charset="0"/>
          </a:endParaRPr>
        </a:p>
      </dgm:t>
    </dgm:pt>
    <dgm:pt modelId="{793349E8-DDDE-4105-B900-5A36E4456348}" type="parTrans" cxnId="{D064B038-D217-4344-B6CE-C953BE582FB0}">
      <dgm:prSet/>
      <dgm:spPr/>
      <dgm:t>
        <a:bodyPr/>
        <a:lstStyle/>
        <a:p>
          <a:endParaRPr lang="en-US"/>
        </a:p>
      </dgm:t>
    </dgm:pt>
    <dgm:pt modelId="{FBB30245-B70B-423C-A516-8E5678D35B87}" type="sibTrans" cxnId="{D064B038-D217-4344-B6CE-C953BE582FB0}">
      <dgm:prSet/>
      <dgm:spPr/>
      <dgm:t>
        <a:bodyPr/>
        <a:lstStyle/>
        <a:p>
          <a:endParaRPr lang="en-US"/>
        </a:p>
      </dgm:t>
    </dgm:pt>
    <dgm:pt modelId="{69762C35-19AF-49FE-9B0F-A5E6E3C8F178}" type="pres">
      <dgm:prSet presAssocID="{9BF79C1D-35CE-460E-948C-327591629BC2}" presName="Name0" presStyleCnt="0">
        <dgm:presLayoutVars>
          <dgm:dir/>
          <dgm:resizeHandles val="exact"/>
        </dgm:presLayoutVars>
      </dgm:prSet>
      <dgm:spPr/>
    </dgm:pt>
    <dgm:pt modelId="{0F09105D-B620-4328-97B2-A9152866EE60}" type="pres">
      <dgm:prSet presAssocID="{9BF79C1D-35CE-460E-948C-327591629BC2}" presName="arrow" presStyleLbl="bgShp" presStyleIdx="0" presStyleCnt="1"/>
      <dgm:spPr>
        <a:solidFill>
          <a:schemeClr val="bg1"/>
        </a:solidFill>
        <a:ln>
          <a:solidFill>
            <a:schemeClr val="tx1"/>
          </a:solidFill>
        </a:ln>
      </dgm:spPr>
    </dgm:pt>
    <dgm:pt modelId="{20961AF3-5EC7-4867-90BA-4B43C70EBF92}" type="pres">
      <dgm:prSet presAssocID="{9BF79C1D-35CE-460E-948C-327591629BC2}" presName="points" presStyleCnt="0"/>
      <dgm:spPr/>
    </dgm:pt>
    <dgm:pt modelId="{9BF2A457-3BBD-4340-9915-E2FC17749DBA}" type="pres">
      <dgm:prSet presAssocID="{9D736F74-319B-4B60-9F8C-46547C2C5B40}" presName="compositeA" presStyleCnt="0"/>
      <dgm:spPr/>
    </dgm:pt>
    <dgm:pt modelId="{F5EA3C84-DF09-4B91-B166-8A7B40FB3DAB}" type="pres">
      <dgm:prSet presAssocID="{9D736F74-319B-4B60-9F8C-46547C2C5B40}" presName="textA" presStyleLbl="revTx" presStyleIdx="0" presStyleCnt="8" custScaleX="142076">
        <dgm:presLayoutVars>
          <dgm:bulletEnabled val="1"/>
        </dgm:presLayoutVars>
      </dgm:prSet>
      <dgm:spPr/>
    </dgm:pt>
    <dgm:pt modelId="{7216F6FF-218B-48B3-BFD0-D9FCFC3515B5}" type="pres">
      <dgm:prSet presAssocID="{9D736F74-319B-4B60-9F8C-46547C2C5B40}" presName="circleA" presStyleLbl="node1" presStyleIdx="0" presStyleCnt="8"/>
      <dgm:spPr/>
    </dgm:pt>
    <dgm:pt modelId="{76AB2D04-0620-48A0-A23B-BAA4F927C6C5}" type="pres">
      <dgm:prSet presAssocID="{9D736F74-319B-4B60-9F8C-46547C2C5B40}" presName="spaceA" presStyleCnt="0"/>
      <dgm:spPr/>
    </dgm:pt>
    <dgm:pt modelId="{90F55119-2699-4A3C-8E42-14C225CD1962}" type="pres">
      <dgm:prSet presAssocID="{EFB8AB2A-86F5-440B-9734-535937E5DDE3}" presName="space" presStyleCnt="0"/>
      <dgm:spPr/>
    </dgm:pt>
    <dgm:pt modelId="{471C6371-2263-4F58-BDBE-E7A5767B8016}" type="pres">
      <dgm:prSet presAssocID="{B65C17A2-9B52-483C-9AE2-359C45078A6E}" presName="compositeB" presStyleCnt="0"/>
      <dgm:spPr/>
    </dgm:pt>
    <dgm:pt modelId="{1F25C15A-C151-4544-959D-A2C451783049}" type="pres">
      <dgm:prSet presAssocID="{B65C17A2-9B52-483C-9AE2-359C45078A6E}" presName="textB" presStyleLbl="revTx" presStyleIdx="1" presStyleCnt="8" custScaleX="133955">
        <dgm:presLayoutVars>
          <dgm:bulletEnabled val="1"/>
        </dgm:presLayoutVars>
      </dgm:prSet>
      <dgm:spPr/>
    </dgm:pt>
    <dgm:pt modelId="{531A2870-1EF8-486D-BBEE-B21717F2CAB4}" type="pres">
      <dgm:prSet presAssocID="{B65C17A2-9B52-483C-9AE2-359C45078A6E}" presName="circleB" presStyleLbl="node1" presStyleIdx="1" presStyleCnt="8"/>
      <dgm:spPr/>
    </dgm:pt>
    <dgm:pt modelId="{2B245C05-6A9E-4654-862D-FE4EFC95C1CD}" type="pres">
      <dgm:prSet presAssocID="{B65C17A2-9B52-483C-9AE2-359C45078A6E}" presName="spaceB" presStyleCnt="0"/>
      <dgm:spPr/>
    </dgm:pt>
    <dgm:pt modelId="{F52C05FE-B348-4BB0-B1D4-3CE9DACA4116}" type="pres">
      <dgm:prSet presAssocID="{27016055-A690-423E-83D1-1AB309A8D3E0}" presName="space" presStyleCnt="0"/>
      <dgm:spPr/>
    </dgm:pt>
    <dgm:pt modelId="{A2EAABBF-0DB1-46BF-B919-336F370E0013}" type="pres">
      <dgm:prSet presAssocID="{33898087-96F1-4C62-BA40-1D454A28AE9C}" presName="compositeA" presStyleCnt="0"/>
      <dgm:spPr/>
    </dgm:pt>
    <dgm:pt modelId="{E7FE3F46-F0F1-452F-BF1F-1AF6F89D5C3B}" type="pres">
      <dgm:prSet presAssocID="{33898087-96F1-4C62-BA40-1D454A28AE9C}" presName="textA" presStyleLbl="revTx" presStyleIdx="2" presStyleCnt="8" custScaleX="142841">
        <dgm:presLayoutVars>
          <dgm:bulletEnabled val="1"/>
        </dgm:presLayoutVars>
      </dgm:prSet>
      <dgm:spPr/>
    </dgm:pt>
    <dgm:pt modelId="{F03B4FFB-DB43-4906-A012-A41A9A3B6593}" type="pres">
      <dgm:prSet presAssocID="{33898087-96F1-4C62-BA40-1D454A28AE9C}" presName="circleA" presStyleLbl="node1" presStyleIdx="2" presStyleCnt="8"/>
      <dgm:spPr/>
    </dgm:pt>
    <dgm:pt modelId="{171DF097-C4A4-474D-8739-09678B2D5331}" type="pres">
      <dgm:prSet presAssocID="{33898087-96F1-4C62-BA40-1D454A28AE9C}" presName="spaceA" presStyleCnt="0"/>
      <dgm:spPr/>
    </dgm:pt>
    <dgm:pt modelId="{E59B3F20-F570-41E3-8C0E-67AA01BA1265}" type="pres">
      <dgm:prSet presAssocID="{34274BB6-8344-4496-B1F3-985C31E43A9D}" presName="space" presStyleCnt="0"/>
      <dgm:spPr/>
    </dgm:pt>
    <dgm:pt modelId="{EB50E470-3835-4262-A016-D2229AE5C3EE}" type="pres">
      <dgm:prSet presAssocID="{CF4B006C-3DFD-4739-A74B-5A9AC34FF78F}" presName="compositeB" presStyleCnt="0"/>
      <dgm:spPr/>
    </dgm:pt>
    <dgm:pt modelId="{7E681E7B-EF98-4C72-A7A5-C0D5D4338772}" type="pres">
      <dgm:prSet presAssocID="{CF4B006C-3DFD-4739-A74B-5A9AC34FF78F}" presName="textB" presStyleLbl="revTx" presStyleIdx="3" presStyleCnt="8" custScaleX="132695">
        <dgm:presLayoutVars>
          <dgm:bulletEnabled val="1"/>
        </dgm:presLayoutVars>
      </dgm:prSet>
      <dgm:spPr/>
    </dgm:pt>
    <dgm:pt modelId="{329A0F4B-1DC4-4EF6-9B1F-D6C05E73BA5A}" type="pres">
      <dgm:prSet presAssocID="{CF4B006C-3DFD-4739-A74B-5A9AC34FF78F}" presName="circleB" presStyleLbl="node1" presStyleIdx="3" presStyleCnt="8"/>
      <dgm:spPr/>
    </dgm:pt>
    <dgm:pt modelId="{4B6A2F85-43AF-480F-BBBC-4C6A8DB2E68F}" type="pres">
      <dgm:prSet presAssocID="{CF4B006C-3DFD-4739-A74B-5A9AC34FF78F}" presName="spaceB" presStyleCnt="0"/>
      <dgm:spPr/>
    </dgm:pt>
    <dgm:pt modelId="{1F6D9114-2008-41FC-9E99-DBF15682DC0A}" type="pres">
      <dgm:prSet presAssocID="{3355895A-66BF-4506-ACF7-22BDDDA5C9FD}" presName="space" presStyleCnt="0"/>
      <dgm:spPr/>
    </dgm:pt>
    <dgm:pt modelId="{9FE28D7D-F6BD-4051-9295-8F5973931E13}" type="pres">
      <dgm:prSet presAssocID="{7AEA7F5E-AF0E-494A-A4A6-F37FE652F5A9}" presName="compositeA" presStyleCnt="0"/>
      <dgm:spPr/>
    </dgm:pt>
    <dgm:pt modelId="{D721EB96-0CEB-479B-A17E-1845C6E7821F}" type="pres">
      <dgm:prSet presAssocID="{7AEA7F5E-AF0E-494A-A4A6-F37FE652F5A9}" presName="textA" presStyleLbl="revTx" presStyleIdx="4" presStyleCnt="8" custScaleX="136234" custLinFactNeighborX="21334" custLinFactNeighborY="4519">
        <dgm:presLayoutVars>
          <dgm:bulletEnabled val="1"/>
        </dgm:presLayoutVars>
      </dgm:prSet>
      <dgm:spPr/>
    </dgm:pt>
    <dgm:pt modelId="{B76218B3-68A4-4761-BD4D-2E239DB21FA9}" type="pres">
      <dgm:prSet presAssocID="{7AEA7F5E-AF0E-494A-A4A6-F37FE652F5A9}" presName="circleA" presStyleLbl="node1" presStyleIdx="4" presStyleCnt="8"/>
      <dgm:spPr>
        <a:solidFill>
          <a:schemeClr val="bg1"/>
        </a:solidFill>
      </dgm:spPr>
    </dgm:pt>
    <dgm:pt modelId="{52E6FE8C-0963-4710-B883-624D2CBDB9E2}" type="pres">
      <dgm:prSet presAssocID="{7AEA7F5E-AF0E-494A-A4A6-F37FE652F5A9}" presName="spaceA" presStyleCnt="0"/>
      <dgm:spPr/>
    </dgm:pt>
    <dgm:pt modelId="{17E7CED6-2051-4418-962C-4088A4B0BBAF}" type="pres">
      <dgm:prSet presAssocID="{F1711DA2-C562-417E-B364-8CE87E217717}" presName="space" presStyleCnt="0"/>
      <dgm:spPr/>
    </dgm:pt>
    <dgm:pt modelId="{39C7916F-BF32-42A9-9E1F-622FADC244A3}" type="pres">
      <dgm:prSet presAssocID="{7D44A279-97B9-4E1A-8381-FDAF83E7620C}" presName="compositeB" presStyleCnt="0"/>
      <dgm:spPr/>
    </dgm:pt>
    <dgm:pt modelId="{6F4943DF-FA36-4BC4-A757-C6E452193BB6}" type="pres">
      <dgm:prSet presAssocID="{7D44A279-97B9-4E1A-8381-FDAF83E7620C}" presName="textB" presStyleLbl="revTx" presStyleIdx="5" presStyleCnt="8">
        <dgm:presLayoutVars>
          <dgm:bulletEnabled val="1"/>
        </dgm:presLayoutVars>
      </dgm:prSet>
      <dgm:spPr/>
    </dgm:pt>
    <dgm:pt modelId="{E78D7990-8F21-40E0-878E-DA69F058AA3A}" type="pres">
      <dgm:prSet presAssocID="{7D44A279-97B9-4E1A-8381-FDAF83E7620C}" presName="circleB" presStyleLbl="node1" presStyleIdx="5" presStyleCnt="8" custLinFactX="-300000" custLinFactNeighborX="-364434" custLinFactNeighborY="1"/>
      <dgm:spPr/>
    </dgm:pt>
    <dgm:pt modelId="{C07D65CC-9BFB-4CB3-B9BC-522EF361198B}" type="pres">
      <dgm:prSet presAssocID="{7D44A279-97B9-4E1A-8381-FDAF83E7620C}" presName="spaceB" presStyleCnt="0"/>
      <dgm:spPr/>
    </dgm:pt>
    <dgm:pt modelId="{E5D55CF0-0522-40E2-A30E-8D8DDE3FB267}" type="pres">
      <dgm:prSet presAssocID="{20F1C315-1244-4ED3-846F-17DA8B4126CA}" presName="space" presStyleCnt="0"/>
      <dgm:spPr/>
    </dgm:pt>
    <dgm:pt modelId="{691DAE77-F206-4ECF-9705-61836488EF2C}" type="pres">
      <dgm:prSet presAssocID="{78A62D08-6D16-4C85-BF1F-F2D9D21D477A}" presName="compositeA" presStyleCnt="0"/>
      <dgm:spPr/>
    </dgm:pt>
    <dgm:pt modelId="{5C80C048-8D37-4ACE-BBE6-0B46F9C3EF70}" type="pres">
      <dgm:prSet presAssocID="{78A62D08-6D16-4C85-BF1F-F2D9D21D477A}" presName="textA" presStyleLbl="revTx" presStyleIdx="6" presStyleCnt="8">
        <dgm:presLayoutVars>
          <dgm:bulletEnabled val="1"/>
        </dgm:presLayoutVars>
      </dgm:prSet>
      <dgm:spPr/>
    </dgm:pt>
    <dgm:pt modelId="{FE4C6662-FB83-45A6-A289-48F7E375AD07}" type="pres">
      <dgm:prSet presAssocID="{78A62D08-6D16-4C85-BF1F-F2D9D21D477A}" presName="circleA" presStyleLbl="node1" presStyleIdx="6" presStyleCnt="8"/>
      <dgm:spPr>
        <a:solidFill>
          <a:schemeClr val="bg1"/>
        </a:solidFill>
      </dgm:spPr>
    </dgm:pt>
    <dgm:pt modelId="{60AA3AE8-FF44-42A0-B85F-69F0D3F315BC}" type="pres">
      <dgm:prSet presAssocID="{78A62D08-6D16-4C85-BF1F-F2D9D21D477A}" presName="spaceA" presStyleCnt="0"/>
      <dgm:spPr/>
    </dgm:pt>
    <dgm:pt modelId="{DFB791EE-6205-40E9-994E-9D3CECADE0C0}" type="pres">
      <dgm:prSet presAssocID="{FBB30245-B70B-423C-A516-8E5678D35B87}" presName="space" presStyleCnt="0"/>
      <dgm:spPr/>
    </dgm:pt>
    <dgm:pt modelId="{71783CD9-DEF7-44FA-B6D4-8DE9D9D452D5}" type="pres">
      <dgm:prSet presAssocID="{FBE1FE75-7452-4A8A-9087-82E935ACA3D1}" presName="compositeB" presStyleCnt="0"/>
      <dgm:spPr/>
    </dgm:pt>
    <dgm:pt modelId="{8C1A0E82-23B4-4359-87BB-2198C579C5B4}" type="pres">
      <dgm:prSet presAssocID="{FBE1FE75-7452-4A8A-9087-82E935ACA3D1}" presName="textB" presStyleLbl="revTx" presStyleIdx="7" presStyleCnt="8">
        <dgm:presLayoutVars>
          <dgm:bulletEnabled val="1"/>
        </dgm:presLayoutVars>
      </dgm:prSet>
      <dgm:spPr/>
    </dgm:pt>
    <dgm:pt modelId="{6D78BAC4-10B0-4F92-8188-DDCFDE87BD15}" type="pres">
      <dgm:prSet presAssocID="{FBE1FE75-7452-4A8A-9087-82E935ACA3D1}" presName="circleB" presStyleLbl="node1" presStyleIdx="7" presStyleCnt="8"/>
      <dgm:spPr>
        <a:solidFill>
          <a:schemeClr val="bg1"/>
        </a:solidFill>
      </dgm:spPr>
    </dgm:pt>
    <dgm:pt modelId="{9F6671A7-BEF8-42C3-A788-F1DBFD25D3AE}" type="pres">
      <dgm:prSet presAssocID="{FBE1FE75-7452-4A8A-9087-82E935ACA3D1}" presName="spaceB" presStyleCnt="0"/>
      <dgm:spPr/>
    </dgm:pt>
  </dgm:ptLst>
  <dgm:cxnLst>
    <dgm:cxn modelId="{8C59BD02-7EC1-4C4D-874B-053CF5885836}" type="presOf" srcId="{9BF79C1D-35CE-460E-948C-327591629BC2}" destId="{69762C35-19AF-49FE-9B0F-A5E6E3C8F178}" srcOrd="0" destOrd="0" presId="urn:microsoft.com/office/officeart/2005/8/layout/hProcess11"/>
    <dgm:cxn modelId="{896A6604-182C-4243-AB1F-73BF3E853D70}" type="presOf" srcId="{B65C17A2-9B52-483C-9AE2-359C45078A6E}" destId="{1F25C15A-C151-4544-959D-A2C451783049}" srcOrd="0" destOrd="0" presId="urn:microsoft.com/office/officeart/2005/8/layout/hProcess11"/>
    <dgm:cxn modelId="{DA114A0D-625F-4CA9-B0C6-F49A38E55C74}" srcId="{9BF79C1D-35CE-460E-948C-327591629BC2}" destId="{33898087-96F1-4C62-BA40-1D454A28AE9C}" srcOrd="2" destOrd="0" parTransId="{D6779CDB-9BB0-46A9-BDBA-A50F6A9C6433}" sibTransId="{34274BB6-8344-4496-B1F3-985C31E43A9D}"/>
    <dgm:cxn modelId="{D5E5F819-61A5-4BA0-BEBA-804480C8A681}" srcId="{9BF79C1D-35CE-460E-948C-327591629BC2}" destId="{7D44A279-97B9-4E1A-8381-FDAF83E7620C}" srcOrd="5" destOrd="0" parTransId="{4A7519B7-E264-4893-B249-68AC8C952DE5}" sibTransId="{20F1C315-1244-4ED3-846F-17DA8B4126CA}"/>
    <dgm:cxn modelId="{94CA1B26-3D76-4E52-9CCE-83FAD4C66B88}" type="presOf" srcId="{7D44A279-97B9-4E1A-8381-FDAF83E7620C}" destId="{6F4943DF-FA36-4BC4-A757-C6E452193BB6}" srcOrd="0" destOrd="0" presId="urn:microsoft.com/office/officeart/2005/8/layout/hProcess11"/>
    <dgm:cxn modelId="{66DA0227-4829-423A-BB49-E1A5859D17BB}" srcId="{9BF79C1D-35CE-460E-948C-327591629BC2}" destId="{7AEA7F5E-AF0E-494A-A4A6-F37FE652F5A9}" srcOrd="4" destOrd="0" parTransId="{F75A1E9A-EA47-4789-A7ED-6C4904203CFF}" sibTransId="{F1711DA2-C562-417E-B364-8CE87E217717}"/>
    <dgm:cxn modelId="{D064B038-D217-4344-B6CE-C953BE582FB0}" srcId="{9BF79C1D-35CE-460E-948C-327591629BC2}" destId="{78A62D08-6D16-4C85-BF1F-F2D9D21D477A}" srcOrd="6" destOrd="0" parTransId="{793349E8-DDDE-4105-B900-5A36E4456348}" sibTransId="{FBB30245-B70B-423C-A516-8E5678D35B87}"/>
    <dgm:cxn modelId="{64E30D40-2475-48B4-B87C-EB613D10FDC4}" type="presOf" srcId="{78A62D08-6D16-4C85-BF1F-F2D9D21D477A}" destId="{5C80C048-8D37-4ACE-BBE6-0B46F9C3EF70}" srcOrd="0" destOrd="0" presId="urn:microsoft.com/office/officeart/2005/8/layout/hProcess11"/>
    <dgm:cxn modelId="{718B6461-A9B8-419D-9DD3-FC0723C4C934}" type="presOf" srcId="{FBE1FE75-7452-4A8A-9087-82E935ACA3D1}" destId="{8C1A0E82-23B4-4359-87BB-2198C579C5B4}" srcOrd="0" destOrd="0" presId="urn:microsoft.com/office/officeart/2005/8/layout/hProcess11"/>
    <dgm:cxn modelId="{E8D90854-860D-455C-885E-8BD99F068890}" type="presOf" srcId="{9D736F74-319B-4B60-9F8C-46547C2C5B40}" destId="{F5EA3C84-DF09-4B91-B166-8A7B40FB3DAB}" srcOrd="0" destOrd="0" presId="urn:microsoft.com/office/officeart/2005/8/layout/hProcess11"/>
    <dgm:cxn modelId="{CA65167D-1976-424D-A3C9-5D3AAF031BA1}" srcId="{9BF79C1D-35CE-460E-948C-327591629BC2}" destId="{CF4B006C-3DFD-4739-A74B-5A9AC34FF78F}" srcOrd="3" destOrd="0" parTransId="{06B3A4C6-01AA-413E-AF5A-F1C7C415EF38}" sibTransId="{3355895A-66BF-4506-ACF7-22BDDDA5C9FD}"/>
    <dgm:cxn modelId="{79911B83-0176-4340-BBF1-6B30F2D61C9B}" srcId="{9BF79C1D-35CE-460E-948C-327591629BC2}" destId="{B65C17A2-9B52-483C-9AE2-359C45078A6E}" srcOrd="1" destOrd="0" parTransId="{20710A27-2B75-4725-AFF7-106B656EEE4C}" sibTransId="{27016055-A690-423E-83D1-1AB309A8D3E0}"/>
    <dgm:cxn modelId="{53F63389-B7B7-4B4B-B469-E4F9166EE115}" srcId="{9BF79C1D-35CE-460E-948C-327591629BC2}" destId="{9D736F74-319B-4B60-9F8C-46547C2C5B40}" srcOrd="0" destOrd="0" parTransId="{19A91167-1946-4B51-A4ED-16A464AE1A95}" sibTransId="{EFB8AB2A-86F5-440B-9734-535937E5DDE3}"/>
    <dgm:cxn modelId="{B6B9EA93-F328-4A06-91AB-A7F0DA319CC1}" type="presOf" srcId="{7AEA7F5E-AF0E-494A-A4A6-F37FE652F5A9}" destId="{D721EB96-0CEB-479B-A17E-1845C6E7821F}" srcOrd="0" destOrd="0" presId="urn:microsoft.com/office/officeart/2005/8/layout/hProcess11"/>
    <dgm:cxn modelId="{8AD0C29B-4044-4DBF-B088-E67EB6E3A624}" type="presOf" srcId="{CF4B006C-3DFD-4739-A74B-5A9AC34FF78F}" destId="{7E681E7B-EF98-4C72-A7A5-C0D5D4338772}" srcOrd="0" destOrd="0" presId="urn:microsoft.com/office/officeart/2005/8/layout/hProcess11"/>
    <dgm:cxn modelId="{84DE9DCD-4F50-4D51-A1BD-F8685E2C6612}" type="presOf" srcId="{33898087-96F1-4C62-BA40-1D454A28AE9C}" destId="{E7FE3F46-F0F1-452F-BF1F-1AF6F89D5C3B}" srcOrd="0" destOrd="0" presId="urn:microsoft.com/office/officeart/2005/8/layout/hProcess11"/>
    <dgm:cxn modelId="{24770BFF-3173-4A40-9307-3D023389F452}" srcId="{9BF79C1D-35CE-460E-948C-327591629BC2}" destId="{FBE1FE75-7452-4A8A-9087-82E935ACA3D1}" srcOrd="7" destOrd="0" parTransId="{0EA86153-8A35-496F-A3BE-38D5FD0DFF68}" sibTransId="{6F55CCD0-CB70-4783-A9C2-8422AB7387DB}"/>
    <dgm:cxn modelId="{649A564D-CD82-4182-8039-4FFFF5B9EC9C}" type="presParOf" srcId="{69762C35-19AF-49FE-9B0F-A5E6E3C8F178}" destId="{0F09105D-B620-4328-97B2-A9152866EE60}" srcOrd="0" destOrd="0" presId="urn:microsoft.com/office/officeart/2005/8/layout/hProcess11"/>
    <dgm:cxn modelId="{C9A91E63-D055-4129-8CEF-7D56213081AB}" type="presParOf" srcId="{69762C35-19AF-49FE-9B0F-A5E6E3C8F178}" destId="{20961AF3-5EC7-4867-90BA-4B43C70EBF92}" srcOrd="1" destOrd="0" presId="urn:microsoft.com/office/officeart/2005/8/layout/hProcess11"/>
    <dgm:cxn modelId="{4A6A7933-9B74-43DD-AA0A-26037E70AD5C}" type="presParOf" srcId="{20961AF3-5EC7-4867-90BA-4B43C70EBF92}" destId="{9BF2A457-3BBD-4340-9915-E2FC17749DBA}" srcOrd="0" destOrd="0" presId="urn:microsoft.com/office/officeart/2005/8/layout/hProcess11"/>
    <dgm:cxn modelId="{D777351F-A4DE-445E-92F6-773B82353A92}" type="presParOf" srcId="{9BF2A457-3BBD-4340-9915-E2FC17749DBA}" destId="{F5EA3C84-DF09-4B91-B166-8A7B40FB3DAB}" srcOrd="0" destOrd="0" presId="urn:microsoft.com/office/officeart/2005/8/layout/hProcess11"/>
    <dgm:cxn modelId="{C826B6AD-C3E9-4C0E-B118-A6184F85590F}" type="presParOf" srcId="{9BF2A457-3BBD-4340-9915-E2FC17749DBA}" destId="{7216F6FF-218B-48B3-BFD0-D9FCFC3515B5}" srcOrd="1" destOrd="0" presId="urn:microsoft.com/office/officeart/2005/8/layout/hProcess11"/>
    <dgm:cxn modelId="{3BEB4A7F-3F2E-4067-9D5C-1C524D8EB996}" type="presParOf" srcId="{9BF2A457-3BBD-4340-9915-E2FC17749DBA}" destId="{76AB2D04-0620-48A0-A23B-BAA4F927C6C5}" srcOrd="2" destOrd="0" presId="urn:microsoft.com/office/officeart/2005/8/layout/hProcess11"/>
    <dgm:cxn modelId="{A9F27B15-67FF-4D5D-80C4-B9F355BA92A1}" type="presParOf" srcId="{20961AF3-5EC7-4867-90BA-4B43C70EBF92}" destId="{90F55119-2699-4A3C-8E42-14C225CD1962}" srcOrd="1" destOrd="0" presId="urn:microsoft.com/office/officeart/2005/8/layout/hProcess11"/>
    <dgm:cxn modelId="{09E875AF-133F-4E67-A569-FAD8D9D7B047}" type="presParOf" srcId="{20961AF3-5EC7-4867-90BA-4B43C70EBF92}" destId="{471C6371-2263-4F58-BDBE-E7A5767B8016}" srcOrd="2" destOrd="0" presId="urn:microsoft.com/office/officeart/2005/8/layout/hProcess11"/>
    <dgm:cxn modelId="{9C4BB8D2-8C7C-4FF1-91C7-C5F722A43532}" type="presParOf" srcId="{471C6371-2263-4F58-BDBE-E7A5767B8016}" destId="{1F25C15A-C151-4544-959D-A2C451783049}" srcOrd="0" destOrd="0" presId="urn:microsoft.com/office/officeart/2005/8/layout/hProcess11"/>
    <dgm:cxn modelId="{1EFE5C33-D570-4035-9993-BB963BD43BA5}" type="presParOf" srcId="{471C6371-2263-4F58-BDBE-E7A5767B8016}" destId="{531A2870-1EF8-486D-BBEE-B21717F2CAB4}" srcOrd="1" destOrd="0" presId="urn:microsoft.com/office/officeart/2005/8/layout/hProcess11"/>
    <dgm:cxn modelId="{FD7E4600-841B-439F-A1EA-7D0860C6CF1A}" type="presParOf" srcId="{471C6371-2263-4F58-BDBE-E7A5767B8016}" destId="{2B245C05-6A9E-4654-862D-FE4EFC95C1CD}" srcOrd="2" destOrd="0" presId="urn:microsoft.com/office/officeart/2005/8/layout/hProcess11"/>
    <dgm:cxn modelId="{59EA36F6-5F4E-4255-B78D-DF51A05078D2}" type="presParOf" srcId="{20961AF3-5EC7-4867-90BA-4B43C70EBF92}" destId="{F52C05FE-B348-4BB0-B1D4-3CE9DACA4116}" srcOrd="3" destOrd="0" presId="urn:microsoft.com/office/officeart/2005/8/layout/hProcess11"/>
    <dgm:cxn modelId="{1DB09482-8837-481F-A711-3FA6346FE01F}" type="presParOf" srcId="{20961AF3-5EC7-4867-90BA-4B43C70EBF92}" destId="{A2EAABBF-0DB1-46BF-B919-336F370E0013}" srcOrd="4" destOrd="0" presId="urn:microsoft.com/office/officeart/2005/8/layout/hProcess11"/>
    <dgm:cxn modelId="{0D7C9880-25E4-4ACF-8507-7FEEC935E340}" type="presParOf" srcId="{A2EAABBF-0DB1-46BF-B919-336F370E0013}" destId="{E7FE3F46-F0F1-452F-BF1F-1AF6F89D5C3B}" srcOrd="0" destOrd="0" presId="urn:microsoft.com/office/officeart/2005/8/layout/hProcess11"/>
    <dgm:cxn modelId="{411D2673-9CB0-4A80-A77F-69094EB47170}" type="presParOf" srcId="{A2EAABBF-0DB1-46BF-B919-336F370E0013}" destId="{F03B4FFB-DB43-4906-A012-A41A9A3B6593}" srcOrd="1" destOrd="0" presId="urn:microsoft.com/office/officeart/2005/8/layout/hProcess11"/>
    <dgm:cxn modelId="{64DE5F8E-8C0C-464F-93B8-415C30CD5DC7}" type="presParOf" srcId="{A2EAABBF-0DB1-46BF-B919-336F370E0013}" destId="{171DF097-C4A4-474D-8739-09678B2D5331}" srcOrd="2" destOrd="0" presId="urn:microsoft.com/office/officeart/2005/8/layout/hProcess11"/>
    <dgm:cxn modelId="{E21517FF-9CCD-4C93-ACE0-2302CA286A54}" type="presParOf" srcId="{20961AF3-5EC7-4867-90BA-4B43C70EBF92}" destId="{E59B3F20-F570-41E3-8C0E-67AA01BA1265}" srcOrd="5" destOrd="0" presId="urn:microsoft.com/office/officeart/2005/8/layout/hProcess11"/>
    <dgm:cxn modelId="{5BC21DC1-F855-4818-8AEA-9A8C2E89C2FB}" type="presParOf" srcId="{20961AF3-5EC7-4867-90BA-4B43C70EBF92}" destId="{EB50E470-3835-4262-A016-D2229AE5C3EE}" srcOrd="6" destOrd="0" presId="urn:microsoft.com/office/officeart/2005/8/layout/hProcess11"/>
    <dgm:cxn modelId="{F617ED9E-97A3-4C98-A6D4-82FE50B37B63}" type="presParOf" srcId="{EB50E470-3835-4262-A016-D2229AE5C3EE}" destId="{7E681E7B-EF98-4C72-A7A5-C0D5D4338772}" srcOrd="0" destOrd="0" presId="urn:microsoft.com/office/officeart/2005/8/layout/hProcess11"/>
    <dgm:cxn modelId="{483B9C71-9D19-4EC6-869B-82FFC5DE836D}" type="presParOf" srcId="{EB50E470-3835-4262-A016-D2229AE5C3EE}" destId="{329A0F4B-1DC4-4EF6-9B1F-D6C05E73BA5A}" srcOrd="1" destOrd="0" presId="urn:microsoft.com/office/officeart/2005/8/layout/hProcess11"/>
    <dgm:cxn modelId="{60E4EFB1-C31E-404C-97E2-554ABA501F6D}" type="presParOf" srcId="{EB50E470-3835-4262-A016-D2229AE5C3EE}" destId="{4B6A2F85-43AF-480F-BBBC-4C6A8DB2E68F}" srcOrd="2" destOrd="0" presId="urn:microsoft.com/office/officeart/2005/8/layout/hProcess11"/>
    <dgm:cxn modelId="{B520A72E-D3F3-420E-8059-FA959143132E}" type="presParOf" srcId="{20961AF3-5EC7-4867-90BA-4B43C70EBF92}" destId="{1F6D9114-2008-41FC-9E99-DBF15682DC0A}" srcOrd="7" destOrd="0" presId="urn:microsoft.com/office/officeart/2005/8/layout/hProcess11"/>
    <dgm:cxn modelId="{929027B4-7D42-4BB5-B628-58E98A314144}" type="presParOf" srcId="{20961AF3-5EC7-4867-90BA-4B43C70EBF92}" destId="{9FE28D7D-F6BD-4051-9295-8F5973931E13}" srcOrd="8" destOrd="0" presId="urn:microsoft.com/office/officeart/2005/8/layout/hProcess11"/>
    <dgm:cxn modelId="{6955CFAF-D7FA-4E2A-9D6D-C10908286B02}" type="presParOf" srcId="{9FE28D7D-F6BD-4051-9295-8F5973931E13}" destId="{D721EB96-0CEB-479B-A17E-1845C6E7821F}" srcOrd="0" destOrd="0" presId="urn:microsoft.com/office/officeart/2005/8/layout/hProcess11"/>
    <dgm:cxn modelId="{44227E47-8B83-4FE2-A536-5B857DFB6FEE}" type="presParOf" srcId="{9FE28D7D-F6BD-4051-9295-8F5973931E13}" destId="{B76218B3-68A4-4761-BD4D-2E239DB21FA9}" srcOrd="1" destOrd="0" presId="urn:microsoft.com/office/officeart/2005/8/layout/hProcess11"/>
    <dgm:cxn modelId="{D9333A9F-6F4D-40CE-A1F6-5FE95F63B59C}" type="presParOf" srcId="{9FE28D7D-F6BD-4051-9295-8F5973931E13}" destId="{52E6FE8C-0963-4710-B883-624D2CBDB9E2}" srcOrd="2" destOrd="0" presId="urn:microsoft.com/office/officeart/2005/8/layout/hProcess11"/>
    <dgm:cxn modelId="{3CD1296A-FDB5-470B-A099-69E5A19C3705}" type="presParOf" srcId="{20961AF3-5EC7-4867-90BA-4B43C70EBF92}" destId="{17E7CED6-2051-4418-962C-4088A4B0BBAF}" srcOrd="9" destOrd="0" presId="urn:microsoft.com/office/officeart/2005/8/layout/hProcess11"/>
    <dgm:cxn modelId="{4E68C154-94A4-47A6-9D14-9146022EFD48}" type="presParOf" srcId="{20961AF3-5EC7-4867-90BA-4B43C70EBF92}" destId="{39C7916F-BF32-42A9-9E1F-622FADC244A3}" srcOrd="10" destOrd="0" presId="urn:microsoft.com/office/officeart/2005/8/layout/hProcess11"/>
    <dgm:cxn modelId="{F0ADECD1-1DC3-4B9B-9FC7-EA10F15E2F26}" type="presParOf" srcId="{39C7916F-BF32-42A9-9E1F-622FADC244A3}" destId="{6F4943DF-FA36-4BC4-A757-C6E452193BB6}" srcOrd="0" destOrd="0" presId="urn:microsoft.com/office/officeart/2005/8/layout/hProcess11"/>
    <dgm:cxn modelId="{422104BC-189A-441D-9532-50B24C25663C}" type="presParOf" srcId="{39C7916F-BF32-42A9-9E1F-622FADC244A3}" destId="{E78D7990-8F21-40E0-878E-DA69F058AA3A}" srcOrd="1" destOrd="0" presId="urn:microsoft.com/office/officeart/2005/8/layout/hProcess11"/>
    <dgm:cxn modelId="{A0D5AD3C-6C1A-4A0D-91AA-596278D9E2F3}" type="presParOf" srcId="{39C7916F-BF32-42A9-9E1F-622FADC244A3}" destId="{C07D65CC-9BFB-4CB3-B9BC-522EF361198B}" srcOrd="2" destOrd="0" presId="urn:microsoft.com/office/officeart/2005/8/layout/hProcess11"/>
    <dgm:cxn modelId="{01CEAB7E-C503-43D0-B5E7-33744B692DEE}" type="presParOf" srcId="{20961AF3-5EC7-4867-90BA-4B43C70EBF92}" destId="{E5D55CF0-0522-40E2-A30E-8D8DDE3FB267}" srcOrd="11" destOrd="0" presId="urn:microsoft.com/office/officeart/2005/8/layout/hProcess11"/>
    <dgm:cxn modelId="{25A747CE-BB76-4597-90C5-A1CBE24CF52B}" type="presParOf" srcId="{20961AF3-5EC7-4867-90BA-4B43C70EBF92}" destId="{691DAE77-F206-4ECF-9705-61836488EF2C}" srcOrd="12" destOrd="0" presId="urn:microsoft.com/office/officeart/2005/8/layout/hProcess11"/>
    <dgm:cxn modelId="{2050CB12-B26D-4D6E-85EE-CCC512DF68A6}" type="presParOf" srcId="{691DAE77-F206-4ECF-9705-61836488EF2C}" destId="{5C80C048-8D37-4ACE-BBE6-0B46F9C3EF70}" srcOrd="0" destOrd="0" presId="urn:microsoft.com/office/officeart/2005/8/layout/hProcess11"/>
    <dgm:cxn modelId="{5ED565A5-F79B-4864-B0C2-7BB6E95C1508}" type="presParOf" srcId="{691DAE77-F206-4ECF-9705-61836488EF2C}" destId="{FE4C6662-FB83-45A6-A289-48F7E375AD07}" srcOrd="1" destOrd="0" presId="urn:microsoft.com/office/officeart/2005/8/layout/hProcess11"/>
    <dgm:cxn modelId="{1D00D12D-8352-4AD8-ACFE-3D484B3FDFAC}" type="presParOf" srcId="{691DAE77-F206-4ECF-9705-61836488EF2C}" destId="{60AA3AE8-FF44-42A0-B85F-69F0D3F315BC}" srcOrd="2" destOrd="0" presId="urn:microsoft.com/office/officeart/2005/8/layout/hProcess11"/>
    <dgm:cxn modelId="{E5C9720F-9BFE-4891-B466-EA1754BDBA05}" type="presParOf" srcId="{20961AF3-5EC7-4867-90BA-4B43C70EBF92}" destId="{DFB791EE-6205-40E9-994E-9D3CECADE0C0}" srcOrd="13" destOrd="0" presId="urn:microsoft.com/office/officeart/2005/8/layout/hProcess11"/>
    <dgm:cxn modelId="{49C35556-B5B6-4C13-82C8-AF68DC365D9B}" type="presParOf" srcId="{20961AF3-5EC7-4867-90BA-4B43C70EBF92}" destId="{71783CD9-DEF7-44FA-B6D4-8DE9D9D452D5}" srcOrd="14" destOrd="0" presId="urn:microsoft.com/office/officeart/2005/8/layout/hProcess11"/>
    <dgm:cxn modelId="{4BF09478-8989-4260-A726-495EC2D6B503}" type="presParOf" srcId="{71783CD9-DEF7-44FA-B6D4-8DE9D9D452D5}" destId="{8C1A0E82-23B4-4359-87BB-2198C579C5B4}" srcOrd="0" destOrd="0" presId="urn:microsoft.com/office/officeart/2005/8/layout/hProcess11"/>
    <dgm:cxn modelId="{96D17612-9453-4E19-BAE7-94B47A916D2E}" type="presParOf" srcId="{71783CD9-DEF7-44FA-B6D4-8DE9D9D452D5}" destId="{6D78BAC4-10B0-4F92-8188-DDCFDE87BD15}" srcOrd="1" destOrd="0" presId="urn:microsoft.com/office/officeart/2005/8/layout/hProcess11"/>
    <dgm:cxn modelId="{52A8DDE5-D171-4FF5-BB51-973B0E3B5625}" type="presParOf" srcId="{71783CD9-DEF7-44FA-B6D4-8DE9D9D452D5}" destId="{9F6671A7-BEF8-42C3-A788-F1DBFD25D3AE}"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5C4D7-C3C0-42B7-88B2-1ED739DDE0DA}">
      <dsp:nvSpPr>
        <dsp:cNvPr id="0" name=""/>
        <dsp:cNvSpPr/>
      </dsp:nvSpPr>
      <dsp:spPr>
        <a:xfrm>
          <a:off x="0" y="0"/>
          <a:ext cx="4235195" cy="1850887"/>
        </a:xfrm>
        <a:prstGeom prst="homePlate">
          <a:avLst>
            <a:gd name="adj" fmla="val 25000"/>
          </a:avLst>
        </a:prstGeom>
        <a:solidFill>
          <a:schemeClr val="bg1"/>
        </a:solidFill>
        <a:ln w="571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408" tIns="60960" rIns="597633" bIns="6096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tx2"/>
              </a:solidFill>
              <a:latin typeface="Tenorite" panose="00000500000000000000" pitchFamily="2" charset="0"/>
            </a:rPr>
            <a:t>Planning</a:t>
          </a:r>
        </a:p>
        <a:p>
          <a:pPr marL="171450" lvl="1" indent="-171450" algn="l" defTabSz="711200">
            <a:lnSpc>
              <a:spcPct val="90000"/>
            </a:lnSpc>
            <a:spcBef>
              <a:spcPct val="0"/>
            </a:spcBef>
            <a:spcAft>
              <a:spcPct val="15000"/>
            </a:spcAft>
            <a:buChar char="•"/>
          </a:pPr>
          <a:r>
            <a:rPr lang="en-US" sz="1600" kern="1200">
              <a:solidFill>
                <a:schemeClr val="tx2"/>
              </a:solidFill>
              <a:latin typeface="Tenorite" panose="00000500000000000000" pitchFamily="2" charset="0"/>
            </a:rPr>
            <a:t>Purpose and Need</a:t>
          </a:r>
        </a:p>
        <a:p>
          <a:pPr marL="171450" lvl="1" indent="-171450" algn="l" defTabSz="711200">
            <a:lnSpc>
              <a:spcPct val="90000"/>
            </a:lnSpc>
            <a:spcBef>
              <a:spcPct val="0"/>
            </a:spcBef>
            <a:spcAft>
              <a:spcPct val="15000"/>
            </a:spcAft>
            <a:buChar char="•"/>
          </a:pPr>
          <a:r>
            <a:rPr lang="en-US" sz="1600" kern="1200">
              <a:solidFill>
                <a:schemeClr val="tx2"/>
              </a:solidFill>
              <a:latin typeface="Tenorite" panose="00000500000000000000" pitchFamily="2" charset="0"/>
            </a:rPr>
            <a:t>Concept design</a:t>
          </a:r>
        </a:p>
        <a:p>
          <a:pPr marL="171450" lvl="1" indent="-171450" algn="l" defTabSz="711200">
            <a:lnSpc>
              <a:spcPct val="90000"/>
            </a:lnSpc>
            <a:spcBef>
              <a:spcPct val="0"/>
            </a:spcBef>
            <a:spcAft>
              <a:spcPct val="15000"/>
            </a:spcAft>
            <a:buChar char="•"/>
          </a:pPr>
          <a:r>
            <a:rPr lang="en-US" sz="1600" kern="1200">
              <a:solidFill>
                <a:schemeClr val="tx2"/>
              </a:solidFill>
              <a:latin typeface="Tenorite" panose="00000500000000000000" pitchFamily="2" charset="0"/>
            </a:rPr>
            <a:t>Staff + TAAC meetings</a:t>
          </a:r>
        </a:p>
        <a:p>
          <a:pPr marL="171450" lvl="1" indent="-171450" algn="l" defTabSz="711200">
            <a:lnSpc>
              <a:spcPct val="90000"/>
            </a:lnSpc>
            <a:spcBef>
              <a:spcPct val="0"/>
            </a:spcBef>
            <a:spcAft>
              <a:spcPct val="15000"/>
            </a:spcAft>
            <a:buChar char="•"/>
          </a:pPr>
          <a:r>
            <a:rPr lang="en-US" sz="1600" kern="1200">
              <a:solidFill>
                <a:schemeClr val="tx2"/>
              </a:solidFill>
              <a:latin typeface="Tenorite" panose="00000500000000000000" pitchFamily="2" charset="0"/>
            </a:rPr>
            <a:t>Ramp concepts</a:t>
          </a:r>
        </a:p>
      </dsp:txBody>
      <dsp:txXfrm>
        <a:off x="0" y="0"/>
        <a:ext cx="4003834" cy="1850887"/>
      </dsp:txXfrm>
    </dsp:sp>
    <dsp:sp modelId="{D00AB08C-22A9-42E4-AD96-7E0DD7ECD5ED}">
      <dsp:nvSpPr>
        <dsp:cNvPr id="0" name=""/>
        <dsp:cNvSpPr/>
      </dsp:nvSpPr>
      <dsp:spPr>
        <a:xfrm>
          <a:off x="3393000" y="0"/>
          <a:ext cx="4235195" cy="1850887"/>
        </a:xfrm>
        <a:prstGeom prst="chevron">
          <a:avLst>
            <a:gd name="adj" fmla="val 25000"/>
          </a:avLst>
        </a:prstGeom>
        <a:solidFill>
          <a:schemeClr val="bg1"/>
        </a:solidFill>
        <a:ln w="571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408" tIns="60960" rIns="149408" bIns="6096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tx2"/>
              </a:solidFill>
              <a:latin typeface="Tenorite" panose="00000500000000000000" pitchFamily="2" charset="0"/>
            </a:rPr>
            <a:t>Design</a:t>
          </a:r>
        </a:p>
        <a:p>
          <a:pPr marL="171450" lvl="1" indent="-171450" algn="l" defTabSz="711200">
            <a:lnSpc>
              <a:spcPct val="90000"/>
            </a:lnSpc>
            <a:spcBef>
              <a:spcPct val="0"/>
            </a:spcBef>
            <a:spcAft>
              <a:spcPct val="15000"/>
            </a:spcAft>
            <a:buChar char="•"/>
          </a:pPr>
          <a:r>
            <a:rPr lang="en-US" sz="1600" kern="1200" dirty="0">
              <a:solidFill>
                <a:schemeClr val="tx2"/>
              </a:solidFill>
              <a:latin typeface="Tenorite" panose="00000500000000000000" pitchFamily="2" charset="0"/>
            </a:rPr>
            <a:t>Station design developed (2024-2025)</a:t>
          </a:r>
        </a:p>
        <a:p>
          <a:pPr marL="171450" lvl="1" indent="-171450" algn="l" defTabSz="711200">
            <a:lnSpc>
              <a:spcPct val="90000"/>
            </a:lnSpc>
            <a:spcBef>
              <a:spcPct val="0"/>
            </a:spcBef>
            <a:spcAft>
              <a:spcPct val="15000"/>
            </a:spcAft>
            <a:buChar char="•"/>
          </a:pPr>
          <a:r>
            <a:rPr lang="en-US" sz="1600" kern="1200" dirty="0">
              <a:solidFill>
                <a:schemeClr val="tx2"/>
              </a:solidFill>
              <a:latin typeface="Tenorite" panose="00000500000000000000" pitchFamily="2" charset="0"/>
            </a:rPr>
            <a:t>Public input</a:t>
          </a:r>
        </a:p>
        <a:p>
          <a:pPr marL="171450" lvl="1" indent="-171450" algn="l" defTabSz="711200">
            <a:lnSpc>
              <a:spcPct val="90000"/>
            </a:lnSpc>
            <a:spcBef>
              <a:spcPct val="0"/>
            </a:spcBef>
            <a:spcAft>
              <a:spcPct val="15000"/>
            </a:spcAft>
            <a:buChar char="•"/>
          </a:pPr>
          <a:r>
            <a:rPr lang="en-US" sz="1600" kern="1200" dirty="0">
              <a:solidFill>
                <a:schemeClr val="tx2"/>
              </a:solidFill>
              <a:latin typeface="Tenorite" panose="00000500000000000000" pitchFamily="2" charset="0"/>
            </a:rPr>
            <a:t>Staff + TAAC review</a:t>
          </a:r>
        </a:p>
      </dsp:txBody>
      <dsp:txXfrm>
        <a:off x="3855722" y="0"/>
        <a:ext cx="3309751" cy="1850887"/>
      </dsp:txXfrm>
    </dsp:sp>
    <dsp:sp modelId="{44E279FB-D6E4-4801-B77E-EF163CCDB5C3}">
      <dsp:nvSpPr>
        <dsp:cNvPr id="0" name=""/>
        <dsp:cNvSpPr/>
      </dsp:nvSpPr>
      <dsp:spPr>
        <a:xfrm>
          <a:off x="6781156" y="0"/>
          <a:ext cx="4235195" cy="1850887"/>
        </a:xfrm>
        <a:prstGeom prst="chevron">
          <a:avLst>
            <a:gd name="adj" fmla="val 25000"/>
          </a:avLst>
        </a:prstGeom>
        <a:solidFill>
          <a:schemeClr val="bg1"/>
        </a:solidFill>
        <a:ln w="571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408" tIns="60960" rIns="149408" bIns="6096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tx2"/>
              </a:solidFill>
              <a:latin typeface="Tenorite" panose="00000500000000000000" pitchFamily="2" charset="0"/>
            </a:rPr>
            <a:t>Construction</a:t>
          </a:r>
        </a:p>
        <a:p>
          <a:pPr marL="171450" lvl="1" indent="-171450" algn="l" defTabSz="711200">
            <a:lnSpc>
              <a:spcPct val="90000"/>
            </a:lnSpc>
            <a:spcBef>
              <a:spcPct val="0"/>
            </a:spcBef>
            <a:spcAft>
              <a:spcPct val="15000"/>
            </a:spcAft>
            <a:buChar char="•"/>
          </a:pPr>
          <a:r>
            <a:rPr lang="en-US" sz="1600" kern="1200" dirty="0">
              <a:solidFill>
                <a:schemeClr val="tx2"/>
              </a:solidFill>
              <a:latin typeface="Tenorite" panose="00000500000000000000" pitchFamily="2" charset="0"/>
            </a:rPr>
            <a:t>Lake St/Midtown Station </a:t>
          </a:r>
          <a:br>
            <a:rPr lang="en-US" sz="1600" kern="1200" dirty="0">
              <a:solidFill>
                <a:schemeClr val="tx2"/>
              </a:solidFill>
              <a:latin typeface="Tenorite" panose="00000500000000000000" pitchFamily="2" charset="0"/>
            </a:rPr>
          </a:br>
          <a:r>
            <a:rPr lang="en-US" sz="1600" kern="1200" dirty="0">
              <a:solidFill>
                <a:schemeClr val="tx2"/>
              </a:solidFill>
              <a:latin typeface="Tenorite" panose="00000500000000000000" pitchFamily="2" charset="0"/>
            </a:rPr>
            <a:t>(2026-2027</a:t>
          </a:r>
          <a:r>
            <a:rPr lang="en-US" sz="1600" kern="1200" dirty="0">
              <a:solidFill>
                <a:schemeClr val="tx2"/>
              </a:solidFill>
            </a:rPr>
            <a:t>)</a:t>
          </a:r>
        </a:p>
      </dsp:txBody>
      <dsp:txXfrm>
        <a:off x="7243878" y="0"/>
        <a:ext cx="3309751" cy="1850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9105D-B620-4328-97B2-A9152866EE60}">
      <dsp:nvSpPr>
        <dsp:cNvPr id="0" name=""/>
        <dsp:cNvSpPr/>
      </dsp:nvSpPr>
      <dsp:spPr>
        <a:xfrm>
          <a:off x="0" y="420632"/>
          <a:ext cx="11021196" cy="560842"/>
        </a:xfrm>
        <a:prstGeom prst="notchedRightArrow">
          <a:avLst/>
        </a:prstGeom>
        <a:solidFill>
          <a:schemeClr val="bg1"/>
        </a:solidFill>
        <a:ln>
          <a:solidFill>
            <a:schemeClr val="tx1"/>
          </a:solidFill>
        </a:ln>
        <a:effectLst/>
      </dsp:spPr>
      <dsp:style>
        <a:lnRef idx="0">
          <a:scrgbClr r="0" g="0" b="0"/>
        </a:lnRef>
        <a:fillRef idx="1">
          <a:scrgbClr r="0" g="0" b="0"/>
        </a:fillRef>
        <a:effectRef idx="0">
          <a:scrgbClr r="0" g="0" b="0"/>
        </a:effectRef>
        <a:fontRef idx="minor"/>
      </dsp:style>
    </dsp:sp>
    <dsp:sp modelId="{F5EA3C84-DF09-4B91-B166-8A7B40FB3DAB}">
      <dsp:nvSpPr>
        <dsp:cNvPr id="0" name=""/>
        <dsp:cNvSpPr/>
      </dsp:nvSpPr>
      <dsp:spPr>
        <a:xfrm>
          <a:off x="5807" y="0"/>
          <a:ext cx="1376233" cy="56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kern="1200" dirty="0">
              <a:solidFill>
                <a:schemeClr val="tx2"/>
              </a:solidFill>
              <a:latin typeface="Tenorite" panose="00000500000000000000" pitchFamily="2" charset="0"/>
            </a:rPr>
            <a:t>TAAC Update #1</a:t>
          </a:r>
          <a:br>
            <a:rPr lang="en-US" sz="1600" kern="1200" dirty="0">
              <a:solidFill>
                <a:schemeClr val="tx2"/>
              </a:solidFill>
              <a:latin typeface="Tenorite" panose="00000500000000000000" pitchFamily="2" charset="0"/>
            </a:rPr>
          </a:br>
          <a:r>
            <a:rPr lang="en-US" sz="1200" kern="1200" dirty="0">
              <a:solidFill>
                <a:schemeClr val="tx2"/>
              </a:solidFill>
              <a:latin typeface="Tenorite" panose="00000500000000000000" pitchFamily="2" charset="0"/>
            </a:rPr>
            <a:t>May 2022</a:t>
          </a:r>
          <a:endParaRPr lang="en-US" sz="1600" kern="1200" dirty="0">
            <a:solidFill>
              <a:schemeClr val="tx2"/>
            </a:solidFill>
            <a:latin typeface="Tenorite" panose="00000500000000000000" pitchFamily="2" charset="0"/>
          </a:endParaRPr>
        </a:p>
      </dsp:txBody>
      <dsp:txXfrm>
        <a:off x="5807" y="0"/>
        <a:ext cx="1376233" cy="560842"/>
      </dsp:txXfrm>
    </dsp:sp>
    <dsp:sp modelId="{7216F6FF-218B-48B3-BFD0-D9FCFC3515B5}">
      <dsp:nvSpPr>
        <dsp:cNvPr id="0" name=""/>
        <dsp:cNvSpPr/>
      </dsp:nvSpPr>
      <dsp:spPr>
        <a:xfrm>
          <a:off x="623818" y="630948"/>
          <a:ext cx="140210" cy="140210"/>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25C15A-C151-4544-959D-A2C451783049}">
      <dsp:nvSpPr>
        <dsp:cNvPr id="0" name=""/>
        <dsp:cNvSpPr/>
      </dsp:nvSpPr>
      <dsp:spPr>
        <a:xfrm>
          <a:off x="1430473" y="841264"/>
          <a:ext cx="1297568" cy="56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solidFill>
                <a:schemeClr val="tx2"/>
              </a:solidFill>
              <a:latin typeface="Tenorite" panose="00000500000000000000" pitchFamily="2" charset="0"/>
            </a:rPr>
            <a:t>TAAC Update #2</a:t>
          </a:r>
          <a:br>
            <a:rPr lang="en-US" sz="1600" kern="1200" dirty="0">
              <a:solidFill>
                <a:schemeClr val="tx2"/>
              </a:solidFill>
              <a:latin typeface="Tenorite" panose="00000500000000000000" pitchFamily="2" charset="0"/>
            </a:rPr>
          </a:br>
          <a:r>
            <a:rPr lang="en-US" sz="1200" kern="1200" dirty="0">
              <a:solidFill>
                <a:schemeClr val="tx2"/>
              </a:solidFill>
              <a:latin typeface="Tenorite" panose="00000500000000000000" pitchFamily="2" charset="0"/>
            </a:rPr>
            <a:t>May 2023</a:t>
          </a:r>
          <a:endParaRPr lang="en-US" sz="1600" kern="1200" dirty="0">
            <a:solidFill>
              <a:schemeClr val="tx2"/>
            </a:solidFill>
            <a:latin typeface="Tenorite" panose="00000500000000000000" pitchFamily="2" charset="0"/>
          </a:endParaRPr>
        </a:p>
      </dsp:txBody>
      <dsp:txXfrm>
        <a:off x="1430473" y="841264"/>
        <a:ext cx="1297568" cy="560842"/>
      </dsp:txXfrm>
    </dsp:sp>
    <dsp:sp modelId="{531A2870-1EF8-486D-BBEE-B21717F2CAB4}">
      <dsp:nvSpPr>
        <dsp:cNvPr id="0" name=""/>
        <dsp:cNvSpPr/>
      </dsp:nvSpPr>
      <dsp:spPr>
        <a:xfrm>
          <a:off x="2009151" y="630948"/>
          <a:ext cx="140210" cy="140210"/>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FE3F46-F0F1-452F-BF1F-1AF6F89D5C3B}">
      <dsp:nvSpPr>
        <dsp:cNvPr id="0" name=""/>
        <dsp:cNvSpPr/>
      </dsp:nvSpPr>
      <dsp:spPr>
        <a:xfrm>
          <a:off x="2776474" y="0"/>
          <a:ext cx="1383643" cy="56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kern="1200" dirty="0">
              <a:solidFill>
                <a:schemeClr val="tx2"/>
              </a:solidFill>
              <a:latin typeface="Tenorite" panose="00000500000000000000" pitchFamily="2" charset="0"/>
            </a:rPr>
            <a:t>TAAC Update #3</a:t>
          </a:r>
          <a:br>
            <a:rPr lang="en-US" sz="1600" kern="1200" dirty="0">
              <a:solidFill>
                <a:schemeClr val="tx2"/>
              </a:solidFill>
              <a:latin typeface="Tenorite" panose="00000500000000000000" pitchFamily="2" charset="0"/>
            </a:rPr>
          </a:br>
          <a:r>
            <a:rPr lang="en-US" sz="1200" kern="1200" dirty="0">
              <a:solidFill>
                <a:schemeClr val="tx2"/>
              </a:solidFill>
              <a:latin typeface="Tenorite" panose="00000500000000000000" pitchFamily="2" charset="0"/>
            </a:rPr>
            <a:t>December 2023</a:t>
          </a:r>
          <a:endParaRPr lang="en-US" sz="1600" kern="1200" dirty="0">
            <a:solidFill>
              <a:schemeClr val="tx2"/>
            </a:solidFill>
            <a:latin typeface="Tenorite" panose="00000500000000000000" pitchFamily="2" charset="0"/>
          </a:endParaRPr>
        </a:p>
      </dsp:txBody>
      <dsp:txXfrm>
        <a:off x="2776474" y="0"/>
        <a:ext cx="1383643" cy="560842"/>
      </dsp:txXfrm>
    </dsp:sp>
    <dsp:sp modelId="{F03B4FFB-DB43-4906-A012-A41A9A3B6593}">
      <dsp:nvSpPr>
        <dsp:cNvPr id="0" name=""/>
        <dsp:cNvSpPr/>
      </dsp:nvSpPr>
      <dsp:spPr>
        <a:xfrm>
          <a:off x="3398190" y="630948"/>
          <a:ext cx="140210" cy="140210"/>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681E7B-EF98-4C72-A7A5-C0D5D4338772}">
      <dsp:nvSpPr>
        <dsp:cNvPr id="0" name=""/>
        <dsp:cNvSpPr/>
      </dsp:nvSpPr>
      <dsp:spPr>
        <a:xfrm>
          <a:off x="4208550" y="841264"/>
          <a:ext cx="1285363" cy="56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solidFill>
                <a:schemeClr val="tx2"/>
              </a:solidFill>
              <a:latin typeface="Tenorite" panose="00000500000000000000" pitchFamily="2" charset="0"/>
            </a:rPr>
            <a:t>TAAC Update #4</a:t>
          </a:r>
          <a:br>
            <a:rPr lang="en-US" sz="1600" kern="1200" dirty="0">
              <a:solidFill>
                <a:schemeClr val="tx2"/>
              </a:solidFill>
              <a:latin typeface="Tenorite" panose="00000500000000000000" pitchFamily="2" charset="0"/>
            </a:rPr>
          </a:br>
          <a:r>
            <a:rPr lang="en-US" sz="1200" kern="1200" dirty="0">
              <a:solidFill>
                <a:schemeClr val="tx2"/>
              </a:solidFill>
              <a:latin typeface="Tenorite" panose="00000500000000000000" pitchFamily="2" charset="0"/>
            </a:rPr>
            <a:t>September 2024</a:t>
          </a:r>
          <a:endParaRPr lang="en-US" sz="1600" kern="1200" dirty="0">
            <a:solidFill>
              <a:schemeClr val="tx2"/>
            </a:solidFill>
            <a:latin typeface="Tenorite" panose="00000500000000000000" pitchFamily="2" charset="0"/>
          </a:endParaRPr>
        </a:p>
      </dsp:txBody>
      <dsp:txXfrm>
        <a:off x="4208550" y="841264"/>
        <a:ext cx="1285363" cy="560842"/>
      </dsp:txXfrm>
    </dsp:sp>
    <dsp:sp modelId="{329A0F4B-1DC4-4EF6-9B1F-D6C05E73BA5A}">
      <dsp:nvSpPr>
        <dsp:cNvPr id="0" name=""/>
        <dsp:cNvSpPr/>
      </dsp:nvSpPr>
      <dsp:spPr>
        <a:xfrm>
          <a:off x="4781126" y="630948"/>
          <a:ext cx="140210" cy="140210"/>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21EB96-0CEB-479B-A17E-1845C6E7821F}">
      <dsp:nvSpPr>
        <dsp:cNvPr id="0" name=""/>
        <dsp:cNvSpPr/>
      </dsp:nvSpPr>
      <dsp:spPr>
        <a:xfrm>
          <a:off x="5749000" y="25344"/>
          <a:ext cx="1319643" cy="56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kern="1200" dirty="0">
              <a:solidFill>
                <a:schemeClr val="tx2"/>
              </a:solidFill>
              <a:latin typeface="Tenorite" panose="00000500000000000000" pitchFamily="2" charset="0"/>
            </a:rPr>
            <a:t>TAAC Update #5 </a:t>
          </a:r>
          <a:br>
            <a:rPr lang="en-US" sz="1600" kern="1200" dirty="0">
              <a:solidFill>
                <a:schemeClr val="tx2"/>
              </a:solidFill>
              <a:latin typeface="Tenorite" panose="00000500000000000000" pitchFamily="2" charset="0"/>
            </a:rPr>
          </a:br>
          <a:r>
            <a:rPr lang="en-US" sz="1200" kern="1200" dirty="0">
              <a:solidFill>
                <a:schemeClr val="tx2"/>
              </a:solidFill>
              <a:latin typeface="Tenorite" panose="00000500000000000000" pitchFamily="2" charset="0"/>
            </a:rPr>
            <a:t>May 2025</a:t>
          </a:r>
        </a:p>
      </dsp:txBody>
      <dsp:txXfrm>
        <a:off x="5749000" y="25344"/>
        <a:ext cx="1319643" cy="560842"/>
      </dsp:txXfrm>
    </dsp:sp>
    <dsp:sp modelId="{B76218B3-68A4-4761-BD4D-2E239DB21FA9}">
      <dsp:nvSpPr>
        <dsp:cNvPr id="0" name=""/>
        <dsp:cNvSpPr/>
      </dsp:nvSpPr>
      <dsp:spPr>
        <a:xfrm>
          <a:off x="6132063" y="630948"/>
          <a:ext cx="140210" cy="140210"/>
        </a:xfrm>
        <a:prstGeom prst="ellipse">
          <a:avLst/>
        </a:prstGeom>
        <a:solidFill>
          <a:schemeClr val="bg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4943DF-FA36-4BC4-A757-C6E452193BB6}">
      <dsp:nvSpPr>
        <dsp:cNvPr id="0" name=""/>
        <dsp:cNvSpPr/>
      </dsp:nvSpPr>
      <dsp:spPr>
        <a:xfrm>
          <a:off x="6910423" y="841264"/>
          <a:ext cx="968659" cy="56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endParaRPr lang="en-US" sz="1200" kern="1200" dirty="0">
            <a:solidFill>
              <a:schemeClr val="tx2"/>
            </a:solidFill>
            <a:latin typeface="Tenorite" panose="00000500000000000000" pitchFamily="2" charset="0"/>
          </a:endParaRPr>
        </a:p>
      </dsp:txBody>
      <dsp:txXfrm>
        <a:off x="6910423" y="841264"/>
        <a:ext cx="968659" cy="560842"/>
      </dsp:txXfrm>
    </dsp:sp>
    <dsp:sp modelId="{E78D7990-8F21-40E0-878E-DA69F058AA3A}">
      <dsp:nvSpPr>
        <dsp:cNvPr id="0" name=""/>
        <dsp:cNvSpPr/>
      </dsp:nvSpPr>
      <dsp:spPr>
        <a:xfrm>
          <a:off x="6393040" y="630949"/>
          <a:ext cx="140210" cy="140210"/>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80C048-8D37-4ACE-BBE6-0B46F9C3EF70}">
      <dsp:nvSpPr>
        <dsp:cNvPr id="0" name=""/>
        <dsp:cNvSpPr/>
      </dsp:nvSpPr>
      <dsp:spPr>
        <a:xfrm>
          <a:off x="7927516" y="0"/>
          <a:ext cx="968659" cy="56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endParaRPr lang="en-US" sz="1200" kern="1200" dirty="0">
            <a:solidFill>
              <a:schemeClr val="tx2"/>
            </a:solidFill>
            <a:latin typeface="Tenorite" panose="00000500000000000000" pitchFamily="2" charset="0"/>
          </a:endParaRPr>
        </a:p>
      </dsp:txBody>
      <dsp:txXfrm>
        <a:off x="7927516" y="0"/>
        <a:ext cx="968659" cy="560842"/>
      </dsp:txXfrm>
    </dsp:sp>
    <dsp:sp modelId="{FE4C6662-FB83-45A6-A289-48F7E375AD07}">
      <dsp:nvSpPr>
        <dsp:cNvPr id="0" name=""/>
        <dsp:cNvSpPr/>
      </dsp:nvSpPr>
      <dsp:spPr>
        <a:xfrm>
          <a:off x="8341741" y="630948"/>
          <a:ext cx="140210" cy="140210"/>
        </a:xfrm>
        <a:prstGeom prst="ellipse">
          <a:avLst/>
        </a:prstGeom>
        <a:solidFill>
          <a:schemeClr val="bg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1A0E82-23B4-4359-87BB-2198C579C5B4}">
      <dsp:nvSpPr>
        <dsp:cNvPr id="0" name=""/>
        <dsp:cNvSpPr/>
      </dsp:nvSpPr>
      <dsp:spPr>
        <a:xfrm>
          <a:off x="8944609" y="841264"/>
          <a:ext cx="968659" cy="560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endParaRPr lang="en-US" sz="1200" kern="1200" dirty="0">
            <a:solidFill>
              <a:schemeClr val="tx2"/>
            </a:solidFill>
            <a:latin typeface="Tenorite" panose="00000500000000000000" pitchFamily="2" charset="0"/>
          </a:endParaRPr>
        </a:p>
      </dsp:txBody>
      <dsp:txXfrm>
        <a:off x="8944609" y="841264"/>
        <a:ext cx="968659" cy="560842"/>
      </dsp:txXfrm>
    </dsp:sp>
    <dsp:sp modelId="{6D78BAC4-10B0-4F92-8188-DDCFDE87BD15}">
      <dsp:nvSpPr>
        <dsp:cNvPr id="0" name=""/>
        <dsp:cNvSpPr/>
      </dsp:nvSpPr>
      <dsp:spPr>
        <a:xfrm>
          <a:off x="9358834" y="630948"/>
          <a:ext cx="140210" cy="140210"/>
        </a:xfrm>
        <a:prstGeom prst="ellipse">
          <a:avLst/>
        </a:prstGeom>
        <a:solidFill>
          <a:schemeClr val="bg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4/29/2025</a:t>
            </a:fld>
            <a:endParaRPr lang="en-US">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4/29/2025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Christina Morrison, a principal project coordinator in Metro Transit Engineering and Facilities.</a:t>
            </a:r>
          </a:p>
          <a:p>
            <a:r>
              <a:rPr lang="en-US" dirty="0"/>
              <a:t>The photo on this cover slide is an interior view of Blue Line Lake St/Midtown Station from the perspective of a person approaching the elevator. The walls of the station have a floral “wallpaper” applied. </a:t>
            </a:r>
          </a:p>
        </p:txBody>
      </p:sp>
      <p:sp>
        <p:nvSpPr>
          <p:cNvPr id="4" name="Slide Number Placeholder 3"/>
          <p:cNvSpPr>
            <a:spLocks noGrp="1"/>
          </p:cNvSpPr>
          <p:nvPr>
            <p:ph type="sldNum" sz="quarter" idx="5"/>
          </p:nvPr>
        </p:nvSpPr>
        <p:spPr/>
        <p:txBody>
          <a:bodyPr/>
          <a:lstStyle/>
          <a:p>
            <a:fld id="{F9F08466-AEA7-4FC0-9459-6A32F61DA297}" type="slidenum">
              <a:rPr lang="en-US" smtClean="0"/>
              <a:pPr/>
              <a:t>1</a:t>
            </a:fld>
            <a:endParaRPr lang="en-US"/>
          </a:p>
        </p:txBody>
      </p:sp>
    </p:spTree>
    <p:extLst>
      <p:ext uri="{BB962C8B-B14F-4D97-AF65-F5344CB8AC3E}">
        <p14:creationId xmlns:p14="http://schemas.microsoft.com/office/powerpoint/2010/main" val="700396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slide shows an updated rendering of the new pedestrian ramp on the south side of the station, accessible switchback from Market Square up to the platform, with seating and landscaping that integrates with the park. We’ve been working closely with the Minneapolis Park and Rec Board on the approval of this new ramp, which they did approve in February, and we continue working on the design, easements, and operations with park board staff. </a:t>
            </a:r>
          </a:p>
          <a:p>
            <a:r>
              <a:rPr lang="en-US" dirty="0"/>
              <a:t>This ramp is a fully accessible slope that will have underlit handrails, and we’re adding a small curb along the path to ensure the edges are easy to follow </a:t>
            </a:r>
          </a:p>
          <a:p>
            <a:r>
              <a:rPr lang="en-US" dirty="0"/>
              <a:t>This ramp is also planned to have a snow melt system, which will help to deter snow and ice, and facilitate quick maintenance</a:t>
            </a:r>
          </a:p>
        </p:txBody>
      </p:sp>
      <p:sp>
        <p:nvSpPr>
          <p:cNvPr id="4" name="Slide Number Placeholder 3"/>
          <p:cNvSpPr>
            <a:spLocks noGrp="1"/>
          </p:cNvSpPr>
          <p:nvPr>
            <p:ph type="sldNum" sz="quarter" idx="5"/>
          </p:nvPr>
        </p:nvSpPr>
        <p:spPr/>
        <p:txBody>
          <a:bodyPr/>
          <a:lstStyle/>
          <a:p>
            <a:fld id="{F9F08466-AEA7-4FC0-9459-6A32F61DA297}" type="slidenum">
              <a:rPr lang="en-US" smtClean="0"/>
              <a:pPr/>
              <a:t>10</a:t>
            </a:fld>
            <a:endParaRPr lang="en-US"/>
          </a:p>
        </p:txBody>
      </p:sp>
    </p:spTree>
    <p:extLst>
      <p:ext uri="{BB962C8B-B14F-4D97-AF65-F5344CB8AC3E}">
        <p14:creationId xmlns:p14="http://schemas.microsoft.com/office/powerpoint/2010/main" val="1006664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C2513-BD9C-510A-8832-785741E58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A4A69-17AE-8AE9-066A-7AFD11A41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D9B4E-E2E6-E8D5-3259-90C1AD3C3787}"/>
              </a:ext>
            </a:extLst>
          </p:cNvPr>
          <p:cNvSpPr>
            <a:spLocks noGrp="1"/>
          </p:cNvSpPr>
          <p:nvPr>
            <p:ph type="body" idx="1"/>
          </p:nvPr>
        </p:nvSpPr>
        <p:spPr/>
        <p:txBody>
          <a:bodyPr/>
          <a:lstStyle/>
          <a:p>
            <a:r>
              <a:rPr lang="en-US" dirty="0"/>
              <a:t>Finally, I wanted to give a preview of some of the construction approach and phasing, and this is very much still in development at Metro Transit working closely with Rail engineering and operations. Construction is proposed to begin in Spring 2026 and be completed in 2027, and that is being closely coordinated with broader Blue Line long-term shutdowns planned during both summers. A longer closure of the station is being studied to greatly reduce duration of the overall construction, and improve worksite safety on this aerial platform.  That is currently under review and subject to rail operations approval. We are also working within Metro Transit to discuss different options and approaches for replacement bus service. I am hoping we will have more information on construction out to the public later this summer. </a:t>
            </a:r>
          </a:p>
          <a:p>
            <a:endParaRPr lang="en-US" dirty="0"/>
          </a:p>
        </p:txBody>
      </p:sp>
      <p:sp>
        <p:nvSpPr>
          <p:cNvPr id="4" name="Slide Number Placeholder 3">
            <a:extLst>
              <a:ext uri="{FF2B5EF4-FFF2-40B4-BE49-F238E27FC236}">
                <a16:creationId xmlns:a16="http://schemas.microsoft.com/office/drawing/2014/main" id="{4378B576-E5E7-D922-BC5A-C3B1CE00F3D9}"/>
              </a:ext>
            </a:extLst>
          </p:cNvPr>
          <p:cNvSpPr>
            <a:spLocks noGrp="1"/>
          </p:cNvSpPr>
          <p:nvPr>
            <p:ph type="sldNum" sz="quarter" idx="5"/>
          </p:nvPr>
        </p:nvSpPr>
        <p:spPr/>
        <p:txBody>
          <a:bodyPr/>
          <a:lstStyle/>
          <a:p>
            <a:fld id="{F9F08466-AEA7-4FC0-9459-6A32F61DA297}" type="slidenum">
              <a:rPr lang="en-US" smtClean="0"/>
              <a:pPr/>
              <a:t>11</a:t>
            </a:fld>
            <a:endParaRPr lang="en-US"/>
          </a:p>
        </p:txBody>
      </p:sp>
    </p:spTree>
    <p:extLst>
      <p:ext uri="{BB962C8B-B14F-4D97-AF65-F5344CB8AC3E}">
        <p14:creationId xmlns:p14="http://schemas.microsoft.com/office/powerpoint/2010/main" val="2032475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Renovation work is due as this station is over 20 years in service, and as a reminder, the scope will include the north and south lobbies that currently have stairs, elevators and escalators, as well as the platform level shelters, overhead canopy, windscreens, and customer amenities. The photo on this slide shows the </a:t>
            </a:r>
            <a:r>
              <a:rPr lang="en-US" sz="1200" dirty="0">
                <a:solidFill>
                  <a:schemeClr val="tx2"/>
                </a:solidFill>
                <a:latin typeface="Tenorite" panose="00000500000000000000" pitchFamily="2" charset="0"/>
                <a:cs typeface="Arial" panose="020B0604020202020204" pitchFamily="34" charset="0"/>
              </a:rPr>
              <a:t>view of the station platform when approaching the platform from the escalator or stair upper lobby.</a:t>
            </a:r>
            <a:endParaRPr lang="en-US" dirty="0"/>
          </a:p>
          <a:p>
            <a:endParaRPr lang="en-US" dirty="0"/>
          </a:p>
          <a:p>
            <a:r>
              <a:rPr lang="en-US" dirty="0"/>
              <a:t>The goals for the station renovation are to provide reliable accessibility to the station, reduce the daily maintenance required while enhancing how our staff can successfully operate here, and to improve the customer experience. </a:t>
            </a:r>
          </a:p>
        </p:txBody>
      </p:sp>
      <p:sp>
        <p:nvSpPr>
          <p:cNvPr id="4" name="Slide Number Placeholder 3"/>
          <p:cNvSpPr>
            <a:spLocks noGrp="1"/>
          </p:cNvSpPr>
          <p:nvPr>
            <p:ph type="sldNum" sz="quarter" idx="5"/>
          </p:nvPr>
        </p:nvSpPr>
        <p:spPr/>
        <p:txBody>
          <a:bodyPr/>
          <a:lstStyle/>
          <a:p>
            <a:fld id="{F9F08466-AEA7-4FC0-9459-6A32F61DA297}" type="slidenum">
              <a:rPr lang="en-US" smtClean="0"/>
              <a:pPr/>
              <a:t>2</a:t>
            </a:fld>
            <a:endParaRPr lang="en-US"/>
          </a:p>
        </p:txBody>
      </p:sp>
    </p:spTree>
    <p:extLst>
      <p:ext uri="{BB962C8B-B14F-4D97-AF65-F5344CB8AC3E}">
        <p14:creationId xmlns:p14="http://schemas.microsoft.com/office/powerpoint/2010/main" val="164263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started planning in 2022, and we’ve had periodic updates to this group since that time. Since our last visit in September, we’ve progressed the design to about 90% plans. Our last visit was around 30% so we have some updates to share on how things have shaped up</a:t>
            </a:r>
          </a:p>
          <a:p>
            <a:endParaRPr lang="en-US" dirty="0"/>
          </a:p>
          <a:p>
            <a:r>
              <a:rPr lang="en-US" dirty="0"/>
              <a:t>Construction for this station renovation will largely take place in 2026 and 2027.</a:t>
            </a:r>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a:p>
        </p:txBody>
      </p:sp>
    </p:spTree>
    <p:extLst>
      <p:ext uri="{BB962C8B-B14F-4D97-AF65-F5344CB8AC3E}">
        <p14:creationId xmlns:p14="http://schemas.microsoft.com/office/powerpoint/2010/main" val="2064291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want to share some info on public feedback we’ve heard, and then talk about design topics including platform and canopy details, how we’ve modified the new track crossing, simplifying the street level entrance design, and further development on the ramp concept we previously shared. </a:t>
            </a:r>
          </a:p>
          <a:p>
            <a:r>
              <a:rPr lang="en-US" dirty="0"/>
              <a:t>The photo on this slides shows the view from the station platform with a partial glass canopy and glass shelters.</a:t>
            </a:r>
          </a:p>
        </p:txBody>
      </p:sp>
      <p:sp>
        <p:nvSpPr>
          <p:cNvPr id="4" name="Slide Number Placeholder 3"/>
          <p:cNvSpPr>
            <a:spLocks noGrp="1"/>
          </p:cNvSpPr>
          <p:nvPr>
            <p:ph type="sldNum" sz="quarter" idx="5"/>
          </p:nvPr>
        </p:nvSpPr>
        <p:spPr/>
        <p:txBody>
          <a:bodyPr/>
          <a:lstStyle/>
          <a:p>
            <a:fld id="{F9F08466-AEA7-4FC0-9459-6A32F61DA297}" type="slidenum">
              <a:rPr lang="en-US" smtClean="0"/>
              <a:pPr/>
              <a:t>4</a:t>
            </a:fld>
            <a:endParaRPr lang="en-US"/>
          </a:p>
        </p:txBody>
      </p:sp>
    </p:spTree>
    <p:extLst>
      <p:ext uri="{BB962C8B-B14F-4D97-AF65-F5344CB8AC3E}">
        <p14:creationId xmlns:p14="http://schemas.microsoft.com/office/powerpoint/2010/main" val="3805395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We hosted our second open house in February and had more than 50 people attend, including Committee member Ken Rogers. Key things we heard at that open house include ongoing personal safety concerns and support for continued use of our supplemental security team, which is on site 24 hours a day, as well as increased lighting on both levels. We heard that people appreciated the clear sightlines on the new platform and a full canopy to protect them from rain and snow, as well as creating shade in our hot summers</a:t>
            </a:r>
            <a:br>
              <a:rPr lang="en-US" sz="2400" dirty="0"/>
            </a:br>
            <a:endParaRPr lang="en-US" sz="2400" dirty="0"/>
          </a:p>
          <a:p>
            <a:r>
              <a:rPr lang="en-US" sz="2400" dirty="0"/>
              <a:t>We proposed and heard positive feedback about the idea of adding an outdoor public toilet in the plaza</a:t>
            </a:r>
          </a:p>
          <a:p>
            <a:endParaRPr lang="en-US" sz="2400" dirty="0"/>
          </a:p>
          <a:p>
            <a:r>
              <a:rPr lang="en-US" sz="2400" dirty="0"/>
              <a:t>We heard some concerns too – questions about mitigating weather – if the perforated metal screen would adequately block winds as well as an ask for better heater options for passengers waiting for a train. We also heard a lot of questions about the construction phase, not all of which we can answer yet, but a lot of interest in how people will access transit during construction. </a:t>
            </a:r>
          </a:p>
          <a:p>
            <a:endParaRPr lang="en-US" sz="2400" dirty="0"/>
          </a:p>
          <a:p>
            <a:r>
              <a:rPr lang="en-US" sz="2400" dirty="0"/>
              <a:t>The design rendering on this page shows the proposed center platform, clear of obstructions in the center, with perforated gold-colored metal panels on the outside of the tracks, and along the sides of the staircase. So we’re replacing glass that today breaks frequently with a more durable, long lasting material. A white canopy overhead stretches to the outside of the tracks. Passengers are waiting for trains. </a:t>
            </a:r>
          </a:p>
          <a:p>
            <a:endParaRPr lang="en-US" sz="2400" dirty="0"/>
          </a:p>
          <a:p>
            <a:r>
              <a:rPr lang="en-US" sz="2400" dirty="0"/>
              <a:t>If you’re interested in reading more about the open house, you can find a full engagement report at our website: metrotransit.org/hi-lake</a:t>
            </a:r>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a:p>
        </p:txBody>
      </p:sp>
    </p:spTree>
    <p:extLst>
      <p:ext uri="{BB962C8B-B14F-4D97-AF65-F5344CB8AC3E}">
        <p14:creationId xmlns:p14="http://schemas.microsoft.com/office/powerpoint/2010/main" val="11891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continuing to refine the platform design for Lake Street, including being mindful of keeping the door areas clear for each train car, by doing things like placing benches between door areas, adding yellow between-car barriers on the edge of the platform, and adding tactile doormats at the front car of each train. </a:t>
            </a:r>
            <a:br>
              <a:rPr lang="en-US" dirty="0"/>
            </a:br>
            <a:endParaRPr lang="en-US" dirty="0"/>
          </a:p>
          <a:p>
            <a:r>
              <a:rPr lang="en-US" dirty="0"/>
              <a:t>The photo on this slide is of between-car barriers already installed on the green line extension. These barriers are a series yellow vertical bollards of different heights, placed on the edge of the platform parallel to the tracks to warn people that space is between the train cars and not a door opening. </a:t>
            </a:r>
            <a:br>
              <a:rPr lang="en-US" dirty="0"/>
            </a:br>
            <a:br>
              <a:rPr lang="en-US" dirty="0"/>
            </a:br>
            <a:r>
              <a:rPr lang="en-US" dirty="0"/>
              <a:t>In response to public feedback we have also have eliminated the proposed heated benches, and we’re pursuing a hanging heater, more of a pendant style, that would better serve all users. The will not be placed over benches and unlike the bench idea, do not require sitting to use. </a:t>
            </a:r>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a:p>
        </p:txBody>
      </p:sp>
    </p:spTree>
    <p:extLst>
      <p:ext uri="{BB962C8B-B14F-4D97-AF65-F5344CB8AC3E}">
        <p14:creationId xmlns:p14="http://schemas.microsoft.com/office/powerpoint/2010/main" val="1340110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33285-BE2D-25CF-CFE0-10DBDC8BF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998D4-E64E-48C3-9E6E-EB63B2EDE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64FBF-836E-FE47-2DF8-FE71510D19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item that was flagged and redesigned since our last meeting is the relationship between the canopy and the track crossing. We had originally envisioned this as a covered crossing, but when we started looking at the model and the renderings it was clear that the structure needed to support that additional canopy was detrimental to sightlines of both users and train operators creating an unacceptable and unsafe crossing condition. By peeling back the canopy a little over 40 feet, we’re able to literally daylight that crossing and provide a direct line of sight. Both sides of the new track crossing will also have truncated domes and standard warning devices seen at other rail stations.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of these two images shows how in the initial design, the canopy and side panels obscured the view of the train operator, making the crossing hard to see, while the second eliminated the vertical obstructions and allows the train operator to view the passenger that is waiting to cross. </a:t>
            </a:r>
          </a:p>
          <a:p>
            <a:endParaRPr lang="en-US" dirty="0"/>
          </a:p>
        </p:txBody>
      </p:sp>
      <p:sp>
        <p:nvSpPr>
          <p:cNvPr id="4" name="Slide Number Placeholder 3">
            <a:extLst>
              <a:ext uri="{FF2B5EF4-FFF2-40B4-BE49-F238E27FC236}">
                <a16:creationId xmlns:a16="http://schemas.microsoft.com/office/drawing/2014/main" id="{6170CC27-E010-7962-8EBD-AAA0252277D6}"/>
              </a:ext>
            </a:extLst>
          </p:cNvPr>
          <p:cNvSpPr>
            <a:spLocks noGrp="1"/>
          </p:cNvSpPr>
          <p:nvPr>
            <p:ph type="sldNum" sz="quarter" idx="5"/>
          </p:nvPr>
        </p:nvSpPr>
        <p:spPr/>
        <p:txBody>
          <a:bodyPr/>
          <a:lstStyle/>
          <a:p>
            <a:fld id="{F9F08466-AEA7-4FC0-9459-6A32F61DA297}" type="slidenum">
              <a:rPr lang="en-US" smtClean="0"/>
              <a:pPr/>
              <a:t>7</a:t>
            </a:fld>
            <a:endParaRPr lang="en-US"/>
          </a:p>
        </p:txBody>
      </p:sp>
    </p:spTree>
    <p:extLst>
      <p:ext uri="{BB962C8B-B14F-4D97-AF65-F5344CB8AC3E}">
        <p14:creationId xmlns:p14="http://schemas.microsoft.com/office/powerpoint/2010/main" val="4022132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design as the previous slide, but from the rider's perspective. The blue box represents the front of the train.</a:t>
            </a:r>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a:p>
        </p:txBody>
      </p:sp>
    </p:spTree>
    <p:extLst>
      <p:ext uri="{BB962C8B-B14F-4D97-AF65-F5344CB8AC3E}">
        <p14:creationId xmlns:p14="http://schemas.microsoft.com/office/powerpoint/2010/main" val="1196789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this next slide, we’re talking about street level, and the rendering here shows the south entrance under the LRT bridge, looking from Lake Street, which includes an elevator close to the curb, facing the street, with a glass vestibule. Behind the elevator, there is a staircase up to the platform, and behind that staircase is the new Transit Service Center.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public feedback, we heard interest in simplifying the staircases/levels proposed to tie into the plaza. </a:t>
            </a:r>
            <a:br>
              <a:rPr lang="en-US" dirty="0"/>
            </a:br>
            <a:r>
              <a:rPr lang="en-US" dirty="0"/>
              <a:t>We’re adding real time signs and a public announcement system at the street level that allows both audio and visual announcements about service, including notice of shutdowns or emergencies. For example, if the station is closed, you would not have to go up to the platform level to find that information out. That is an improvement as today we only have real time information and announcements on the platform level. </a:t>
            </a:r>
            <a:br>
              <a:rPr lang="en-US" dirty="0"/>
            </a:br>
            <a:r>
              <a:rPr lang="en-US" dirty="0"/>
              <a:t>And by simplifying this area, we are providing more seamless to our new Transit Service Center ticket windows where we’ll have two staff providing transit information and where you can buy fare products</a:t>
            </a:r>
          </a:p>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a:p>
        </p:txBody>
      </p:sp>
    </p:spTree>
    <p:extLst>
      <p:ext uri="{BB962C8B-B14F-4D97-AF65-F5344CB8AC3E}">
        <p14:creationId xmlns:p14="http://schemas.microsoft.com/office/powerpoint/2010/main" val="2177987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p:bgPr>
        <a:solidFill>
          <a:schemeClr val="bg1"/>
        </a:solidFill>
        <a:effectLst/>
      </p:bgPr>
    </p:bg>
    <p:spTree>
      <p:nvGrpSpPr>
        <p:cNvPr id="1" name=""/>
        <p:cNvGrpSpPr/>
        <p:nvPr/>
      </p:nvGrpSpPr>
      <p:grpSpPr>
        <a:xfrm>
          <a:off x="0" y="0"/>
          <a:ext cx="0" cy="0"/>
          <a:chOff x="0" y="0"/>
          <a:chExt cx="0" cy="0"/>
        </a:xfrm>
      </p:grpSpPr>
      <p:sp>
        <p:nvSpPr>
          <p:cNvPr id="13" name="Rectangle 3">
            <a:extLst>
              <a:ext uri="{FF2B5EF4-FFF2-40B4-BE49-F238E27FC236}">
                <a16:creationId xmlns:a16="http://schemas.microsoft.com/office/drawing/2014/main" id="{37728AE7-9781-4746-8415-01CB58B45CD4}"/>
              </a:ext>
            </a:extLst>
          </p:cNvPr>
          <p:cNvSpPr/>
          <p:nvPr userDrawn="1"/>
        </p:nvSpPr>
        <p:spPr bwMode="white">
          <a:xfrm>
            <a:off x="0" y="4461628"/>
            <a:ext cx="12192000" cy="239637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22960" y="5568475"/>
            <a:ext cx="8128535" cy="836546"/>
          </a:xfrm>
        </p:spPr>
        <p:txBody>
          <a:bodyPr>
            <a:normAutofit/>
          </a:bodyPr>
          <a:lstStyle>
            <a:lvl1pPr marL="0" indent="0" algn="l">
              <a:spcBef>
                <a:spcPts val="0"/>
              </a:spcBef>
              <a:spcAft>
                <a:spcPts val="1000"/>
              </a:spcAft>
              <a:buNone/>
              <a:defRPr sz="2400"/>
            </a:lvl1pPr>
          </a:lstStyle>
          <a:p>
            <a:pPr lvl="0"/>
            <a:r>
              <a:rPr lang="en-US" err="1"/>
              <a:t>Firstname</a:t>
            </a:r>
            <a:r>
              <a:rPr lang="en-US"/>
              <a:t> </a:t>
            </a:r>
            <a:r>
              <a:rPr lang="en-US" err="1"/>
              <a:t>Lastname</a:t>
            </a:r>
            <a:r>
              <a:rPr lang="en-US"/>
              <a:t> | Job Title</a:t>
            </a:r>
          </a:p>
        </p:txBody>
      </p:sp>
      <p:sp>
        <p:nvSpPr>
          <p:cNvPr id="9" name="Footer Placeholder 6"/>
          <p:cNvSpPr>
            <a:spLocks noGrp="1"/>
          </p:cNvSpPr>
          <p:nvPr>
            <p:ph type="ftr" sz="quarter" idx="3"/>
          </p:nvPr>
        </p:nvSpPr>
        <p:spPr bwMode="black">
          <a:xfrm>
            <a:off x="822960" y="6138332"/>
            <a:ext cx="5587647" cy="365125"/>
          </a:xfrm>
          <a:prstGeom prst="rect">
            <a:avLst/>
          </a:prstGeom>
        </p:spPr>
        <p:txBody>
          <a:bodyPr anchor="b"/>
          <a:lstStyle>
            <a:lvl1pPr algn="r">
              <a:defRPr sz="1200">
                <a:solidFill>
                  <a:schemeClr val="tx2"/>
                </a:solidFill>
              </a:defRPr>
            </a:lvl1pPr>
          </a:lstStyle>
          <a:p>
            <a:pPr algn="l"/>
            <a:r>
              <a:rPr lang="en-US"/>
              <a:t>metrotransit.org/websiteurl</a:t>
            </a:r>
          </a:p>
        </p:txBody>
      </p:sp>
      <p:sp>
        <p:nvSpPr>
          <p:cNvPr id="2" name="Title 2"/>
          <p:cNvSpPr>
            <a:spLocks noGrp="1"/>
          </p:cNvSpPr>
          <p:nvPr>
            <p:ph type="ctrTitle" hasCustomPrompt="1"/>
          </p:nvPr>
        </p:nvSpPr>
        <p:spPr bwMode="white">
          <a:xfrm>
            <a:off x="822960" y="4481081"/>
            <a:ext cx="8656921" cy="1087394"/>
          </a:xfrm>
          <a:noFill/>
        </p:spPr>
        <p:txBody>
          <a:bodyPr wrap="square" lIns="91440" tIns="365760" rIns="91440" bIns="91440" anchor="b">
            <a:normAutofit/>
          </a:bodyPr>
          <a:lstStyle>
            <a:lvl1pPr algn="l">
              <a:defRPr sz="3600">
                <a:solidFill>
                  <a:schemeClr val="tx1"/>
                </a:solidFill>
              </a:defRPr>
            </a:lvl1pPr>
          </a:lstStyle>
          <a:p>
            <a:r>
              <a:rPr lang="en-US"/>
              <a:t>Click to enter the slideshow title</a:t>
            </a:r>
          </a:p>
        </p:txBody>
      </p:sp>
      <p:pic>
        <p:nvPicPr>
          <p:cNvPr id="12" name="Picture 11">
            <a:extLst>
              <a:ext uri="{FF2B5EF4-FFF2-40B4-BE49-F238E27FC236}">
                <a16:creationId xmlns:a16="http://schemas.microsoft.com/office/drawing/2014/main" id="{53986FC4-3351-3744-8D76-CA74FEF5C9E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21855"/>
            <a:ext cx="12192000" cy="139773"/>
          </a:xfrm>
          <a:prstGeom prst="rect">
            <a:avLst/>
          </a:prstGeom>
        </p:spPr>
      </p:pic>
      <p:pic>
        <p:nvPicPr>
          <p:cNvPr id="10" name="Graphic 8" descr="Metro Transit logo">
            <a:extLst>
              <a:ext uri="{FF2B5EF4-FFF2-40B4-BE49-F238E27FC236}">
                <a16:creationId xmlns:a16="http://schemas.microsoft.com/office/drawing/2014/main" id="{97C347D8-A79A-D345-A819-2628E71251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116914" y="1920240"/>
            <a:ext cx="3958172" cy="649224"/>
          </a:xfrm>
          <a:prstGeom prst="rect">
            <a:avLst/>
          </a:prstGeom>
        </p:spPr>
      </p:pic>
    </p:spTree>
    <p:extLst>
      <p:ext uri="{BB962C8B-B14F-4D97-AF65-F5344CB8AC3E}">
        <p14:creationId xmlns:p14="http://schemas.microsoft.com/office/powerpoint/2010/main" val="2049575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s (3-Up Vertical)">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623667"/>
            <a:ext cx="10515600" cy="1216025"/>
          </a:xfrm>
          <a:noFill/>
        </p:spPr>
        <p:txBody>
          <a:bodyPr lIns="0" tIns="365760" rIns="0" anchor="b">
            <a:normAutofit/>
          </a:bodyPr>
          <a:lstStyle>
            <a:lvl1pPr algn="l">
              <a:defRPr sz="3600">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C54920E0-79FC-2A41-BFE1-7968796375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09600"/>
          </a:xfrm>
          <a:prstGeom prst="rect">
            <a:avLst/>
          </a:prstGeom>
        </p:spPr>
      </p:pic>
      <p:sp>
        <p:nvSpPr>
          <p:cNvPr id="2" name="Date Placeholder 1">
            <a:extLst>
              <a:ext uri="{FF2B5EF4-FFF2-40B4-BE49-F238E27FC236}">
                <a16:creationId xmlns:a16="http://schemas.microsoft.com/office/drawing/2014/main" id="{67DF3EE8-5BAC-C544-9413-8B72EAC78F04}"/>
              </a:ext>
            </a:extLst>
          </p:cNvPr>
          <p:cNvSpPr>
            <a:spLocks noGrp="1"/>
          </p:cNvSpPr>
          <p:nvPr>
            <p:ph type="dt" sz="half" idx="14"/>
          </p:nvPr>
        </p:nvSpPr>
        <p:spPr/>
        <p:txBody>
          <a:bodyPr/>
          <a:lstStyle/>
          <a:p>
            <a:fld id="{97146A86-9F44-0143-A019-33CAB9F4355B}" type="datetime1">
              <a:rPr lang="en-US" smtClean="0"/>
              <a:t>4/29/2025</a:t>
            </a:fld>
            <a:endParaRPr lang="en-US"/>
          </a:p>
        </p:txBody>
      </p:sp>
      <p:sp>
        <p:nvSpPr>
          <p:cNvPr id="3" name="Footer Placeholder 2">
            <a:extLst>
              <a:ext uri="{FF2B5EF4-FFF2-40B4-BE49-F238E27FC236}">
                <a16:creationId xmlns:a16="http://schemas.microsoft.com/office/drawing/2014/main" id="{98879135-716D-3042-936E-831C235CF2AA}"/>
              </a:ext>
            </a:extLst>
          </p:cNvPr>
          <p:cNvSpPr>
            <a:spLocks noGrp="1"/>
          </p:cNvSpPr>
          <p:nvPr>
            <p:ph type="ftr" sz="quarter" idx="15"/>
          </p:nvPr>
        </p:nvSpPr>
        <p:spPr/>
        <p:txBody>
          <a:bodyPr/>
          <a:lstStyle/>
          <a:p>
            <a:r>
              <a:rPr lang="en-US"/>
              <a:t>metrotransit.org/websiteurl</a:t>
            </a:r>
          </a:p>
        </p:txBody>
      </p:sp>
      <p:sp>
        <p:nvSpPr>
          <p:cNvPr id="4" name="Slide Number Placeholder 3">
            <a:extLst>
              <a:ext uri="{FF2B5EF4-FFF2-40B4-BE49-F238E27FC236}">
                <a16:creationId xmlns:a16="http://schemas.microsoft.com/office/drawing/2014/main" id="{B7C84196-2108-8C4A-9E41-155E76BA3554}"/>
              </a:ext>
            </a:extLst>
          </p:cNvPr>
          <p:cNvSpPr>
            <a:spLocks noGrp="1"/>
          </p:cNvSpPr>
          <p:nvPr>
            <p:ph type="sldNum" sz="quarter" idx="16"/>
          </p:nvPr>
        </p:nvSpPr>
        <p:spPr/>
        <p:txBody>
          <a:bodyPr/>
          <a:lstStyle/>
          <a:p>
            <a:fld id="{48F63A3B-78C7-47BE-AE5E-E10140E04643}" type="slidenum">
              <a:rPr lang="en-US" smtClean="0"/>
              <a:pPr/>
              <a:t>‹#›</a:t>
            </a:fld>
            <a:endParaRPr lang="en-US"/>
          </a:p>
        </p:txBody>
      </p:sp>
      <p:sp>
        <p:nvSpPr>
          <p:cNvPr id="21" name="Picture Placeholder 3">
            <a:extLst>
              <a:ext uri="{FF2B5EF4-FFF2-40B4-BE49-F238E27FC236}">
                <a16:creationId xmlns:a16="http://schemas.microsoft.com/office/drawing/2014/main" id="{0F8FA5FC-D685-C64E-B40A-4758AD45EFED}"/>
              </a:ext>
            </a:extLst>
          </p:cNvPr>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22" name="Text Placeholder 4">
            <a:extLst>
              <a:ext uri="{FF2B5EF4-FFF2-40B4-BE49-F238E27FC236}">
                <a16:creationId xmlns:a16="http://schemas.microsoft.com/office/drawing/2014/main" id="{521AF865-361D-764F-BA54-5A0911F3CDBB}"/>
              </a:ext>
            </a:extLst>
          </p:cNvPr>
          <p:cNvSpPr>
            <a:spLocks noGrp="1"/>
          </p:cNvSpPr>
          <p:nvPr>
            <p:ph type="body" sz="quarter" idx="17"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23" name="Picture Placeholder 5">
            <a:extLst>
              <a:ext uri="{FF2B5EF4-FFF2-40B4-BE49-F238E27FC236}">
                <a16:creationId xmlns:a16="http://schemas.microsoft.com/office/drawing/2014/main" id="{978E753A-5F42-264E-A613-CFAA02D9E9FD}"/>
              </a:ext>
            </a:extLst>
          </p:cNvPr>
          <p:cNvSpPr>
            <a:spLocks noGrp="1"/>
          </p:cNvSpPr>
          <p:nvPr>
            <p:ph type="pic" sz="quarter" idx="18"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24" name="Text Placeholder 6">
            <a:extLst>
              <a:ext uri="{FF2B5EF4-FFF2-40B4-BE49-F238E27FC236}">
                <a16:creationId xmlns:a16="http://schemas.microsoft.com/office/drawing/2014/main" id="{5FACAE1C-4252-E842-8055-39E3D382E6A4}"/>
              </a:ext>
            </a:extLst>
          </p:cNvPr>
          <p:cNvSpPr>
            <a:spLocks noGrp="1"/>
          </p:cNvSpPr>
          <p:nvPr>
            <p:ph type="body" sz="quarter" idx="19"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25" name="Picture Placeholder 7">
            <a:extLst>
              <a:ext uri="{FF2B5EF4-FFF2-40B4-BE49-F238E27FC236}">
                <a16:creationId xmlns:a16="http://schemas.microsoft.com/office/drawing/2014/main" id="{221809E5-D3B4-D643-86E4-6D7852AF1913}"/>
              </a:ext>
            </a:extLst>
          </p:cNvPr>
          <p:cNvSpPr>
            <a:spLocks noGrp="1"/>
          </p:cNvSpPr>
          <p:nvPr>
            <p:ph type="pic" sz="quarter" idx="20"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26" name="Text Placeholder 8">
            <a:extLst>
              <a:ext uri="{FF2B5EF4-FFF2-40B4-BE49-F238E27FC236}">
                <a16:creationId xmlns:a16="http://schemas.microsoft.com/office/drawing/2014/main" id="{4D30C85B-0614-EE4D-88C0-2BAB3489D230}"/>
              </a:ext>
            </a:extLst>
          </p:cNvPr>
          <p:cNvSpPr>
            <a:spLocks noGrp="1"/>
          </p:cNvSpPr>
          <p:nvPr>
            <p:ph type="body" sz="quarter" idx="21"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Tree>
    <p:extLst>
      <p:ext uri="{BB962C8B-B14F-4D97-AF65-F5344CB8AC3E}">
        <p14:creationId xmlns:p14="http://schemas.microsoft.com/office/powerpoint/2010/main" val="1551958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s (4-Up Horizontal)">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623667"/>
            <a:ext cx="10515600" cy="1216025"/>
          </a:xfrm>
          <a:noFill/>
        </p:spPr>
        <p:txBody>
          <a:bodyPr lIns="0" tIns="365760" rIns="0" anchor="b">
            <a:normAutofit/>
          </a:bodyPr>
          <a:lstStyle>
            <a:lvl1pPr algn="l">
              <a:defRPr sz="3600">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C54920E0-79FC-2A41-BFE1-7968796375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09600"/>
          </a:xfrm>
          <a:prstGeom prst="rect">
            <a:avLst/>
          </a:prstGeom>
        </p:spPr>
      </p:pic>
      <p:sp>
        <p:nvSpPr>
          <p:cNvPr id="2" name="Date Placeholder 1">
            <a:extLst>
              <a:ext uri="{FF2B5EF4-FFF2-40B4-BE49-F238E27FC236}">
                <a16:creationId xmlns:a16="http://schemas.microsoft.com/office/drawing/2014/main" id="{67DF3EE8-5BAC-C544-9413-8B72EAC78F04}"/>
              </a:ext>
            </a:extLst>
          </p:cNvPr>
          <p:cNvSpPr>
            <a:spLocks noGrp="1"/>
          </p:cNvSpPr>
          <p:nvPr>
            <p:ph type="dt" sz="half" idx="14"/>
          </p:nvPr>
        </p:nvSpPr>
        <p:spPr/>
        <p:txBody>
          <a:bodyPr/>
          <a:lstStyle/>
          <a:p>
            <a:fld id="{97146A86-9F44-0143-A019-33CAB9F4355B}" type="datetime1">
              <a:rPr lang="en-US" smtClean="0"/>
              <a:t>4/29/2025</a:t>
            </a:fld>
            <a:endParaRPr lang="en-US"/>
          </a:p>
        </p:txBody>
      </p:sp>
      <p:sp>
        <p:nvSpPr>
          <p:cNvPr id="3" name="Footer Placeholder 2">
            <a:extLst>
              <a:ext uri="{FF2B5EF4-FFF2-40B4-BE49-F238E27FC236}">
                <a16:creationId xmlns:a16="http://schemas.microsoft.com/office/drawing/2014/main" id="{98879135-716D-3042-936E-831C235CF2AA}"/>
              </a:ext>
            </a:extLst>
          </p:cNvPr>
          <p:cNvSpPr>
            <a:spLocks noGrp="1"/>
          </p:cNvSpPr>
          <p:nvPr>
            <p:ph type="ftr" sz="quarter" idx="15"/>
          </p:nvPr>
        </p:nvSpPr>
        <p:spPr/>
        <p:txBody>
          <a:bodyPr/>
          <a:lstStyle/>
          <a:p>
            <a:r>
              <a:rPr lang="en-US"/>
              <a:t>metrotransit.org/websiteurl</a:t>
            </a:r>
          </a:p>
        </p:txBody>
      </p:sp>
      <p:sp>
        <p:nvSpPr>
          <p:cNvPr id="4" name="Slide Number Placeholder 3">
            <a:extLst>
              <a:ext uri="{FF2B5EF4-FFF2-40B4-BE49-F238E27FC236}">
                <a16:creationId xmlns:a16="http://schemas.microsoft.com/office/drawing/2014/main" id="{B7C84196-2108-8C4A-9E41-155E76BA3554}"/>
              </a:ext>
            </a:extLst>
          </p:cNvPr>
          <p:cNvSpPr>
            <a:spLocks noGrp="1"/>
          </p:cNvSpPr>
          <p:nvPr>
            <p:ph type="sldNum" sz="quarter" idx="16"/>
          </p:nvPr>
        </p:nvSpPr>
        <p:spPr/>
        <p:txBody>
          <a:bodyPr/>
          <a:lstStyle/>
          <a:p>
            <a:fld id="{48F63A3B-78C7-47BE-AE5E-E10140E04643}" type="slidenum">
              <a:rPr lang="en-US" smtClean="0"/>
              <a:pPr/>
              <a:t>‹#›</a:t>
            </a:fld>
            <a:endParaRPr lang="en-US"/>
          </a:p>
        </p:txBody>
      </p:sp>
      <p:sp>
        <p:nvSpPr>
          <p:cNvPr id="13" name="Picture Placeholder 3">
            <a:extLst>
              <a:ext uri="{FF2B5EF4-FFF2-40B4-BE49-F238E27FC236}">
                <a16:creationId xmlns:a16="http://schemas.microsoft.com/office/drawing/2014/main" id="{C5D7257E-758E-2642-BC37-5B6AE8B23808}"/>
              </a:ext>
            </a:extLst>
          </p:cNvPr>
          <p:cNvSpPr>
            <a:spLocks noGrp="1"/>
          </p:cNvSpPr>
          <p:nvPr>
            <p:ph type="pic" sz="quarter" idx="13" hasCustomPrompt="1"/>
          </p:nvPr>
        </p:nvSpPr>
        <p:spPr bwMode="gray">
          <a:xfrm>
            <a:off x="806332" y="1945556"/>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4">
            <a:extLst>
              <a:ext uri="{FF2B5EF4-FFF2-40B4-BE49-F238E27FC236}">
                <a16:creationId xmlns:a16="http://schemas.microsoft.com/office/drawing/2014/main" id="{90C44A9D-D26F-3444-AB9D-C423C1FA83FB}"/>
              </a:ext>
            </a:extLst>
          </p:cNvPr>
          <p:cNvSpPr>
            <a:spLocks noGrp="1"/>
          </p:cNvSpPr>
          <p:nvPr>
            <p:ph type="body" sz="quarter" idx="17"/>
          </p:nvPr>
        </p:nvSpPr>
        <p:spPr bwMode="black">
          <a:xfrm>
            <a:off x="2876550" y="1945557"/>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5" name="Picture Placeholder 5">
            <a:extLst>
              <a:ext uri="{FF2B5EF4-FFF2-40B4-BE49-F238E27FC236}">
                <a16:creationId xmlns:a16="http://schemas.microsoft.com/office/drawing/2014/main" id="{54382E37-ED85-C54C-AAE7-294821F81677}"/>
              </a:ext>
            </a:extLst>
          </p:cNvPr>
          <p:cNvSpPr>
            <a:spLocks noGrp="1"/>
          </p:cNvSpPr>
          <p:nvPr>
            <p:ph type="pic" sz="quarter" idx="18"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6" name="Text Placeholder 6">
            <a:extLst>
              <a:ext uri="{FF2B5EF4-FFF2-40B4-BE49-F238E27FC236}">
                <a16:creationId xmlns:a16="http://schemas.microsoft.com/office/drawing/2014/main" id="{18C461A5-73BF-AF41-8BDE-6FC0A9E71D40}"/>
              </a:ext>
            </a:extLst>
          </p:cNvPr>
          <p:cNvSpPr>
            <a:spLocks noGrp="1"/>
          </p:cNvSpPr>
          <p:nvPr>
            <p:ph type="body" sz="quarter" idx="19"/>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7" name="Picture Placeholder 7">
            <a:extLst>
              <a:ext uri="{FF2B5EF4-FFF2-40B4-BE49-F238E27FC236}">
                <a16:creationId xmlns:a16="http://schemas.microsoft.com/office/drawing/2014/main" id="{D9E03392-82AA-6D45-8BAF-8CE04019D796}"/>
              </a:ext>
            </a:extLst>
          </p:cNvPr>
          <p:cNvSpPr>
            <a:spLocks noGrp="1"/>
          </p:cNvSpPr>
          <p:nvPr>
            <p:ph type="pic" sz="quarter" idx="20" hasCustomPrompt="1"/>
          </p:nvPr>
        </p:nvSpPr>
        <p:spPr bwMode="gray">
          <a:xfrm>
            <a:off x="6199805" y="1945556"/>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8" name="Text Placeholder 8">
            <a:extLst>
              <a:ext uri="{FF2B5EF4-FFF2-40B4-BE49-F238E27FC236}">
                <a16:creationId xmlns:a16="http://schemas.microsoft.com/office/drawing/2014/main" id="{3E9167A5-D825-8C4C-BEC6-244E49142B40}"/>
              </a:ext>
            </a:extLst>
          </p:cNvPr>
          <p:cNvSpPr>
            <a:spLocks noGrp="1"/>
          </p:cNvSpPr>
          <p:nvPr>
            <p:ph type="body" sz="quarter" idx="21"/>
          </p:nvPr>
        </p:nvSpPr>
        <p:spPr bwMode="black">
          <a:xfrm>
            <a:off x="8270023" y="1945557"/>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9">
            <a:extLst>
              <a:ext uri="{FF2B5EF4-FFF2-40B4-BE49-F238E27FC236}">
                <a16:creationId xmlns:a16="http://schemas.microsoft.com/office/drawing/2014/main" id="{63F0704B-5B6C-8A41-85CD-320B102ED3DC}"/>
              </a:ext>
            </a:extLst>
          </p:cNvPr>
          <p:cNvSpPr>
            <a:spLocks noGrp="1"/>
          </p:cNvSpPr>
          <p:nvPr>
            <p:ph type="pic" sz="quarter" idx="22"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20" name="Text Placeholder 10">
            <a:extLst>
              <a:ext uri="{FF2B5EF4-FFF2-40B4-BE49-F238E27FC236}">
                <a16:creationId xmlns:a16="http://schemas.microsoft.com/office/drawing/2014/main" id="{E106A665-84FF-1644-804C-8165ECD2079B}"/>
              </a:ext>
            </a:extLst>
          </p:cNvPr>
          <p:cNvSpPr>
            <a:spLocks noGrp="1"/>
          </p:cNvSpPr>
          <p:nvPr>
            <p:ph type="body" sz="quarter" idx="23"/>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Tree>
    <p:extLst>
      <p:ext uri="{BB962C8B-B14F-4D97-AF65-F5344CB8AC3E}">
        <p14:creationId xmlns:p14="http://schemas.microsoft.com/office/powerpoint/2010/main" val="2500050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s (2-Up Horizontal)">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623667"/>
            <a:ext cx="10515600" cy="1216025"/>
          </a:xfrm>
          <a:noFill/>
        </p:spPr>
        <p:txBody>
          <a:bodyPr lIns="0" tIns="365760" rIns="0" anchor="b">
            <a:normAutofit/>
          </a:bodyPr>
          <a:lstStyle>
            <a:lvl1pPr algn="l">
              <a:defRPr sz="3600">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C54920E0-79FC-2A41-BFE1-7968796375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09600"/>
          </a:xfrm>
          <a:prstGeom prst="rect">
            <a:avLst/>
          </a:prstGeom>
        </p:spPr>
      </p:pic>
      <p:sp>
        <p:nvSpPr>
          <p:cNvPr id="2" name="Date Placeholder 1">
            <a:extLst>
              <a:ext uri="{FF2B5EF4-FFF2-40B4-BE49-F238E27FC236}">
                <a16:creationId xmlns:a16="http://schemas.microsoft.com/office/drawing/2014/main" id="{67DF3EE8-5BAC-C544-9413-8B72EAC78F04}"/>
              </a:ext>
            </a:extLst>
          </p:cNvPr>
          <p:cNvSpPr>
            <a:spLocks noGrp="1"/>
          </p:cNvSpPr>
          <p:nvPr>
            <p:ph type="dt" sz="half" idx="14"/>
          </p:nvPr>
        </p:nvSpPr>
        <p:spPr/>
        <p:txBody>
          <a:bodyPr/>
          <a:lstStyle/>
          <a:p>
            <a:fld id="{97146A86-9F44-0143-A019-33CAB9F4355B}" type="datetime1">
              <a:rPr lang="en-US" smtClean="0"/>
              <a:t>4/29/2025</a:t>
            </a:fld>
            <a:endParaRPr lang="en-US"/>
          </a:p>
        </p:txBody>
      </p:sp>
      <p:sp>
        <p:nvSpPr>
          <p:cNvPr id="3" name="Footer Placeholder 2">
            <a:extLst>
              <a:ext uri="{FF2B5EF4-FFF2-40B4-BE49-F238E27FC236}">
                <a16:creationId xmlns:a16="http://schemas.microsoft.com/office/drawing/2014/main" id="{98879135-716D-3042-936E-831C235CF2AA}"/>
              </a:ext>
            </a:extLst>
          </p:cNvPr>
          <p:cNvSpPr>
            <a:spLocks noGrp="1"/>
          </p:cNvSpPr>
          <p:nvPr>
            <p:ph type="ftr" sz="quarter" idx="15"/>
          </p:nvPr>
        </p:nvSpPr>
        <p:spPr/>
        <p:txBody>
          <a:bodyPr/>
          <a:lstStyle/>
          <a:p>
            <a:r>
              <a:rPr lang="en-US"/>
              <a:t>metrotransit.org/websiteurl</a:t>
            </a:r>
          </a:p>
        </p:txBody>
      </p:sp>
      <p:sp>
        <p:nvSpPr>
          <p:cNvPr id="4" name="Slide Number Placeholder 3">
            <a:extLst>
              <a:ext uri="{FF2B5EF4-FFF2-40B4-BE49-F238E27FC236}">
                <a16:creationId xmlns:a16="http://schemas.microsoft.com/office/drawing/2014/main" id="{B7C84196-2108-8C4A-9E41-155E76BA3554}"/>
              </a:ext>
            </a:extLst>
          </p:cNvPr>
          <p:cNvSpPr>
            <a:spLocks noGrp="1"/>
          </p:cNvSpPr>
          <p:nvPr>
            <p:ph type="sldNum" sz="quarter" idx="16"/>
          </p:nvPr>
        </p:nvSpPr>
        <p:spPr/>
        <p:txBody>
          <a:bodyPr/>
          <a:lstStyle/>
          <a:p>
            <a:fld id="{48F63A3B-78C7-47BE-AE5E-E10140E04643}" type="slidenum">
              <a:rPr lang="en-US" smtClean="0"/>
              <a:pPr/>
              <a:t>‹#›</a:t>
            </a:fld>
            <a:endParaRPr lang="en-US"/>
          </a:p>
        </p:txBody>
      </p:sp>
      <p:sp>
        <p:nvSpPr>
          <p:cNvPr id="21" name="Picture Placeholder 3">
            <a:extLst>
              <a:ext uri="{FF2B5EF4-FFF2-40B4-BE49-F238E27FC236}">
                <a16:creationId xmlns:a16="http://schemas.microsoft.com/office/drawing/2014/main" id="{E98688E0-A6AA-F840-AD39-A498D82A575A}"/>
              </a:ext>
            </a:extLst>
          </p:cNvPr>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22" name="Text Placeholder 4">
            <a:extLst>
              <a:ext uri="{FF2B5EF4-FFF2-40B4-BE49-F238E27FC236}">
                <a16:creationId xmlns:a16="http://schemas.microsoft.com/office/drawing/2014/main" id="{4AAF1E6F-478E-5743-84DF-D2F72D437B54}"/>
              </a:ext>
            </a:extLst>
          </p:cNvPr>
          <p:cNvSpPr>
            <a:spLocks noGrp="1"/>
          </p:cNvSpPr>
          <p:nvPr>
            <p:ph type="body" sz="quarter" idx="17"/>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a:extLst>
              <a:ext uri="{FF2B5EF4-FFF2-40B4-BE49-F238E27FC236}">
                <a16:creationId xmlns:a16="http://schemas.microsoft.com/office/drawing/2014/main" id="{7DEDB8E4-D44D-E840-A3D4-04DA1AE5D158}"/>
              </a:ext>
            </a:extLst>
          </p:cNvPr>
          <p:cNvSpPr>
            <a:spLocks noGrp="1"/>
          </p:cNvSpPr>
          <p:nvPr>
            <p:ph type="pic" sz="quarter" idx="18"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24" name="Text Placeholder 6">
            <a:extLst>
              <a:ext uri="{FF2B5EF4-FFF2-40B4-BE49-F238E27FC236}">
                <a16:creationId xmlns:a16="http://schemas.microsoft.com/office/drawing/2014/main" id="{FCCDD6D1-5175-7343-8133-78D8BCEC16A8}"/>
              </a:ext>
            </a:extLst>
          </p:cNvPr>
          <p:cNvSpPr>
            <a:spLocks noGrp="1"/>
          </p:cNvSpPr>
          <p:nvPr>
            <p:ph type="body" sz="quarter" idx="19"/>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Tree>
    <p:extLst>
      <p:ext uri="{BB962C8B-B14F-4D97-AF65-F5344CB8AC3E}">
        <p14:creationId xmlns:p14="http://schemas.microsoft.com/office/powerpoint/2010/main" val="2298470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chemeClr val="tx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g Image (Yellow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chemeClr val="accent2"/>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703797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bwMode="auto">
      <p:bgPr>
        <a:solidFill>
          <a:srgbClr val="E8E8E8"/>
        </a:solidFill>
        <a:effectLst/>
      </p:bgPr>
    </p:bg>
    <p:spTree>
      <p:nvGrpSpPr>
        <p:cNvPr id="1" name=""/>
        <p:cNvGrpSpPr/>
        <p:nvPr/>
      </p:nvGrpSpPr>
      <p:grpSpPr>
        <a:xfrm>
          <a:off x="0" y="0"/>
          <a:ext cx="0" cy="0"/>
          <a:chOff x="0" y="0"/>
          <a:chExt cx="0" cy="0"/>
        </a:xfrm>
      </p:grpSpPr>
      <p:sp>
        <p:nvSpPr>
          <p:cNvPr id="7" name="Title 2"/>
          <p:cNvSpPr>
            <a:spLocks noGrp="1"/>
          </p:cNvSpPr>
          <p:nvPr>
            <p:ph type="title" hasCustomPrompt="1"/>
          </p:nvPr>
        </p:nvSpPr>
        <p:spPr bwMode="white">
          <a:xfrm>
            <a:off x="266700" y="2598820"/>
            <a:ext cx="11658600" cy="785825"/>
          </a:xfrm>
          <a:noFill/>
        </p:spPr>
        <p:txBody>
          <a:bodyPr>
            <a:noAutofit/>
          </a:bodyPr>
          <a:lstStyle>
            <a:lvl1pPr algn="ctr">
              <a:tabLst>
                <a:tab pos="3770313" algn="l"/>
              </a:tabLst>
              <a:defRPr sz="4800">
                <a:solidFill>
                  <a:schemeClr val="tx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err="1"/>
              <a:t>firstname.lastname@metrotransit.org</a:t>
            </a:r>
            <a:endParaRPr lang="en-US"/>
          </a:p>
          <a:p>
            <a:pPr lvl="0"/>
            <a:r>
              <a:rPr lang="en-US"/>
              <a:t>555-555-5555</a:t>
            </a: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A021451-1323-8343-A27E-BAF75715C0A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88532"/>
            <a:ext cx="12192000" cy="139773"/>
          </a:xfrm>
          <a:prstGeom prst="rect">
            <a:avLst/>
          </a:prstGeom>
        </p:spPr>
      </p:pic>
      <p:pic>
        <p:nvPicPr>
          <p:cNvPr id="11" name="Graphic 8" descr="Metro Transit logo">
            <a:extLst>
              <a:ext uri="{FF2B5EF4-FFF2-40B4-BE49-F238E27FC236}">
                <a16:creationId xmlns:a16="http://schemas.microsoft.com/office/drawing/2014/main" id="{F31C6FF3-96EF-8C4A-B580-35412B48E3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371597" y="677153"/>
            <a:ext cx="2404872" cy="394450"/>
          </a:xfrm>
          <a:prstGeom prst="rect">
            <a:avLst/>
          </a:prstGeom>
        </p:spPr>
      </p:pic>
      <p:sp>
        <p:nvSpPr>
          <p:cNvPr id="2" name="Date Placeholder 1">
            <a:extLst>
              <a:ext uri="{FF2B5EF4-FFF2-40B4-BE49-F238E27FC236}">
                <a16:creationId xmlns:a16="http://schemas.microsoft.com/office/drawing/2014/main" id="{B967A8B5-6C83-4A4C-9CEF-BCC78D9C8A55}"/>
              </a:ext>
            </a:extLst>
          </p:cNvPr>
          <p:cNvSpPr>
            <a:spLocks noGrp="1"/>
          </p:cNvSpPr>
          <p:nvPr>
            <p:ph type="dt" sz="half" idx="14"/>
          </p:nvPr>
        </p:nvSpPr>
        <p:spPr/>
        <p:txBody>
          <a:bodyPr/>
          <a:lstStyle/>
          <a:p>
            <a:fld id="{97146A86-9F44-0143-A019-33CAB9F4355B}" type="datetime1">
              <a:rPr lang="en-US" smtClean="0"/>
              <a:t>4/29/2025</a:t>
            </a:fld>
            <a:endParaRPr lang="en-US"/>
          </a:p>
        </p:txBody>
      </p:sp>
      <p:sp>
        <p:nvSpPr>
          <p:cNvPr id="9" name="Footer Placeholder 8">
            <a:extLst>
              <a:ext uri="{FF2B5EF4-FFF2-40B4-BE49-F238E27FC236}">
                <a16:creationId xmlns:a16="http://schemas.microsoft.com/office/drawing/2014/main" id="{FB94E1AD-6C2D-8D44-863A-29E3932668E4}"/>
              </a:ext>
            </a:extLst>
          </p:cNvPr>
          <p:cNvSpPr>
            <a:spLocks noGrp="1"/>
          </p:cNvSpPr>
          <p:nvPr>
            <p:ph type="ftr" sz="quarter" idx="15"/>
          </p:nvPr>
        </p:nvSpPr>
        <p:spPr/>
        <p:txBody>
          <a:bodyPr/>
          <a:lstStyle/>
          <a:p>
            <a:r>
              <a:rPr lang="en-US"/>
              <a:t>metrotransit.org/websiteurl</a:t>
            </a:r>
          </a:p>
        </p:txBody>
      </p:sp>
      <p:sp>
        <p:nvSpPr>
          <p:cNvPr id="10" name="Slide Number Placeholder 9">
            <a:extLst>
              <a:ext uri="{FF2B5EF4-FFF2-40B4-BE49-F238E27FC236}">
                <a16:creationId xmlns:a16="http://schemas.microsoft.com/office/drawing/2014/main" id="{39A8ECAC-FFC8-FC48-9B30-8F1B26C8C3EA}"/>
              </a:ext>
            </a:extLst>
          </p:cNvPr>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29089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11" name="Text Placeholder 4"/>
          <p:cNvSpPr>
            <a:spLocks noGrp="1"/>
          </p:cNvSpPr>
          <p:nvPr>
            <p:ph type="body" sz="quarter" idx="18" hasCustomPrompt="1"/>
          </p:nvPr>
        </p:nvSpPr>
        <p:spPr bwMode="black">
          <a:xfrm>
            <a:off x="822960" y="5568696"/>
            <a:ext cx="6583017" cy="836546"/>
          </a:xfrm>
        </p:spPr>
        <p:txBody>
          <a:bodyPr>
            <a:normAutofit/>
          </a:bodyPr>
          <a:lstStyle>
            <a:lvl1pPr marL="0" indent="0" algn="l">
              <a:spcBef>
                <a:spcPts val="0"/>
              </a:spcBef>
              <a:buNone/>
              <a:defRPr sz="2400"/>
            </a:lvl1pPr>
          </a:lstStyle>
          <a:p>
            <a:pPr lvl="0"/>
            <a:r>
              <a:rPr lang="en-US" err="1"/>
              <a:t>Firstname</a:t>
            </a:r>
            <a:r>
              <a:rPr lang="en-US"/>
              <a:t> </a:t>
            </a:r>
            <a:r>
              <a:rPr lang="en-US" err="1"/>
              <a:t>Lastname</a:t>
            </a:r>
            <a:r>
              <a:rPr lang="en-US"/>
              <a:t> | Job Title</a:t>
            </a:r>
          </a:p>
        </p:txBody>
      </p:sp>
      <p:sp>
        <p:nvSpPr>
          <p:cNvPr id="9" name="Footer Placeholder 6"/>
          <p:cNvSpPr>
            <a:spLocks noGrp="1"/>
          </p:cNvSpPr>
          <p:nvPr>
            <p:ph type="ftr" sz="quarter" idx="3"/>
          </p:nvPr>
        </p:nvSpPr>
        <p:spPr bwMode="black">
          <a:xfrm>
            <a:off x="822960" y="6138332"/>
            <a:ext cx="5587647" cy="365125"/>
          </a:xfrm>
          <a:prstGeom prst="rect">
            <a:avLst/>
          </a:prstGeom>
        </p:spPr>
        <p:txBody>
          <a:bodyPr anchor="b"/>
          <a:lstStyle>
            <a:lvl1pPr algn="r">
              <a:defRPr sz="1200">
                <a:solidFill>
                  <a:schemeClr val="tx2"/>
                </a:solidFill>
              </a:defRPr>
            </a:lvl1pPr>
          </a:lstStyle>
          <a:p>
            <a:pPr algn="l"/>
            <a:r>
              <a:rPr lang="en-US"/>
              <a:t>metrotransit.org/websiteurl</a:t>
            </a:r>
          </a:p>
        </p:txBody>
      </p:sp>
      <p:sp>
        <p:nvSpPr>
          <p:cNvPr id="6" name="Picture Placeholder 7"/>
          <p:cNvSpPr>
            <a:spLocks noGrp="1"/>
          </p:cNvSpPr>
          <p:nvPr>
            <p:ph type="pic" sz="quarter" idx="17"/>
          </p:nvPr>
        </p:nvSpPr>
        <p:spPr bwMode="gray">
          <a:xfrm>
            <a:off x="0" y="-2"/>
            <a:ext cx="12192000" cy="4319827"/>
          </a:xfrm>
        </p:spPr>
        <p:txBody>
          <a:bodyPr/>
          <a:lstStyle/>
          <a:p>
            <a:r>
              <a:rPr lang="en-US"/>
              <a:t>Click icon to add picture</a:t>
            </a:r>
          </a:p>
        </p:txBody>
      </p:sp>
      <p:sp>
        <p:nvSpPr>
          <p:cNvPr id="2" name="Title 2"/>
          <p:cNvSpPr>
            <a:spLocks noGrp="1"/>
          </p:cNvSpPr>
          <p:nvPr>
            <p:ph type="ctrTitle" hasCustomPrompt="1"/>
          </p:nvPr>
        </p:nvSpPr>
        <p:spPr bwMode="white">
          <a:xfrm>
            <a:off x="822960" y="4480560"/>
            <a:ext cx="10530840" cy="1088136"/>
          </a:xfrm>
          <a:noFill/>
        </p:spPr>
        <p:txBody>
          <a:bodyPr wrap="square" lIns="91440" tIns="365760" rIns="91440" bIns="91440" anchor="b">
            <a:normAutofit/>
          </a:bodyPr>
          <a:lstStyle>
            <a:lvl1pPr algn="l">
              <a:defRPr sz="3600">
                <a:solidFill>
                  <a:schemeClr val="tx1"/>
                </a:solidFill>
              </a:defRPr>
            </a:lvl1pPr>
          </a:lstStyle>
          <a:p>
            <a:r>
              <a:rPr lang="en-US"/>
              <a:t>Click to enter the slideshow title</a:t>
            </a:r>
          </a:p>
        </p:txBody>
      </p:sp>
      <p:pic>
        <p:nvPicPr>
          <p:cNvPr id="13" name="Picture 12">
            <a:extLst>
              <a:ext uri="{FF2B5EF4-FFF2-40B4-BE49-F238E27FC236}">
                <a16:creationId xmlns:a16="http://schemas.microsoft.com/office/drawing/2014/main" id="{D71FD358-6985-1D46-8FE0-BB33EA7ED1C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321855"/>
            <a:ext cx="12192000" cy="139773"/>
          </a:xfrm>
          <a:prstGeom prst="rect">
            <a:avLst/>
          </a:prstGeom>
        </p:spPr>
      </p:pic>
      <p:pic>
        <p:nvPicPr>
          <p:cNvPr id="10" name="Graphic 8" descr="Metro Transit logo">
            <a:extLst>
              <a:ext uri="{FF2B5EF4-FFF2-40B4-BE49-F238E27FC236}">
                <a16:creationId xmlns:a16="http://schemas.microsoft.com/office/drawing/2014/main" id="{36FE0934-00F1-DF41-881D-A226F0396A7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371597" y="5902111"/>
            <a:ext cx="2404872" cy="394450"/>
          </a:xfrm>
          <a:prstGeom prst="rect">
            <a:avLst/>
          </a:prstGeom>
        </p:spPr>
      </p:pic>
    </p:spTree>
    <p:extLst>
      <p:ext uri="{BB962C8B-B14F-4D97-AF65-F5344CB8AC3E}">
        <p14:creationId xmlns:p14="http://schemas.microsoft.com/office/powerpoint/2010/main" val="783347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1 column">
    <p:bg bwMode="gray">
      <p:bgRef idx="1001">
        <a:schemeClr val="bg1"/>
      </p:bgRef>
    </p:bg>
    <p:spTree>
      <p:nvGrpSpPr>
        <p:cNvPr id="1" name=""/>
        <p:cNvGrpSpPr/>
        <p:nvPr/>
      </p:nvGrpSpPr>
      <p:grpSpPr>
        <a:xfrm>
          <a:off x="0" y="0"/>
          <a:ext cx="0" cy="0"/>
          <a:chOff x="0" y="0"/>
          <a:chExt cx="0" cy="0"/>
        </a:xfrm>
      </p:grpSpPr>
      <p:sp>
        <p:nvSpPr>
          <p:cNvPr id="14" name="Title 2"/>
          <p:cNvSpPr>
            <a:spLocks noGrp="1"/>
          </p:cNvSpPr>
          <p:nvPr>
            <p:ph type="title"/>
          </p:nvPr>
        </p:nvSpPr>
        <p:spPr bwMode="white">
          <a:xfrm>
            <a:off x="838200" y="609600"/>
            <a:ext cx="10515600" cy="1216025"/>
          </a:xfrm>
          <a:noFill/>
        </p:spPr>
        <p:txBody>
          <a:bodyPr lIns="0" tIns="365760" rIns="0" anchor="b" anchorCtr="0">
            <a:normAutofit/>
          </a:bodyPr>
          <a:lstStyle>
            <a:lvl1pPr algn="l">
              <a:defRPr sz="3600">
                <a:solidFill>
                  <a:schemeClr val="tx1"/>
                </a:solidFill>
              </a:defRPr>
            </a:lvl1pPr>
          </a:lstStyle>
          <a:p>
            <a:r>
              <a:rPr lang="en-US"/>
              <a:t>Click to edit Master title style</a:t>
            </a:r>
          </a:p>
        </p:txBody>
      </p:sp>
      <p:sp>
        <p:nvSpPr>
          <p:cNvPr id="3" name="Content Placeholder 3"/>
          <p:cNvSpPr>
            <a:spLocks noGrp="1"/>
          </p:cNvSpPr>
          <p:nvPr>
            <p:ph idx="1"/>
          </p:nvPr>
        </p:nvSpPr>
        <p:spPr bwMode="gray">
          <a:xfrm>
            <a:off x="838200" y="2057400"/>
            <a:ext cx="10515600" cy="4114800"/>
          </a:xfrm>
          <a:noFill/>
        </p:spPr>
        <p:txBody>
          <a:bodyPr lIns="0" tIns="0" rIns="0" bIns="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61793B38-4BA6-AD40-BD4D-25E70E29620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09600"/>
          </a:xfrm>
          <a:prstGeom prst="rect">
            <a:avLst/>
          </a:prstGeom>
        </p:spPr>
      </p:pic>
      <p:sp>
        <p:nvSpPr>
          <p:cNvPr id="12" name="Date Placeholder 11">
            <a:extLst>
              <a:ext uri="{FF2B5EF4-FFF2-40B4-BE49-F238E27FC236}">
                <a16:creationId xmlns:a16="http://schemas.microsoft.com/office/drawing/2014/main" id="{36D62370-7B43-4149-8118-BF5049DA66D2}"/>
              </a:ext>
            </a:extLst>
          </p:cNvPr>
          <p:cNvSpPr>
            <a:spLocks noGrp="1"/>
          </p:cNvSpPr>
          <p:nvPr>
            <p:ph type="dt" sz="half" idx="10"/>
          </p:nvPr>
        </p:nvSpPr>
        <p:spPr/>
        <p:txBody>
          <a:bodyPr/>
          <a:lstStyle/>
          <a:p>
            <a:fld id="{97146A86-9F44-0143-A019-33CAB9F4355B}" type="datetime1">
              <a:rPr lang="en-US" smtClean="0"/>
              <a:t>4/29/2025</a:t>
            </a:fld>
            <a:endParaRPr lang="en-US"/>
          </a:p>
        </p:txBody>
      </p:sp>
      <p:sp>
        <p:nvSpPr>
          <p:cNvPr id="15" name="Footer Placeholder 14">
            <a:extLst>
              <a:ext uri="{FF2B5EF4-FFF2-40B4-BE49-F238E27FC236}">
                <a16:creationId xmlns:a16="http://schemas.microsoft.com/office/drawing/2014/main" id="{74BAB7C2-51F8-4F4B-87A3-CEC87BF027ED}"/>
              </a:ext>
            </a:extLst>
          </p:cNvPr>
          <p:cNvSpPr>
            <a:spLocks noGrp="1"/>
          </p:cNvSpPr>
          <p:nvPr>
            <p:ph type="ftr" sz="quarter" idx="11"/>
          </p:nvPr>
        </p:nvSpPr>
        <p:spPr/>
        <p:txBody>
          <a:bodyPr/>
          <a:lstStyle/>
          <a:p>
            <a:r>
              <a:rPr lang="en-US"/>
              <a:t>metrotransit.org/websiteurl</a:t>
            </a:r>
          </a:p>
        </p:txBody>
      </p:sp>
      <p:sp>
        <p:nvSpPr>
          <p:cNvPr id="16" name="Slide Number Placeholder 15">
            <a:extLst>
              <a:ext uri="{FF2B5EF4-FFF2-40B4-BE49-F238E27FC236}">
                <a16:creationId xmlns:a16="http://schemas.microsoft.com/office/drawing/2014/main" id="{A9749B1B-B866-2B49-B659-D3DF99F0EB4A}"/>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424042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Split 2-Column)">
    <p:bg bwMode="gray">
      <p:bgRef idx="1001">
        <a:schemeClr val="bg1"/>
      </p:bgRef>
    </p:bg>
    <p:spTree>
      <p:nvGrpSpPr>
        <p:cNvPr id="1" name=""/>
        <p:cNvGrpSpPr/>
        <p:nvPr/>
      </p:nvGrpSpPr>
      <p:grpSpPr>
        <a:xfrm>
          <a:off x="0" y="0"/>
          <a:ext cx="0" cy="0"/>
          <a:chOff x="0" y="0"/>
          <a:chExt cx="0" cy="0"/>
        </a:xfrm>
      </p:grpSpPr>
      <p:sp>
        <p:nvSpPr>
          <p:cNvPr id="14" name="Title 2"/>
          <p:cNvSpPr>
            <a:spLocks noGrp="1"/>
          </p:cNvSpPr>
          <p:nvPr>
            <p:ph type="title"/>
          </p:nvPr>
        </p:nvSpPr>
        <p:spPr bwMode="white">
          <a:xfrm>
            <a:off x="838200" y="609600"/>
            <a:ext cx="10515600" cy="1216025"/>
          </a:xfrm>
          <a:noFill/>
        </p:spPr>
        <p:txBody>
          <a:bodyPr lIns="0" tIns="365760" rIns="0" anchor="b" anchorCtr="0">
            <a:normAutofit/>
          </a:bodyPr>
          <a:lstStyle>
            <a:lvl1pPr algn="l">
              <a:defRPr sz="3600">
                <a:solidFill>
                  <a:schemeClr val="tx1"/>
                </a:solidFill>
              </a:defRPr>
            </a:lvl1pPr>
          </a:lstStyle>
          <a:p>
            <a:r>
              <a:rPr lang="en-US"/>
              <a:t>Click to edit Master title style</a:t>
            </a:r>
          </a:p>
        </p:txBody>
      </p:sp>
      <p:sp>
        <p:nvSpPr>
          <p:cNvPr id="3" name="Content Placeholder 3"/>
          <p:cNvSpPr>
            <a:spLocks noGrp="1"/>
          </p:cNvSpPr>
          <p:nvPr>
            <p:ph idx="1"/>
          </p:nvPr>
        </p:nvSpPr>
        <p:spPr bwMode="gray">
          <a:xfrm>
            <a:off x="838200" y="2057400"/>
            <a:ext cx="4846320" cy="4114800"/>
          </a:xfrm>
          <a:noFill/>
        </p:spPr>
        <p:txBody>
          <a:bodyPr lIns="0" tIns="0" rIns="0" bIns="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AC07629-59F3-6F42-962D-13AEF63E69AA}"/>
              </a:ext>
            </a:extLst>
          </p:cNvPr>
          <p:cNvSpPr>
            <a:spLocks noGrp="1"/>
          </p:cNvSpPr>
          <p:nvPr>
            <p:ph sz="quarter" idx="13"/>
          </p:nvPr>
        </p:nvSpPr>
        <p:spPr>
          <a:xfrm>
            <a:off x="6507480" y="2057400"/>
            <a:ext cx="4846320" cy="41148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8DAB7BCA-5864-114C-91E4-93FC55E1B42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09600"/>
          </a:xfrm>
          <a:prstGeom prst="rect">
            <a:avLst/>
          </a:prstGeom>
        </p:spPr>
      </p:pic>
      <p:sp>
        <p:nvSpPr>
          <p:cNvPr id="2" name="Date Placeholder 1">
            <a:extLst>
              <a:ext uri="{FF2B5EF4-FFF2-40B4-BE49-F238E27FC236}">
                <a16:creationId xmlns:a16="http://schemas.microsoft.com/office/drawing/2014/main" id="{73E0B521-362E-8E42-9052-BA315AA83B0A}"/>
              </a:ext>
            </a:extLst>
          </p:cNvPr>
          <p:cNvSpPr>
            <a:spLocks noGrp="1"/>
          </p:cNvSpPr>
          <p:nvPr>
            <p:ph type="dt" sz="half" idx="14"/>
          </p:nvPr>
        </p:nvSpPr>
        <p:spPr/>
        <p:txBody>
          <a:bodyPr/>
          <a:lstStyle/>
          <a:p>
            <a:fld id="{97146A86-9F44-0143-A019-33CAB9F4355B}" type="datetime1">
              <a:rPr lang="en-US" smtClean="0"/>
              <a:t>4/29/2025</a:t>
            </a:fld>
            <a:endParaRPr lang="en-US"/>
          </a:p>
        </p:txBody>
      </p:sp>
      <p:sp>
        <p:nvSpPr>
          <p:cNvPr id="7" name="Footer Placeholder 6">
            <a:extLst>
              <a:ext uri="{FF2B5EF4-FFF2-40B4-BE49-F238E27FC236}">
                <a16:creationId xmlns:a16="http://schemas.microsoft.com/office/drawing/2014/main" id="{3DB1710F-86D3-3743-834F-C922FAE41DBF}"/>
              </a:ext>
            </a:extLst>
          </p:cNvPr>
          <p:cNvSpPr>
            <a:spLocks noGrp="1"/>
          </p:cNvSpPr>
          <p:nvPr>
            <p:ph type="ftr" sz="quarter" idx="15"/>
          </p:nvPr>
        </p:nvSpPr>
        <p:spPr/>
        <p:txBody>
          <a:bodyPr/>
          <a:lstStyle/>
          <a:p>
            <a:r>
              <a:rPr lang="en-US"/>
              <a:t>metrotransit.org/websiteurl</a:t>
            </a:r>
          </a:p>
        </p:txBody>
      </p:sp>
      <p:sp>
        <p:nvSpPr>
          <p:cNvPr id="8" name="Slide Number Placeholder 7">
            <a:extLst>
              <a:ext uri="{FF2B5EF4-FFF2-40B4-BE49-F238E27FC236}">
                <a16:creationId xmlns:a16="http://schemas.microsoft.com/office/drawing/2014/main" id="{BF07CF73-50F7-DE40-8F9C-0A227235ED93}"/>
              </a:ext>
            </a:extLst>
          </p:cNvPr>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96497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Subhead and 2-Column)">
    <p:bg bwMode="gray">
      <p:bgRef idx="1001">
        <a:schemeClr val="bg1"/>
      </p:bgRef>
    </p:bg>
    <p:spTree>
      <p:nvGrpSpPr>
        <p:cNvPr id="1" name=""/>
        <p:cNvGrpSpPr/>
        <p:nvPr/>
      </p:nvGrpSpPr>
      <p:grpSpPr>
        <a:xfrm>
          <a:off x="0" y="0"/>
          <a:ext cx="0" cy="0"/>
          <a:chOff x="0" y="0"/>
          <a:chExt cx="0" cy="0"/>
        </a:xfrm>
      </p:grpSpPr>
      <p:sp>
        <p:nvSpPr>
          <p:cNvPr id="14" name="Title 2"/>
          <p:cNvSpPr>
            <a:spLocks noGrp="1"/>
          </p:cNvSpPr>
          <p:nvPr>
            <p:ph type="title"/>
          </p:nvPr>
        </p:nvSpPr>
        <p:spPr bwMode="white">
          <a:xfrm>
            <a:off x="838200" y="609600"/>
            <a:ext cx="10515600" cy="1216025"/>
          </a:xfrm>
          <a:noFill/>
        </p:spPr>
        <p:txBody>
          <a:bodyPr lIns="0" tIns="365760" rIns="0" anchor="b" anchorCtr="0">
            <a:normAutofit/>
          </a:bodyPr>
          <a:lstStyle>
            <a:lvl1pPr algn="l">
              <a:defRPr sz="3600">
                <a:solidFill>
                  <a:schemeClr val="tx1"/>
                </a:solidFill>
              </a:defRPr>
            </a:lvl1pPr>
          </a:lstStyle>
          <a:p>
            <a:r>
              <a:rPr lang="en-US"/>
              <a:t>Click to edit Master title style</a:t>
            </a:r>
          </a:p>
        </p:txBody>
      </p:sp>
      <p:sp>
        <p:nvSpPr>
          <p:cNvPr id="13" name="Content Placeholder 1">
            <a:extLst>
              <a:ext uri="{FF2B5EF4-FFF2-40B4-BE49-F238E27FC236}">
                <a16:creationId xmlns:a16="http://schemas.microsoft.com/office/drawing/2014/main" id="{5308AD99-41A7-6B4A-9A00-0F8C38DBBB98}"/>
              </a:ext>
            </a:extLst>
          </p:cNvPr>
          <p:cNvSpPr>
            <a:spLocks noGrp="1"/>
          </p:cNvSpPr>
          <p:nvPr>
            <p:ph sz="quarter" idx="13"/>
          </p:nvPr>
        </p:nvSpPr>
        <p:spPr>
          <a:xfrm>
            <a:off x="838200" y="1973202"/>
            <a:ext cx="10512425" cy="971677"/>
          </a:xfrm>
        </p:spPr>
        <p:txBody>
          <a:bodyPr lIns="0" rIns="0"/>
          <a:lstStyle>
            <a:lvl1pPr marL="0" indent="0">
              <a:buNone/>
              <a:defRPr/>
            </a:lvl1pPr>
            <a:lvl2pPr marL="457200"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7503BB34-220D-5F48-9A75-9C9752418644}"/>
              </a:ext>
            </a:extLst>
          </p:cNvPr>
          <p:cNvSpPr>
            <a:spLocks noGrp="1"/>
          </p:cNvSpPr>
          <p:nvPr>
            <p:ph sz="half" idx="1"/>
          </p:nvPr>
        </p:nvSpPr>
        <p:spPr bwMode="gray">
          <a:xfrm>
            <a:off x="838200" y="3057954"/>
            <a:ext cx="10512424" cy="3108960"/>
          </a:xfrm>
          <a:noFill/>
        </p:spPr>
        <p:txBody>
          <a:bodyPr lIns="0" rIns="0" numCol="2" spcCol="914400">
            <a:noAutofit/>
          </a:bodyPr>
          <a:lstStyle>
            <a:lvl1pPr>
              <a:lnSpc>
                <a:spcPct val="100000"/>
              </a:lnSpc>
              <a:defRPr sz="2100"/>
            </a:lvl1pPr>
            <a:lvl2pPr marL="685800" indent="-228600">
              <a:spcAft>
                <a:spcPts val="500"/>
              </a:spcAft>
              <a:buFont typeface="System Font Regular"/>
              <a:buChar char="–"/>
              <a:defRPr sz="1700"/>
            </a:lvl2pPr>
            <a:lvl3pPr marL="1143000" indent="-228600">
              <a:spcAft>
                <a:spcPts val="500"/>
              </a:spcAft>
              <a:buFont typeface="System Font Regular"/>
              <a:buChar char="–"/>
              <a:defRPr/>
            </a:lvl3pPr>
            <a:lvl4pPr marL="1600200" indent="-228600">
              <a:spcAft>
                <a:spcPts val="500"/>
              </a:spcAft>
              <a:buFont typeface="System Font Regular"/>
              <a:buChar char="–"/>
              <a:defRPr/>
            </a:lvl4pPr>
            <a:lvl5pPr marL="2057400" indent="-228600">
              <a:spcAft>
                <a:spcPts val="500"/>
              </a:spcAft>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653A20F-6CE1-E64B-B2F3-347F7F25CB38}"/>
              </a:ext>
            </a:extLst>
          </p:cNvPr>
          <p:cNvSpPr>
            <a:spLocks noGrp="1"/>
          </p:cNvSpPr>
          <p:nvPr>
            <p:ph type="dt" sz="half" idx="14"/>
          </p:nvPr>
        </p:nvSpPr>
        <p:spPr/>
        <p:txBody>
          <a:bodyPr/>
          <a:lstStyle/>
          <a:p>
            <a:fld id="{97146A86-9F44-0143-A019-33CAB9F4355B}" type="datetime1">
              <a:rPr lang="en-US" smtClean="0"/>
              <a:t>4/29/2025</a:t>
            </a:fld>
            <a:endParaRPr lang="en-US"/>
          </a:p>
        </p:txBody>
      </p:sp>
      <p:sp>
        <p:nvSpPr>
          <p:cNvPr id="3" name="Footer Placeholder 2">
            <a:extLst>
              <a:ext uri="{FF2B5EF4-FFF2-40B4-BE49-F238E27FC236}">
                <a16:creationId xmlns:a16="http://schemas.microsoft.com/office/drawing/2014/main" id="{FFC0161E-D7B9-C947-AF53-D379DCC6AD95}"/>
              </a:ext>
            </a:extLst>
          </p:cNvPr>
          <p:cNvSpPr>
            <a:spLocks noGrp="1"/>
          </p:cNvSpPr>
          <p:nvPr>
            <p:ph type="ftr" sz="quarter" idx="15"/>
          </p:nvPr>
        </p:nvSpPr>
        <p:spPr/>
        <p:txBody>
          <a:bodyPr/>
          <a:lstStyle/>
          <a:p>
            <a:r>
              <a:rPr lang="en-US"/>
              <a:t>metrotransit.org/websiteurl</a:t>
            </a:r>
          </a:p>
        </p:txBody>
      </p:sp>
      <p:sp>
        <p:nvSpPr>
          <p:cNvPr id="5" name="Slide Number Placeholder 4">
            <a:extLst>
              <a:ext uri="{FF2B5EF4-FFF2-40B4-BE49-F238E27FC236}">
                <a16:creationId xmlns:a16="http://schemas.microsoft.com/office/drawing/2014/main" id="{129267A9-22AE-BB46-9BC7-D6AC23A9E30B}"/>
              </a:ext>
            </a:extLst>
          </p:cNvPr>
          <p:cNvSpPr>
            <a:spLocks noGrp="1"/>
          </p:cNvSpPr>
          <p:nvPr>
            <p:ph type="sldNum" sz="quarter" idx="16"/>
          </p:nvPr>
        </p:nvSpPr>
        <p:spPr/>
        <p:txBody>
          <a:bodyPr/>
          <a:lstStyle/>
          <a:p>
            <a:fld id="{48F63A3B-78C7-47BE-AE5E-E10140E04643}" type="slidenum">
              <a:rPr lang="en-US" smtClean="0"/>
              <a:pPr/>
              <a:t>‹#›</a:t>
            </a:fld>
            <a:endParaRPr lang="en-US"/>
          </a:p>
        </p:txBody>
      </p:sp>
      <p:pic>
        <p:nvPicPr>
          <p:cNvPr id="17" name="Picture 16">
            <a:extLst>
              <a:ext uri="{FF2B5EF4-FFF2-40B4-BE49-F238E27FC236}">
                <a16:creationId xmlns:a16="http://schemas.microsoft.com/office/drawing/2014/main" id="{15DE27BB-B26E-6B40-8285-E09A54EAC49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09600"/>
          </a:xfrm>
          <a:prstGeom prst="rect">
            <a:avLst/>
          </a:prstGeom>
        </p:spPr>
      </p:pic>
    </p:spTree>
    <p:extLst>
      <p:ext uri="{BB962C8B-B14F-4D97-AF65-F5344CB8AC3E}">
        <p14:creationId xmlns:p14="http://schemas.microsoft.com/office/powerpoint/2010/main" val="1651342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Subhead and Split 2-Column)">
    <p:bg bwMode="gray">
      <p:bgRef idx="1001">
        <a:schemeClr val="bg1"/>
      </p:bgRef>
    </p:bg>
    <p:spTree>
      <p:nvGrpSpPr>
        <p:cNvPr id="1" name=""/>
        <p:cNvGrpSpPr/>
        <p:nvPr/>
      </p:nvGrpSpPr>
      <p:grpSpPr>
        <a:xfrm>
          <a:off x="0" y="0"/>
          <a:ext cx="0" cy="0"/>
          <a:chOff x="0" y="0"/>
          <a:chExt cx="0" cy="0"/>
        </a:xfrm>
      </p:grpSpPr>
      <p:sp>
        <p:nvSpPr>
          <p:cNvPr id="14" name="Title 2"/>
          <p:cNvSpPr>
            <a:spLocks noGrp="1"/>
          </p:cNvSpPr>
          <p:nvPr>
            <p:ph type="title"/>
          </p:nvPr>
        </p:nvSpPr>
        <p:spPr bwMode="white">
          <a:xfrm>
            <a:off x="838200" y="609600"/>
            <a:ext cx="10515600" cy="1216025"/>
          </a:xfrm>
          <a:noFill/>
        </p:spPr>
        <p:txBody>
          <a:bodyPr lIns="0" tIns="365760" rIns="0" anchor="b" anchorCtr="0">
            <a:normAutofit/>
          </a:bodyPr>
          <a:lstStyle>
            <a:lvl1pPr algn="l">
              <a:defRPr sz="3600">
                <a:solidFill>
                  <a:schemeClr val="tx1"/>
                </a:solidFill>
              </a:defRPr>
            </a:lvl1pPr>
          </a:lstStyle>
          <a:p>
            <a:r>
              <a:rPr lang="en-US"/>
              <a:t>Click to edit Master title style</a:t>
            </a:r>
          </a:p>
        </p:txBody>
      </p:sp>
      <p:sp>
        <p:nvSpPr>
          <p:cNvPr id="13" name="Content Placeholder 1">
            <a:extLst>
              <a:ext uri="{FF2B5EF4-FFF2-40B4-BE49-F238E27FC236}">
                <a16:creationId xmlns:a16="http://schemas.microsoft.com/office/drawing/2014/main" id="{5308AD99-41A7-6B4A-9A00-0F8C38DBBB98}"/>
              </a:ext>
            </a:extLst>
          </p:cNvPr>
          <p:cNvSpPr>
            <a:spLocks noGrp="1"/>
          </p:cNvSpPr>
          <p:nvPr>
            <p:ph sz="quarter" idx="13"/>
          </p:nvPr>
        </p:nvSpPr>
        <p:spPr>
          <a:xfrm>
            <a:off x="838200" y="1973202"/>
            <a:ext cx="10512425" cy="971677"/>
          </a:xfrm>
        </p:spPr>
        <p:txBody>
          <a:bodyPr lIns="0" rIns="0"/>
          <a:lstStyle>
            <a:lvl1pPr marL="0" indent="0">
              <a:buNone/>
              <a:defRPr/>
            </a:lvl1pPr>
            <a:lvl2pPr marL="457200" indent="0">
              <a:buNone/>
              <a:defRPr/>
            </a:lvl2pPr>
          </a:lstStyle>
          <a:p>
            <a:pPr lvl="0"/>
            <a:r>
              <a:rPr lang="en-US"/>
              <a:t>Click to edit Master text styles</a:t>
            </a:r>
          </a:p>
        </p:txBody>
      </p:sp>
      <p:sp>
        <p:nvSpPr>
          <p:cNvPr id="16" name="Content Placeholder 2">
            <a:extLst>
              <a:ext uri="{FF2B5EF4-FFF2-40B4-BE49-F238E27FC236}">
                <a16:creationId xmlns:a16="http://schemas.microsoft.com/office/drawing/2014/main" id="{5C20C8BF-B321-DC4B-8445-98553B51201D}"/>
              </a:ext>
            </a:extLst>
          </p:cNvPr>
          <p:cNvSpPr>
            <a:spLocks noGrp="1"/>
          </p:cNvSpPr>
          <p:nvPr>
            <p:ph sz="half" idx="1"/>
          </p:nvPr>
        </p:nvSpPr>
        <p:spPr bwMode="gray">
          <a:xfrm>
            <a:off x="838200" y="3057954"/>
            <a:ext cx="4846320" cy="3108960"/>
          </a:xfrm>
          <a:noFill/>
        </p:spPr>
        <p:txBody>
          <a:bodyPr lIns="0" rIns="0">
            <a:noAutofit/>
          </a:bodyPr>
          <a:lstStyle>
            <a:lvl1pPr>
              <a:lnSpc>
                <a:spcPct val="100000"/>
              </a:lnSpc>
              <a:defRPr sz="2100"/>
            </a:lvl1pPr>
            <a:lvl2pPr marL="685800" indent="-228600">
              <a:spcAft>
                <a:spcPts val="500"/>
              </a:spcAft>
              <a:buFont typeface="System Font Regular"/>
              <a:buChar char="–"/>
              <a:defRPr sz="1700"/>
            </a:lvl2pPr>
            <a:lvl3pPr marL="1143000" indent="-228600">
              <a:spcAft>
                <a:spcPts val="500"/>
              </a:spcAft>
              <a:buFont typeface="System Font Regular"/>
              <a:buChar char="–"/>
              <a:defRPr/>
            </a:lvl3pPr>
            <a:lvl4pPr marL="1600200" indent="-228600">
              <a:spcAft>
                <a:spcPts val="500"/>
              </a:spcAft>
              <a:buFont typeface="System Font Regular"/>
              <a:buChar char="–"/>
              <a:defRPr/>
            </a:lvl4pPr>
            <a:lvl5pPr marL="2057400" indent="-228600">
              <a:spcAft>
                <a:spcPts val="500"/>
              </a:spcAft>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D992AA05-4981-9349-A737-73F69064E58A}"/>
              </a:ext>
            </a:extLst>
          </p:cNvPr>
          <p:cNvSpPr>
            <a:spLocks noGrp="1"/>
          </p:cNvSpPr>
          <p:nvPr>
            <p:ph sz="half" idx="2"/>
          </p:nvPr>
        </p:nvSpPr>
        <p:spPr bwMode="gray">
          <a:xfrm>
            <a:off x="6504432" y="3057954"/>
            <a:ext cx="4846320" cy="3108960"/>
          </a:xfrm>
          <a:noFill/>
        </p:spPr>
        <p:txBody>
          <a:bodyPr lIns="0" rIns="0">
            <a:noAutofit/>
          </a:bodyPr>
          <a:lstStyle>
            <a:lvl1pPr>
              <a:lnSpc>
                <a:spcPct val="100000"/>
              </a:lnSpc>
              <a:defRPr sz="2100"/>
            </a:lvl1pPr>
            <a:lvl2pPr marL="685800" indent="-228600">
              <a:spcAft>
                <a:spcPts val="500"/>
              </a:spcAft>
              <a:buFont typeface="System Font Regular"/>
              <a:buChar char="–"/>
              <a:defRPr sz="1700"/>
            </a:lvl2pPr>
            <a:lvl3pPr marL="1143000" indent="-228600">
              <a:spcAft>
                <a:spcPts val="500"/>
              </a:spcAft>
              <a:buFont typeface="System Font Regular"/>
              <a:buChar char="–"/>
              <a:defRPr/>
            </a:lvl3pPr>
            <a:lvl4pPr marL="1600200" indent="-228600">
              <a:spcAft>
                <a:spcPts val="500"/>
              </a:spcAft>
              <a:buFont typeface="System Font Regular"/>
              <a:buChar char="–"/>
              <a:defRPr/>
            </a:lvl4pPr>
            <a:lvl5pPr marL="2057400" indent="-228600">
              <a:spcAft>
                <a:spcPts val="500"/>
              </a:spcAft>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a:extLst>
              <a:ext uri="{FF2B5EF4-FFF2-40B4-BE49-F238E27FC236}">
                <a16:creationId xmlns:a16="http://schemas.microsoft.com/office/drawing/2014/main" id="{71317815-D9E1-5244-95FE-C5E2BC18D76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09600"/>
          </a:xfrm>
          <a:prstGeom prst="rect">
            <a:avLst/>
          </a:prstGeom>
        </p:spPr>
      </p:pic>
      <p:sp>
        <p:nvSpPr>
          <p:cNvPr id="2" name="Date Placeholder 1">
            <a:extLst>
              <a:ext uri="{FF2B5EF4-FFF2-40B4-BE49-F238E27FC236}">
                <a16:creationId xmlns:a16="http://schemas.microsoft.com/office/drawing/2014/main" id="{54C26C15-9F9E-AA4E-8B3C-485FDE19B446}"/>
              </a:ext>
            </a:extLst>
          </p:cNvPr>
          <p:cNvSpPr>
            <a:spLocks noGrp="1"/>
          </p:cNvSpPr>
          <p:nvPr>
            <p:ph type="dt" sz="half" idx="14"/>
          </p:nvPr>
        </p:nvSpPr>
        <p:spPr/>
        <p:txBody>
          <a:bodyPr/>
          <a:lstStyle/>
          <a:p>
            <a:fld id="{97146A86-9F44-0143-A019-33CAB9F4355B}" type="datetime1">
              <a:rPr lang="en-US" smtClean="0"/>
              <a:t>4/29/2025</a:t>
            </a:fld>
            <a:endParaRPr lang="en-US"/>
          </a:p>
        </p:txBody>
      </p:sp>
      <p:sp>
        <p:nvSpPr>
          <p:cNvPr id="3" name="Footer Placeholder 2">
            <a:extLst>
              <a:ext uri="{FF2B5EF4-FFF2-40B4-BE49-F238E27FC236}">
                <a16:creationId xmlns:a16="http://schemas.microsoft.com/office/drawing/2014/main" id="{D3024F1F-FCC0-9948-A2CD-F50B4CA1B29D}"/>
              </a:ext>
            </a:extLst>
          </p:cNvPr>
          <p:cNvSpPr>
            <a:spLocks noGrp="1"/>
          </p:cNvSpPr>
          <p:nvPr>
            <p:ph type="ftr" sz="quarter" idx="15"/>
          </p:nvPr>
        </p:nvSpPr>
        <p:spPr/>
        <p:txBody>
          <a:bodyPr/>
          <a:lstStyle/>
          <a:p>
            <a:r>
              <a:rPr lang="en-US"/>
              <a:t>metrotransit.org/websiteurl</a:t>
            </a:r>
          </a:p>
        </p:txBody>
      </p:sp>
      <p:sp>
        <p:nvSpPr>
          <p:cNvPr id="5" name="Slide Number Placeholder 4">
            <a:extLst>
              <a:ext uri="{FF2B5EF4-FFF2-40B4-BE49-F238E27FC236}">
                <a16:creationId xmlns:a16="http://schemas.microsoft.com/office/drawing/2014/main" id="{F2442981-7BE7-6C4D-AA04-E6F213AAB7BC}"/>
              </a:ext>
            </a:extLst>
          </p:cNvPr>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426108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2 column stacked">
    <p:bg bwMode="gray">
      <p:bgRef idx="1001">
        <a:schemeClr val="bg1"/>
      </p:bgRef>
    </p:bg>
    <p:spTree>
      <p:nvGrpSpPr>
        <p:cNvPr id="1" name=""/>
        <p:cNvGrpSpPr/>
        <p:nvPr/>
      </p:nvGrpSpPr>
      <p:grpSpPr>
        <a:xfrm>
          <a:off x="0" y="0"/>
          <a:ext cx="0" cy="0"/>
          <a:chOff x="0" y="0"/>
          <a:chExt cx="0" cy="0"/>
        </a:xfrm>
      </p:grpSpPr>
      <p:sp>
        <p:nvSpPr>
          <p:cNvPr id="14" name="Title 2"/>
          <p:cNvSpPr>
            <a:spLocks noGrp="1"/>
          </p:cNvSpPr>
          <p:nvPr>
            <p:ph type="title"/>
          </p:nvPr>
        </p:nvSpPr>
        <p:spPr bwMode="white">
          <a:xfrm>
            <a:off x="838200" y="609600"/>
            <a:ext cx="10515600" cy="1216025"/>
          </a:xfrm>
          <a:noFill/>
        </p:spPr>
        <p:txBody>
          <a:bodyPr lIns="0" tIns="365760" rIns="0" anchor="b" anchorCtr="0">
            <a:normAutofit/>
          </a:bodyPr>
          <a:lstStyle>
            <a:lvl1pPr algn="l">
              <a:defRPr sz="3600">
                <a:solidFill>
                  <a:schemeClr val="tx1"/>
                </a:solidFill>
              </a:defRPr>
            </a:lvl1pPr>
          </a:lstStyle>
          <a:p>
            <a:r>
              <a:rPr lang="en-US"/>
              <a:t>Click to edit Master title style</a:t>
            </a:r>
          </a:p>
        </p:txBody>
      </p:sp>
      <p:sp>
        <p:nvSpPr>
          <p:cNvPr id="3" name="Content Placeholder 3"/>
          <p:cNvSpPr>
            <a:spLocks noGrp="1"/>
          </p:cNvSpPr>
          <p:nvPr>
            <p:ph idx="1"/>
          </p:nvPr>
        </p:nvSpPr>
        <p:spPr bwMode="gray">
          <a:xfrm>
            <a:off x="838200" y="4215384"/>
            <a:ext cx="10515600" cy="1828800"/>
          </a:xfrm>
          <a:noFill/>
        </p:spPr>
        <p:txBody>
          <a:bodyPr lIns="0" tIns="0" rIns="0" bIns="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AC07629-59F3-6F42-962D-13AEF63E69AA}"/>
              </a:ext>
            </a:extLst>
          </p:cNvPr>
          <p:cNvSpPr>
            <a:spLocks noGrp="1"/>
          </p:cNvSpPr>
          <p:nvPr>
            <p:ph sz="quarter" idx="13"/>
          </p:nvPr>
        </p:nvSpPr>
        <p:spPr>
          <a:xfrm>
            <a:off x="838200" y="2070402"/>
            <a:ext cx="10515600" cy="18288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F1794BCF-5230-9443-BD6B-CFF01123E6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09600"/>
          </a:xfrm>
          <a:prstGeom prst="rect">
            <a:avLst/>
          </a:prstGeom>
        </p:spPr>
      </p:pic>
      <p:sp>
        <p:nvSpPr>
          <p:cNvPr id="2" name="Date Placeholder 1">
            <a:extLst>
              <a:ext uri="{FF2B5EF4-FFF2-40B4-BE49-F238E27FC236}">
                <a16:creationId xmlns:a16="http://schemas.microsoft.com/office/drawing/2014/main" id="{A8F47318-B5FA-4445-B7A1-FD43F5237914}"/>
              </a:ext>
            </a:extLst>
          </p:cNvPr>
          <p:cNvSpPr>
            <a:spLocks noGrp="1"/>
          </p:cNvSpPr>
          <p:nvPr>
            <p:ph type="dt" sz="half" idx="14"/>
          </p:nvPr>
        </p:nvSpPr>
        <p:spPr/>
        <p:txBody>
          <a:bodyPr/>
          <a:lstStyle/>
          <a:p>
            <a:fld id="{97146A86-9F44-0143-A019-33CAB9F4355B}" type="datetime1">
              <a:rPr lang="en-US" smtClean="0"/>
              <a:t>4/29/2025</a:t>
            </a:fld>
            <a:endParaRPr lang="en-US"/>
          </a:p>
        </p:txBody>
      </p:sp>
      <p:sp>
        <p:nvSpPr>
          <p:cNvPr id="7" name="Footer Placeholder 6">
            <a:extLst>
              <a:ext uri="{FF2B5EF4-FFF2-40B4-BE49-F238E27FC236}">
                <a16:creationId xmlns:a16="http://schemas.microsoft.com/office/drawing/2014/main" id="{1696EDD6-9106-D745-923B-51DDED949E62}"/>
              </a:ext>
            </a:extLst>
          </p:cNvPr>
          <p:cNvSpPr>
            <a:spLocks noGrp="1"/>
          </p:cNvSpPr>
          <p:nvPr>
            <p:ph type="ftr" sz="quarter" idx="15"/>
          </p:nvPr>
        </p:nvSpPr>
        <p:spPr/>
        <p:txBody>
          <a:bodyPr/>
          <a:lstStyle/>
          <a:p>
            <a:r>
              <a:rPr lang="en-US"/>
              <a:t>metrotransit.org/websiteurl</a:t>
            </a:r>
          </a:p>
        </p:txBody>
      </p:sp>
      <p:sp>
        <p:nvSpPr>
          <p:cNvPr id="8" name="Slide Number Placeholder 7">
            <a:extLst>
              <a:ext uri="{FF2B5EF4-FFF2-40B4-BE49-F238E27FC236}">
                <a16:creationId xmlns:a16="http://schemas.microsoft.com/office/drawing/2014/main" id="{9D946222-5FAE-A048-B745-6393336E4374}"/>
              </a:ext>
            </a:extLst>
          </p:cNvPr>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650628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623667"/>
            <a:ext cx="10515600" cy="1216025"/>
          </a:xfrm>
          <a:noFill/>
        </p:spPr>
        <p:txBody>
          <a:bodyPr lIns="0" tIns="365760" rIns="0" anchor="b">
            <a:normAutofit/>
          </a:bodyPr>
          <a:lstStyle>
            <a:lvl1pPr algn="l">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199" y="2086708"/>
            <a:ext cx="6236208" cy="4114800"/>
          </a:xfrm>
        </p:spPr>
        <p:txBody>
          <a:bodyPr lIns="0" tIns="0" rIns="0" bIns="0"/>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2086708"/>
            <a:ext cx="4535424" cy="4114800"/>
          </a:xfrm>
        </p:spPr>
        <p:txBody>
          <a:bodyPr lIns="0" tIns="0" rIns="0" bIns="0"/>
          <a:lstStyle>
            <a:lvl1pPr>
              <a:buClr>
                <a:schemeClr val="tx1"/>
              </a:buClr>
              <a:defRPr>
                <a:solidFill>
                  <a:schemeClr val="tx2"/>
                </a:solidFill>
              </a:defRPr>
            </a:lvl1pPr>
          </a:lstStyle>
          <a:p>
            <a:r>
              <a:rPr lang="en-US"/>
              <a:t>Click icon to add picture</a:t>
            </a:r>
          </a:p>
        </p:txBody>
      </p:sp>
      <p:pic>
        <p:nvPicPr>
          <p:cNvPr id="11" name="Picture 10">
            <a:extLst>
              <a:ext uri="{FF2B5EF4-FFF2-40B4-BE49-F238E27FC236}">
                <a16:creationId xmlns:a16="http://schemas.microsoft.com/office/drawing/2014/main" id="{C54920E0-79FC-2A41-BFE1-7968796375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09600"/>
          </a:xfrm>
          <a:prstGeom prst="rect">
            <a:avLst/>
          </a:prstGeom>
        </p:spPr>
      </p:pic>
      <p:sp>
        <p:nvSpPr>
          <p:cNvPr id="2" name="Date Placeholder 1">
            <a:extLst>
              <a:ext uri="{FF2B5EF4-FFF2-40B4-BE49-F238E27FC236}">
                <a16:creationId xmlns:a16="http://schemas.microsoft.com/office/drawing/2014/main" id="{67DF3EE8-5BAC-C544-9413-8B72EAC78F04}"/>
              </a:ext>
            </a:extLst>
          </p:cNvPr>
          <p:cNvSpPr>
            <a:spLocks noGrp="1"/>
          </p:cNvSpPr>
          <p:nvPr>
            <p:ph type="dt" sz="half" idx="14"/>
          </p:nvPr>
        </p:nvSpPr>
        <p:spPr/>
        <p:txBody>
          <a:bodyPr/>
          <a:lstStyle/>
          <a:p>
            <a:fld id="{97146A86-9F44-0143-A019-33CAB9F4355B}" type="datetime1">
              <a:rPr lang="en-US" smtClean="0"/>
              <a:t>4/29/2025</a:t>
            </a:fld>
            <a:endParaRPr lang="en-US"/>
          </a:p>
        </p:txBody>
      </p:sp>
      <p:sp>
        <p:nvSpPr>
          <p:cNvPr id="3" name="Footer Placeholder 2">
            <a:extLst>
              <a:ext uri="{FF2B5EF4-FFF2-40B4-BE49-F238E27FC236}">
                <a16:creationId xmlns:a16="http://schemas.microsoft.com/office/drawing/2014/main" id="{98879135-716D-3042-936E-831C235CF2AA}"/>
              </a:ext>
            </a:extLst>
          </p:cNvPr>
          <p:cNvSpPr>
            <a:spLocks noGrp="1"/>
          </p:cNvSpPr>
          <p:nvPr>
            <p:ph type="ftr" sz="quarter" idx="15"/>
          </p:nvPr>
        </p:nvSpPr>
        <p:spPr/>
        <p:txBody>
          <a:bodyPr/>
          <a:lstStyle/>
          <a:p>
            <a:r>
              <a:rPr lang="en-US"/>
              <a:t>metrotransit.org/websiteurl</a:t>
            </a:r>
          </a:p>
        </p:txBody>
      </p:sp>
      <p:sp>
        <p:nvSpPr>
          <p:cNvPr id="4" name="Slide Number Placeholder 3">
            <a:extLst>
              <a:ext uri="{FF2B5EF4-FFF2-40B4-BE49-F238E27FC236}">
                <a16:creationId xmlns:a16="http://schemas.microsoft.com/office/drawing/2014/main" id="{B7C84196-2108-8C4A-9E41-155E76BA3554}"/>
              </a:ext>
            </a:extLst>
          </p:cNvPr>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253926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s (4-Up Vertical)">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623667"/>
            <a:ext cx="10515600" cy="1216025"/>
          </a:xfrm>
          <a:noFill/>
        </p:spPr>
        <p:txBody>
          <a:bodyPr lIns="0" tIns="365760" rIns="0" anchor="b">
            <a:normAutofit/>
          </a:bodyPr>
          <a:lstStyle>
            <a:lvl1pPr algn="l">
              <a:defRPr sz="3600">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C54920E0-79FC-2A41-BFE1-7968796375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09600"/>
          </a:xfrm>
          <a:prstGeom prst="rect">
            <a:avLst/>
          </a:prstGeom>
        </p:spPr>
      </p:pic>
      <p:sp>
        <p:nvSpPr>
          <p:cNvPr id="2" name="Date Placeholder 1">
            <a:extLst>
              <a:ext uri="{FF2B5EF4-FFF2-40B4-BE49-F238E27FC236}">
                <a16:creationId xmlns:a16="http://schemas.microsoft.com/office/drawing/2014/main" id="{67DF3EE8-5BAC-C544-9413-8B72EAC78F04}"/>
              </a:ext>
            </a:extLst>
          </p:cNvPr>
          <p:cNvSpPr>
            <a:spLocks noGrp="1"/>
          </p:cNvSpPr>
          <p:nvPr>
            <p:ph type="dt" sz="half" idx="14"/>
          </p:nvPr>
        </p:nvSpPr>
        <p:spPr/>
        <p:txBody>
          <a:bodyPr/>
          <a:lstStyle/>
          <a:p>
            <a:fld id="{97146A86-9F44-0143-A019-33CAB9F4355B}" type="datetime1">
              <a:rPr lang="en-US" smtClean="0"/>
              <a:t>4/29/2025</a:t>
            </a:fld>
            <a:endParaRPr lang="en-US"/>
          </a:p>
        </p:txBody>
      </p:sp>
      <p:sp>
        <p:nvSpPr>
          <p:cNvPr id="3" name="Footer Placeholder 2">
            <a:extLst>
              <a:ext uri="{FF2B5EF4-FFF2-40B4-BE49-F238E27FC236}">
                <a16:creationId xmlns:a16="http://schemas.microsoft.com/office/drawing/2014/main" id="{98879135-716D-3042-936E-831C235CF2AA}"/>
              </a:ext>
            </a:extLst>
          </p:cNvPr>
          <p:cNvSpPr>
            <a:spLocks noGrp="1"/>
          </p:cNvSpPr>
          <p:nvPr>
            <p:ph type="ftr" sz="quarter" idx="15"/>
          </p:nvPr>
        </p:nvSpPr>
        <p:spPr/>
        <p:txBody>
          <a:bodyPr/>
          <a:lstStyle/>
          <a:p>
            <a:r>
              <a:rPr lang="en-US"/>
              <a:t>metrotransit.org/websiteurl</a:t>
            </a:r>
          </a:p>
        </p:txBody>
      </p:sp>
      <p:sp>
        <p:nvSpPr>
          <p:cNvPr id="4" name="Slide Number Placeholder 3">
            <a:extLst>
              <a:ext uri="{FF2B5EF4-FFF2-40B4-BE49-F238E27FC236}">
                <a16:creationId xmlns:a16="http://schemas.microsoft.com/office/drawing/2014/main" id="{B7C84196-2108-8C4A-9E41-155E76BA3554}"/>
              </a:ext>
            </a:extLst>
          </p:cNvPr>
          <p:cNvSpPr>
            <a:spLocks noGrp="1"/>
          </p:cNvSpPr>
          <p:nvPr>
            <p:ph type="sldNum" sz="quarter" idx="16"/>
          </p:nvPr>
        </p:nvSpPr>
        <p:spPr/>
        <p:txBody>
          <a:bodyPr/>
          <a:lstStyle/>
          <a:p>
            <a:fld id="{48F63A3B-78C7-47BE-AE5E-E10140E04643}" type="slidenum">
              <a:rPr lang="en-US" smtClean="0"/>
              <a:pPr/>
              <a:t>‹#›</a:t>
            </a:fld>
            <a:endParaRPr lang="en-US"/>
          </a:p>
        </p:txBody>
      </p:sp>
      <p:sp>
        <p:nvSpPr>
          <p:cNvPr id="9" name="Picture Placeholder 3">
            <a:extLst>
              <a:ext uri="{FF2B5EF4-FFF2-40B4-BE49-F238E27FC236}">
                <a16:creationId xmlns:a16="http://schemas.microsoft.com/office/drawing/2014/main" id="{005B71CE-1FB3-5441-A779-929D1E7B860C}"/>
              </a:ext>
            </a:extLst>
          </p:cNvPr>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2" name="Text Placeholder 4">
            <a:extLst>
              <a:ext uri="{FF2B5EF4-FFF2-40B4-BE49-F238E27FC236}">
                <a16:creationId xmlns:a16="http://schemas.microsoft.com/office/drawing/2014/main" id="{F5DB17DA-D682-3B4E-A0FC-515CE07440DD}"/>
              </a:ext>
            </a:extLst>
          </p:cNvPr>
          <p:cNvSpPr>
            <a:spLocks noGrp="1"/>
          </p:cNvSpPr>
          <p:nvPr>
            <p:ph type="body" sz="quarter" idx="17"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5" name="Picture Placeholder 5">
            <a:extLst>
              <a:ext uri="{FF2B5EF4-FFF2-40B4-BE49-F238E27FC236}">
                <a16:creationId xmlns:a16="http://schemas.microsoft.com/office/drawing/2014/main" id="{B537F8F4-454F-2647-98B8-FE6C9CF61332}"/>
              </a:ext>
            </a:extLst>
          </p:cNvPr>
          <p:cNvSpPr>
            <a:spLocks noGrp="1"/>
          </p:cNvSpPr>
          <p:nvPr>
            <p:ph type="pic" sz="quarter" idx="18"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6" name="Text Placeholder 6">
            <a:extLst>
              <a:ext uri="{FF2B5EF4-FFF2-40B4-BE49-F238E27FC236}">
                <a16:creationId xmlns:a16="http://schemas.microsoft.com/office/drawing/2014/main" id="{F44A55C3-164C-BE47-B58E-A8B841E34BB1}"/>
              </a:ext>
            </a:extLst>
          </p:cNvPr>
          <p:cNvSpPr>
            <a:spLocks noGrp="1"/>
          </p:cNvSpPr>
          <p:nvPr>
            <p:ph type="body" sz="quarter" idx="19"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7" name="Picture Placeholder 7">
            <a:extLst>
              <a:ext uri="{FF2B5EF4-FFF2-40B4-BE49-F238E27FC236}">
                <a16:creationId xmlns:a16="http://schemas.microsoft.com/office/drawing/2014/main" id="{8AC9CD10-2FFB-BA4A-88F2-2456A24DEAD4}"/>
              </a:ext>
            </a:extLst>
          </p:cNvPr>
          <p:cNvSpPr>
            <a:spLocks noGrp="1"/>
          </p:cNvSpPr>
          <p:nvPr>
            <p:ph type="pic" sz="quarter" idx="20"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8" name="Text Placeholder 8">
            <a:extLst>
              <a:ext uri="{FF2B5EF4-FFF2-40B4-BE49-F238E27FC236}">
                <a16:creationId xmlns:a16="http://schemas.microsoft.com/office/drawing/2014/main" id="{552F817C-D73B-0C4B-A41E-88047BC4BE10}"/>
              </a:ext>
            </a:extLst>
          </p:cNvPr>
          <p:cNvSpPr>
            <a:spLocks noGrp="1"/>
          </p:cNvSpPr>
          <p:nvPr>
            <p:ph type="body" sz="quarter" idx="21"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Picture Placeholder 9">
            <a:extLst>
              <a:ext uri="{FF2B5EF4-FFF2-40B4-BE49-F238E27FC236}">
                <a16:creationId xmlns:a16="http://schemas.microsoft.com/office/drawing/2014/main" id="{D74917D1-B5B4-6345-AE79-FEDF502F854F}"/>
              </a:ext>
            </a:extLst>
          </p:cNvPr>
          <p:cNvSpPr>
            <a:spLocks noGrp="1"/>
          </p:cNvSpPr>
          <p:nvPr>
            <p:ph type="pic" sz="quarter" idx="22"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20" name="Text Placeholder 10">
            <a:extLst>
              <a:ext uri="{FF2B5EF4-FFF2-40B4-BE49-F238E27FC236}">
                <a16:creationId xmlns:a16="http://schemas.microsoft.com/office/drawing/2014/main" id="{7B79E397-D832-824A-B5CB-400E15BEDED7}"/>
              </a:ext>
            </a:extLst>
          </p:cNvPr>
          <p:cNvSpPr>
            <a:spLocks noGrp="1"/>
          </p:cNvSpPr>
          <p:nvPr>
            <p:ph type="body" sz="quarter" idx="23"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Tree>
    <p:extLst>
      <p:ext uri="{BB962C8B-B14F-4D97-AF65-F5344CB8AC3E}">
        <p14:creationId xmlns:p14="http://schemas.microsoft.com/office/powerpoint/2010/main" val="3055221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latin typeface="Tenorite" pitchFamily="2" charset="0"/>
              </a:defRPr>
            </a:lvl1pPr>
          </a:lstStyle>
          <a:p>
            <a:fld id="{97146A86-9F44-0143-A019-33CAB9F4355B}" type="datetime1">
              <a:rPr lang="en-US" smtClean="0"/>
              <a:t>4/29/2025</a:t>
            </a:fld>
            <a:endParaRPr lang="en-US"/>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latin typeface="Tenorite" pitchFamily="2" charset="0"/>
              </a:defRPr>
            </a:lvl1pPr>
          </a:lstStyle>
          <a:p>
            <a:r>
              <a:rPr lang="en-US"/>
              <a:t>metrotransit.org/websiteurl</a:t>
            </a:r>
          </a:p>
        </p:txBody>
      </p:sp>
      <p:sp>
        <p:nvSpPr>
          <p:cNvPr id="6" name="Slide Number Placeholder 5"/>
          <p:cNvSpPr>
            <a:spLocks noGrp="1"/>
          </p:cNvSpPr>
          <p:nvPr>
            <p:ph type="sldNum" sz="quarter" idx="4"/>
          </p:nvPr>
        </p:nvSpPr>
        <p:spPr bwMode="black">
          <a:xfrm>
            <a:off x="10396728" y="6356350"/>
            <a:ext cx="1462668" cy="365125"/>
          </a:xfrm>
          <a:prstGeom prst="rect">
            <a:avLst/>
          </a:prstGeom>
        </p:spPr>
        <p:txBody>
          <a:bodyPr vert="horz" lIns="91440" tIns="45720" rIns="0" bIns="45720" rtlCol="0" anchor="ctr"/>
          <a:lstStyle>
            <a:lvl1pPr algn="r">
              <a:defRPr sz="1200">
                <a:solidFill>
                  <a:schemeClr val="tx2"/>
                </a:solidFill>
                <a:latin typeface="Tenorite" pitchFamily="2"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854" r:id="rId1"/>
    <p:sldLayoutId id="2147483845" r:id="rId2"/>
    <p:sldLayoutId id="2147483847" r:id="rId3"/>
    <p:sldLayoutId id="2147483848" r:id="rId4"/>
    <p:sldLayoutId id="2147483858" r:id="rId5"/>
    <p:sldLayoutId id="2147483860" r:id="rId6"/>
    <p:sldLayoutId id="2147483852" r:id="rId7"/>
    <p:sldLayoutId id="2147483826" r:id="rId8"/>
    <p:sldLayoutId id="2147483861" r:id="rId9"/>
    <p:sldLayoutId id="2147483862" r:id="rId10"/>
    <p:sldLayoutId id="2147483863" r:id="rId11"/>
    <p:sldLayoutId id="2147483864" r:id="rId12"/>
    <p:sldLayoutId id="2147483732" r:id="rId13"/>
    <p:sldLayoutId id="2147483733" r:id="rId14"/>
    <p:sldLayoutId id="2147483821" r:id="rId15"/>
    <p:sldLayoutId id="2147483797" r:id="rId16"/>
  </p:sldLayoutIdLst>
  <p:hf hdr="0" ftr="0" dt="0"/>
  <p:txStyles>
    <p:titleStyle>
      <a:lvl1pPr algn="l" defTabSz="914400" rtl="0" eaLnBrk="1" latinLnBrk="0" hangingPunct="1">
        <a:lnSpc>
          <a:spcPct val="90000"/>
        </a:lnSpc>
        <a:spcBef>
          <a:spcPct val="0"/>
        </a:spcBef>
        <a:buNone/>
        <a:defRPr sz="4400" b="1" kern="1200">
          <a:solidFill>
            <a:schemeClr val="tx1"/>
          </a:solidFill>
          <a:latin typeface="Tenorite" pitchFamily="2" charset="0"/>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Tenorite" pitchFamily="2" charset="0"/>
          <a:ea typeface="+mn-ea"/>
          <a:cs typeface="+mn-cs"/>
        </a:defRPr>
      </a:lvl1pPr>
      <a:lvl2pPr marL="685800" indent="-228600" algn="l" defTabSz="914400" rtl="0" eaLnBrk="1" latinLnBrk="0" hangingPunct="1">
        <a:lnSpc>
          <a:spcPct val="100000"/>
        </a:lnSpc>
        <a:spcBef>
          <a:spcPts val="0"/>
        </a:spcBef>
        <a:spcAft>
          <a:spcPts val="1000"/>
        </a:spcAft>
        <a:buClr>
          <a:schemeClr val="accent1"/>
        </a:buClr>
        <a:buFont typeface="System Font Regular"/>
        <a:buChar char="–"/>
        <a:defRPr sz="2100" kern="1200">
          <a:solidFill>
            <a:schemeClr val="tx2"/>
          </a:solidFill>
          <a:latin typeface="Tenorite" pitchFamily="2" charset="0"/>
          <a:ea typeface="+mn-ea"/>
          <a:cs typeface="+mn-cs"/>
        </a:defRPr>
      </a:lvl2pPr>
      <a:lvl3pPr marL="11430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3pPr>
      <a:lvl4pPr marL="16002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4pPr>
      <a:lvl5pPr marL="2057400" indent="-228600" algn="l" defTabSz="914400" rtl="0" eaLnBrk="1" latinLnBrk="0" hangingPunct="1">
        <a:lnSpc>
          <a:spcPct val="100000"/>
        </a:lnSpc>
        <a:spcBef>
          <a:spcPts val="0"/>
        </a:spcBef>
        <a:spcAft>
          <a:spcPts val="1000"/>
        </a:spcAft>
        <a:buClr>
          <a:schemeClr val="accent1"/>
        </a:buClr>
        <a:buFont typeface="Arial" panose="020B0604020202020204" pitchFamily="34" charset="0"/>
        <a:buChar char="•"/>
        <a:defRPr sz="1700" kern="1200">
          <a:solidFill>
            <a:schemeClr val="tx2"/>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metrotransit.org/hi-lake"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B23D-1183-9C45-8088-EA0C45C4C5FA}"/>
              </a:ext>
            </a:extLst>
          </p:cNvPr>
          <p:cNvSpPr>
            <a:spLocks noGrp="1"/>
          </p:cNvSpPr>
          <p:nvPr>
            <p:ph type="ctrTitle"/>
          </p:nvPr>
        </p:nvSpPr>
        <p:spPr/>
        <p:txBody>
          <a:bodyPr>
            <a:normAutofit/>
          </a:bodyPr>
          <a:lstStyle/>
          <a:p>
            <a:r>
              <a:rPr lang="en-US" dirty="0"/>
              <a:t>Blue Line Lake St/Midtown Station: TAAC Update</a:t>
            </a:r>
            <a:endParaRPr lang="en-US" sz="1800" b="0" dirty="0">
              <a:solidFill>
                <a:schemeClr val="tx2"/>
              </a:solidFill>
              <a:ea typeface="+mn-ea"/>
              <a:cs typeface="+mn-cs"/>
            </a:endParaRPr>
          </a:p>
        </p:txBody>
      </p:sp>
      <p:sp>
        <p:nvSpPr>
          <p:cNvPr id="3" name="Text Placeholder 2">
            <a:extLst>
              <a:ext uri="{FF2B5EF4-FFF2-40B4-BE49-F238E27FC236}">
                <a16:creationId xmlns:a16="http://schemas.microsoft.com/office/drawing/2014/main" id="{428DEF2A-0AA2-4D4F-95BD-1FF9F4A19C6E}"/>
              </a:ext>
            </a:extLst>
          </p:cNvPr>
          <p:cNvSpPr>
            <a:spLocks noGrp="1"/>
          </p:cNvSpPr>
          <p:nvPr>
            <p:ph type="body" sz="quarter" idx="18"/>
          </p:nvPr>
        </p:nvSpPr>
        <p:spPr>
          <a:xfrm>
            <a:off x="822960" y="5568696"/>
            <a:ext cx="8321040" cy="1289304"/>
          </a:xfrm>
        </p:spPr>
        <p:txBody>
          <a:bodyPr>
            <a:normAutofit/>
          </a:bodyPr>
          <a:lstStyle/>
          <a:p>
            <a:r>
              <a:rPr lang="en-US" sz="2600" dirty="0"/>
              <a:t>May 7, 2025</a:t>
            </a:r>
          </a:p>
          <a:p>
            <a:pPr>
              <a:lnSpc>
                <a:spcPct val="110000"/>
              </a:lnSpc>
            </a:pPr>
            <a:r>
              <a:rPr lang="en-US" sz="1900" dirty="0"/>
              <a:t>Christina Morrison, Metro Transit Engineering &amp; Facilities</a:t>
            </a:r>
          </a:p>
        </p:txBody>
      </p:sp>
      <p:pic>
        <p:nvPicPr>
          <p:cNvPr id="5" name="Graphic 8" descr="Metro Transit logo">
            <a:extLst>
              <a:ext uri="{FF2B5EF4-FFF2-40B4-BE49-F238E27FC236}">
                <a16:creationId xmlns:a16="http://schemas.microsoft.com/office/drawing/2014/main" id="{BD94BB0A-91FF-7A4A-BFA9-7614B3389F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71597" y="5902111"/>
            <a:ext cx="2404872" cy="394450"/>
          </a:xfrm>
          <a:prstGeom prst="rect">
            <a:avLst/>
          </a:prstGeom>
        </p:spPr>
      </p:pic>
      <p:pic>
        <p:nvPicPr>
          <p:cNvPr id="6" name="Picture 5" descr="The photo is an interior view of Blue Line Lake St/Midtown Station from the perspective of a person approaching the elevator. The walls of the station have a new floral “wallpaper” applied.">
            <a:extLst>
              <a:ext uri="{FF2B5EF4-FFF2-40B4-BE49-F238E27FC236}">
                <a16:creationId xmlns:a16="http://schemas.microsoft.com/office/drawing/2014/main" id="{95F6F721-40E4-E833-8C19-21B3B09E0983}"/>
              </a:ext>
            </a:extLst>
          </p:cNvPr>
          <p:cNvPicPr>
            <a:picLocks noChangeAspect="1"/>
          </p:cNvPicPr>
          <p:nvPr/>
        </p:nvPicPr>
        <p:blipFill rotWithShape="1">
          <a:blip r:embed="rId4">
            <a:extLst>
              <a:ext uri="{28A0092B-C50C-407E-A947-70E740481C1C}">
                <a14:useLocalDpi xmlns:a14="http://schemas.microsoft.com/office/drawing/2010/main" val="0"/>
              </a:ext>
            </a:extLst>
          </a:blip>
          <a:srcRect t="13502" b="15428"/>
          <a:stretch/>
        </p:blipFill>
        <p:spPr>
          <a:xfrm>
            <a:off x="0" y="10391"/>
            <a:ext cx="12192000" cy="4316819"/>
          </a:xfrm>
          <a:prstGeom prst="rect">
            <a:avLst/>
          </a:prstGeom>
        </p:spPr>
      </p:pic>
    </p:spTree>
    <p:extLst>
      <p:ext uri="{BB962C8B-B14F-4D97-AF65-F5344CB8AC3E}">
        <p14:creationId xmlns:p14="http://schemas.microsoft.com/office/powerpoint/2010/main" val="2255353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CEE6-0DE0-54C8-6F64-BBA5BB8A4114}"/>
              </a:ext>
            </a:extLst>
          </p:cNvPr>
          <p:cNvSpPr>
            <a:spLocks noGrp="1"/>
          </p:cNvSpPr>
          <p:nvPr>
            <p:ph type="title"/>
          </p:nvPr>
        </p:nvSpPr>
        <p:spPr>
          <a:xfrm>
            <a:off x="838200" y="623667"/>
            <a:ext cx="10515600" cy="1216025"/>
          </a:xfrm>
        </p:spPr>
        <p:txBody>
          <a:bodyPr anchor="b">
            <a:normAutofit/>
          </a:bodyPr>
          <a:lstStyle/>
          <a:p>
            <a:r>
              <a:rPr lang="en-US" dirty="0"/>
              <a:t>New pedestrian ramp</a:t>
            </a:r>
            <a:endParaRPr lang="en-US" dirty="0">
              <a:highlight>
                <a:srgbClr val="FFFF00"/>
              </a:highlight>
            </a:endParaRPr>
          </a:p>
        </p:txBody>
      </p:sp>
      <p:sp>
        <p:nvSpPr>
          <p:cNvPr id="14" name="Content Placeholder 2">
            <a:extLst>
              <a:ext uri="{FF2B5EF4-FFF2-40B4-BE49-F238E27FC236}">
                <a16:creationId xmlns:a16="http://schemas.microsoft.com/office/drawing/2014/main" id="{B6CE8673-7265-6C4A-9637-09F35ABF17EC}"/>
              </a:ext>
            </a:extLst>
          </p:cNvPr>
          <p:cNvSpPr>
            <a:spLocks noGrp="1"/>
          </p:cNvSpPr>
          <p:nvPr>
            <p:ph sz="quarter" idx="10"/>
          </p:nvPr>
        </p:nvSpPr>
        <p:spPr>
          <a:xfrm>
            <a:off x="838199" y="2086707"/>
            <a:ext cx="4964955" cy="4222397"/>
          </a:xfrm>
        </p:spPr>
        <p:txBody>
          <a:bodyPr>
            <a:normAutofit fontScale="92500" lnSpcReduction="10000"/>
          </a:bodyPr>
          <a:lstStyle/>
          <a:p>
            <a:r>
              <a:rPr lang="en-US" dirty="0"/>
              <a:t>New ramp was approved by Minneapolis Park and Recreation Board</a:t>
            </a:r>
          </a:p>
          <a:p>
            <a:pPr lvl="1"/>
            <a:r>
              <a:rPr lang="en-US" dirty="0"/>
              <a:t>Allows us to proceed with design and pursue easements with the Park Board for this permanent use at Market Square</a:t>
            </a:r>
          </a:p>
          <a:p>
            <a:r>
              <a:rPr lang="en-US" dirty="0"/>
              <a:t>Fully accessible slope, with underlit handrails and curb throughout </a:t>
            </a:r>
          </a:p>
          <a:p>
            <a:r>
              <a:rPr lang="en-US" dirty="0"/>
              <a:t>Will include snow melt for the full extent to facilitate quick and reduced snow maintenance </a:t>
            </a:r>
          </a:p>
          <a:p>
            <a:endParaRPr lang="en-US" dirty="0"/>
          </a:p>
        </p:txBody>
      </p:sp>
      <p:sp>
        <p:nvSpPr>
          <p:cNvPr id="9" name="TextBox 8">
            <a:extLst>
              <a:ext uri="{FF2B5EF4-FFF2-40B4-BE49-F238E27FC236}">
                <a16:creationId xmlns:a16="http://schemas.microsoft.com/office/drawing/2014/main" id="{27198BE8-FE92-46D7-BD39-B089AE54E226}"/>
              </a:ext>
            </a:extLst>
          </p:cNvPr>
          <p:cNvSpPr txBox="1"/>
          <p:nvPr/>
        </p:nvSpPr>
        <p:spPr>
          <a:xfrm flipH="1">
            <a:off x="6340968" y="5735985"/>
            <a:ext cx="5744610" cy="246221"/>
          </a:xfrm>
          <a:prstGeom prst="rect">
            <a:avLst/>
          </a:prstGeom>
          <a:noFill/>
        </p:spPr>
        <p:txBody>
          <a:bodyPr wrap="square" rtlCol="0">
            <a:spAutoFit/>
          </a:bodyPr>
          <a:lstStyle/>
          <a:p>
            <a:pPr algn="r"/>
            <a:r>
              <a:rPr lang="en-US" sz="1000" dirty="0">
                <a:solidFill>
                  <a:schemeClr val="tx2"/>
                </a:solidFill>
                <a:latin typeface="Tenorite" panose="00000500000000000000" pitchFamily="2" charset="0"/>
                <a:cs typeface="Arial" panose="020B0604020202020204" pitchFamily="34" charset="0"/>
              </a:rPr>
              <a:t>View of south station area with pedestrian ramp and adjacent park</a:t>
            </a:r>
          </a:p>
        </p:txBody>
      </p:sp>
      <p:sp>
        <p:nvSpPr>
          <p:cNvPr id="5" name="Slide Number Placeholder 4">
            <a:extLst>
              <a:ext uri="{FF2B5EF4-FFF2-40B4-BE49-F238E27FC236}">
                <a16:creationId xmlns:a16="http://schemas.microsoft.com/office/drawing/2014/main" id="{830D9B33-C897-1345-E467-DEBDF618826F}"/>
              </a:ext>
            </a:extLst>
          </p:cNvPr>
          <p:cNvSpPr>
            <a:spLocks noGrp="1"/>
          </p:cNvSpPr>
          <p:nvPr>
            <p:ph type="sldNum" sz="quarter" idx="16"/>
          </p:nvPr>
        </p:nvSpPr>
        <p:spPr>
          <a:xfrm>
            <a:off x="10396728" y="6356350"/>
            <a:ext cx="1462668" cy="365125"/>
          </a:xfrm>
        </p:spPr>
        <p:txBody>
          <a:bodyPr anchor="ctr">
            <a:normAutofit/>
          </a:bodyPr>
          <a:lstStyle/>
          <a:p>
            <a:pPr>
              <a:spcAft>
                <a:spcPts val="600"/>
              </a:spcAft>
            </a:pPr>
            <a:fld id="{48F63A3B-78C7-47BE-AE5E-E10140E04643}" type="slidenum">
              <a:rPr lang="en-US" smtClean="0"/>
              <a:pPr>
                <a:spcAft>
                  <a:spcPts val="600"/>
                </a:spcAft>
              </a:pPr>
              <a:t>10</a:t>
            </a:fld>
            <a:endParaRPr lang="en-US"/>
          </a:p>
        </p:txBody>
      </p:sp>
      <p:pic>
        <p:nvPicPr>
          <p:cNvPr id="11" name="Picture 10" descr="A rendering of the new pedestrian ramp on the south side of the station, which is an accessible switchback from Market Square up to the platform, with seating and landscaping that integrates with the park. A staircase runs through the center of the ramp. ">
            <a:extLst>
              <a:ext uri="{FF2B5EF4-FFF2-40B4-BE49-F238E27FC236}">
                <a16:creationId xmlns:a16="http://schemas.microsoft.com/office/drawing/2014/main" id="{10BA6CD4-5A37-E91D-9244-6C839472813F}"/>
              </a:ext>
            </a:extLst>
          </p:cNvPr>
          <p:cNvPicPr>
            <a:picLocks noChangeAspect="1"/>
          </p:cNvPicPr>
          <p:nvPr/>
        </p:nvPicPr>
        <p:blipFill>
          <a:blip r:embed="rId3">
            <a:extLst>
              <a:ext uri="{28A0092B-C50C-407E-A947-70E740481C1C}">
                <a14:useLocalDpi xmlns:a14="http://schemas.microsoft.com/office/drawing/2010/main" val="0"/>
              </a:ext>
            </a:extLst>
          </a:blip>
          <a:srcRect l="14489" b="6220"/>
          <a:stretch/>
        </p:blipFill>
        <p:spPr>
          <a:xfrm>
            <a:off x="6234546" y="2086707"/>
            <a:ext cx="5957454" cy="3525374"/>
          </a:xfrm>
          <a:prstGeom prst="rect">
            <a:avLst/>
          </a:prstGeom>
        </p:spPr>
      </p:pic>
    </p:spTree>
    <p:extLst>
      <p:ext uri="{BB962C8B-B14F-4D97-AF65-F5344CB8AC3E}">
        <p14:creationId xmlns:p14="http://schemas.microsoft.com/office/powerpoint/2010/main" val="1622199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914DE-D149-237C-9B77-B29F6900C1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D60D52-DE99-B0CF-81CA-A0B796FE3DC2}"/>
              </a:ext>
            </a:extLst>
          </p:cNvPr>
          <p:cNvSpPr>
            <a:spLocks noGrp="1"/>
          </p:cNvSpPr>
          <p:nvPr>
            <p:ph type="title"/>
          </p:nvPr>
        </p:nvSpPr>
        <p:spPr>
          <a:xfrm>
            <a:off x="838200" y="623667"/>
            <a:ext cx="10515600" cy="1216025"/>
          </a:xfrm>
        </p:spPr>
        <p:txBody>
          <a:bodyPr anchor="b">
            <a:normAutofit/>
          </a:bodyPr>
          <a:lstStyle/>
          <a:p>
            <a:r>
              <a:rPr lang="en-US" dirty="0"/>
              <a:t>Construction approach and phasing </a:t>
            </a:r>
            <a:endParaRPr lang="en-US" dirty="0">
              <a:highlight>
                <a:srgbClr val="FFFF00"/>
              </a:highlight>
            </a:endParaRPr>
          </a:p>
        </p:txBody>
      </p:sp>
      <p:sp>
        <p:nvSpPr>
          <p:cNvPr id="14" name="Content Placeholder 2">
            <a:extLst>
              <a:ext uri="{FF2B5EF4-FFF2-40B4-BE49-F238E27FC236}">
                <a16:creationId xmlns:a16="http://schemas.microsoft.com/office/drawing/2014/main" id="{96A5F808-8169-EB7A-33FE-AF3F9363B891}"/>
              </a:ext>
            </a:extLst>
          </p:cNvPr>
          <p:cNvSpPr>
            <a:spLocks noGrp="1"/>
          </p:cNvSpPr>
          <p:nvPr>
            <p:ph sz="quarter" idx="10"/>
          </p:nvPr>
        </p:nvSpPr>
        <p:spPr>
          <a:xfrm>
            <a:off x="838198" y="2086708"/>
            <a:ext cx="10186557" cy="3960802"/>
          </a:xfrm>
        </p:spPr>
        <p:txBody>
          <a:bodyPr vert="horz" lIns="0" tIns="0" rIns="0" bIns="0" rtlCol="0">
            <a:normAutofit/>
          </a:bodyPr>
          <a:lstStyle/>
          <a:p>
            <a:r>
              <a:rPr lang="en-US" dirty="0"/>
              <a:t>Construction is proposed to begin in Spring 2026 and be completed in 2027</a:t>
            </a:r>
          </a:p>
          <a:p>
            <a:pPr lvl="1"/>
            <a:r>
              <a:rPr lang="en-US" dirty="0"/>
              <a:t>Coordinated with broader Blue Line shutdowns planned in both years</a:t>
            </a:r>
          </a:p>
          <a:p>
            <a:r>
              <a:rPr lang="en-US" dirty="0"/>
              <a:t>Longer closure of the station is being studied to greatly reduce duration, improve worksite safety </a:t>
            </a:r>
          </a:p>
          <a:p>
            <a:pPr lvl="1"/>
            <a:r>
              <a:rPr lang="en-US" dirty="0"/>
              <a:t>Subject to rail operations approval</a:t>
            </a:r>
          </a:p>
          <a:p>
            <a:pPr lvl="1"/>
            <a:r>
              <a:rPr lang="en-US" dirty="0"/>
              <a:t>Working within Metro Transit to discuss options and approaches for replacement bus service</a:t>
            </a:r>
          </a:p>
          <a:p>
            <a:endParaRPr lang="en-US" dirty="0"/>
          </a:p>
        </p:txBody>
      </p:sp>
      <p:sp>
        <p:nvSpPr>
          <p:cNvPr id="5" name="Slide Number Placeholder 4">
            <a:extLst>
              <a:ext uri="{FF2B5EF4-FFF2-40B4-BE49-F238E27FC236}">
                <a16:creationId xmlns:a16="http://schemas.microsoft.com/office/drawing/2014/main" id="{72FBBA7F-AB36-834F-7D36-93CCE53CE4F6}"/>
              </a:ext>
            </a:extLst>
          </p:cNvPr>
          <p:cNvSpPr>
            <a:spLocks noGrp="1"/>
          </p:cNvSpPr>
          <p:nvPr>
            <p:ph type="sldNum" sz="quarter" idx="16"/>
          </p:nvPr>
        </p:nvSpPr>
        <p:spPr>
          <a:xfrm>
            <a:off x="10396728" y="6356350"/>
            <a:ext cx="1462668" cy="365125"/>
          </a:xfrm>
        </p:spPr>
        <p:txBody>
          <a:bodyPr anchor="ctr">
            <a:normAutofit/>
          </a:bodyPr>
          <a:lstStyle/>
          <a:p>
            <a:pPr>
              <a:spcAft>
                <a:spcPts val="600"/>
              </a:spcAft>
            </a:pPr>
            <a:fld id="{48F63A3B-78C7-47BE-AE5E-E10140E04643}" type="slidenum">
              <a:rPr lang="en-US" smtClean="0"/>
              <a:pPr>
                <a:spcAft>
                  <a:spcPts val="600"/>
                </a:spcAft>
              </a:pPr>
              <a:t>11</a:t>
            </a:fld>
            <a:endParaRPr lang="en-US"/>
          </a:p>
        </p:txBody>
      </p:sp>
    </p:spTree>
    <p:extLst>
      <p:ext uri="{BB962C8B-B14F-4D97-AF65-F5344CB8AC3E}">
        <p14:creationId xmlns:p14="http://schemas.microsoft.com/office/powerpoint/2010/main" val="2249347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7A11A-F930-AFEC-B449-075D406C2554}"/>
              </a:ext>
            </a:extLst>
          </p:cNvPr>
          <p:cNvSpPr>
            <a:spLocks noGrp="1"/>
          </p:cNvSpPr>
          <p:nvPr>
            <p:ph type="title"/>
          </p:nvPr>
        </p:nvSpPr>
        <p:spPr/>
        <p:txBody>
          <a:bodyPr/>
          <a:lstStyle/>
          <a:p>
            <a:r>
              <a:rPr lang="en-US"/>
              <a:t>Renovation Project</a:t>
            </a:r>
          </a:p>
        </p:txBody>
      </p:sp>
      <p:sp>
        <p:nvSpPr>
          <p:cNvPr id="3" name="Content Placeholder 2">
            <a:extLst>
              <a:ext uri="{FF2B5EF4-FFF2-40B4-BE49-F238E27FC236}">
                <a16:creationId xmlns:a16="http://schemas.microsoft.com/office/drawing/2014/main" id="{048580AE-66D8-AC33-D1FC-C680E8860246}"/>
              </a:ext>
            </a:extLst>
          </p:cNvPr>
          <p:cNvSpPr>
            <a:spLocks noGrp="1"/>
          </p:cNvSpPr>
          <p:nvPr>
            <p:ph idx="1"/>
          </p:nvPr>
        </p:nvSpPr>
        <p:spPr>
          <a:xfrm>
            <a:off x="838199" y="2057400"/>
            <a:ext cx="6194327" cy="4114800"/>
          </a:xfrm>
        </p:spPr>
        <p:txBody>
          <a:bodyPr>
            <a:normAutofit/>
          </a:bodyPr>
          <a:lstStyle/>
          <a:p>
            <a:r>
              <a:rPr lang="en-US" dirty="0"/>
              <a:t>Redesign scope includes:</a:t>
            </a:r>
          </a:p>
          <a:p>
            <a:pPr lvl="1"/>
            <a:r>
              <a:rPr lang="en-US" dirty="0"/>
              <a:t>North and south tower lobbies including stairs and elevators</a:t>
            </a:r>
          </a:p>
          <a:p>
            <a:pPr lvl="1"/>
            <a:r>
              <a:rPr lang="en-US" dirty="0"/>
              <a:t>Platform-level shelters, canopy, windscreen, and amenities</a:t>
            </a:r>
          </a:p>
          <a:p>
            <a:r>
              <a:rPr lang="en-US" dirty="0"/>
              <a:t>Goals:</a:t>
            </a:r>
          </a:p>
          <a:p>
            <a:pPr lvl="1"/>
            <a:r>
              <a:rPr lang="en-US" dirty="0"/>
              <a:t>Provide reliable accessibility</a:t>
            </a:r>
          </a:p>
          <a:p>
            <a:pPr lvl="1"/>
            <a:r>
              <a:rPr lang="en-US" dirty="0"/>
              <a:t>Reduce maintenance and enhance operations</a:t>
            </a:r>
          </a:p>
          <a:p>
            <a:pPr lvl="1"/>
            <a:r>
              <a:rPr lang="en-US" dirty="0"/>
              <a:t>Improve customer experience</a:t>
            </a:r>
          </a:p>
        </p:txBody>
      </p:sp>
      <p:pic>
        <p:nvPicPr>
          <p:cNvPr id="8" name="Picture 7" descr="View of the platform when exiting the stairs or escalator upper enclosed area. The view down the platform is obstructed by many panes of glass.">
            <a:extLst>
              <a:ext uri="{FF2B5EF4-FFF2-40B4-BE49-F238E27FC236}">
                <a16:creationId xmlns:a16="http://schemas.microsoft.com/office/drawing/2014/main" id="{34DC572F-B3DA-A46F-8FDB-B34DE7D61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526" y="2057400"/>
            <a:ext cx="5159474" cy="3869605"/>
          </a:xfrm>
          <a:prstGeom prst="rect">
            <a:avLst/>
          </a:prstGeom>
        </p:spPr>
      </p:pic>
      <p:sp>
        <p:nvSpPr>
          <p:cNvPr id="6" name="TextBox 5">
            <a:extLst>
              <a:ext uri="{FF2B5EF4-FFF2-40B4-BE49-F238E27FC236}">
                <a16:creationId xmlns:a16="http://schemas.microsoft.com/office/drawing/2014/main" id="{B7AEE731-F74D-A594-2957-47691AAEFDC8}"/>
              </a:ext>
            </a:extLst>
          </p:cNvPr>
          <p:cNvSpPr txBox="1"/>
          <p:nvPr/>
        </p:nvSpPr>
        <p:spPr>
          <a:xfrm flipH="1">
            <a:off x="8094518" y="5926492"/>
            <a:ext cx="3764878" cy="246221"/>
          </a:xfrm>
          <a:prstGeom prst="rect">
            <a:avLst/>
          </a:prstGeom>
          <a:noFill/>
        </p:spPr>
        <p:txBody>
          <a:bodyPr wrap="square" rtlCol="0">
            <a:spAutoFit/>
          </a:bodyPr>
          <a:lstStyle/>
          <a:p>
            <a:pPr algn="r"/>
            <a:r>
              <a:rPr lang="en-US" sz="1000" dirty="0">
                <a:solidFill>
                  <a:schemeClr val="tx2"/>
                </a:solidFill>
                <a:latin typeface="Tenorite" panose="00000500000000000000" pitchFamily="2" charset="0"/>
                <a:cs typeface="Arial" panose="020B0604020202020204" pitchFamily="34" charset="0"/>
              </a:rPr>
              <a:t>Approaching the existing platform from the escalator or stairs</a:t>
            </a:r>
          </a:p>
        </p:txBody>
      </p:sp>
      <p:sp>
        <p:nvSpPr>
          <p:cNvPr id="5" name="Slide Number Placeholder 4">
            <a:extLst>
              <a:ext uri="{FF2B5EF4-FFF2-40B4-BE49-F238E27FC236}">
                <a16:creationId xmlns:a16="http://schemas.microsoft.com/office/drawing/2014/main" id="{22AFDA3D-D7B4-3689-2D34-337A623E727C}"/>
              </a:ext>
              <a:ext uri="{C183D7F6-B498-43B3-948B-1728B52AA6E4}">
                <adec:decorative xmlns:adec="http://schemas.microsoft.com/office/drawing/2017/decorative" val="0"/>
              </a:ext>
            </a:extLst>
          </p:cNvPr>
          <p:cNvSpPr>
            <a:spLocks noGrp="1"/>
          </p:cNvSpPr>
          <p:nvPr>
            <p:ph type="sldNum" sz="quarter" idx="16"/>
          </p:nvPr>
        </p:nvSpPr>
        <p:spPr/>
        <p:txBody>
          <a:bodyPr/>
          <a:lstStyle/>
          <a:p>
            <a:fld id="{48F63A3B-78C7-47BE-AE5E-E10140E04643}" type="slidenum">
              <a:rPr lang="en-US" smtClean="0"/>
              <a:pPr/>
              <a:t>2</a:t>
            </a:fld>
            <a:endParaRPr lang="en-US"/>
          </a:p>
        </p:txBody>
      </p:sp>
    </p:spTree>
    <p:extLst>
      <p:ext uri="{BB962C8B-B14F-4D97-AF65-F5344CB8AC3E}">
        <p14:creationId xmlns:p14="http://schemas.microsoft.com/office/powerpoint/2010/main" val="34471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ADEEFA-B1C6-4D5A-556D-3F20075EE375}"/>
              </a:ext>
            </a:extLst>
          </p:cNvPr>
          <p:cNvSpPr>
            <a:spLocks noGrp="1"/>
          </p:cNvSpPr>
          <p:nvPr>
            <p:ph type="title"/>
          </p:nvPr>
        </p:nvSpPr>
        <p:spPr/>
        <p:txBody>
          <a:bodyPr/>
          <a:lstStyle/>
          <a:p>
            <a:r>
              <a:rPr lang="en-US"/>
              <a:t>Project Timeline</a:t>
            </a:r>
          </a:p>
        </p:txBody>
      </p:sp>
      <p:graphicFrame>
        <p:nvGraphicFramePr>
          <p:cNvPr id="26" name="Diagram 25" descr="Step 1: Planning&#10;Includes: purpose and need, concept design, staff and TAAC meetings, ramp concepts.&#10;Step 2: Design&#10;Includes: station design development in 2024, public input, and staff and TAAC review&#10;Step 3: Construction&#10;Lake St/Midtown Station construction will occur in 2026.">
            <a:extLst>
              <a:ext uri="{FF2B5EF4-FFF2-40B4-BE49-F238E27FC236}">
                <a16:creationId xmlns:a16="http://schemas.microsoft.com/office/drawing/2014/main" id="{F0EBF792-973E-A348-BB6D-241871A0EA7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48016823"/>
              </p:ext>
            </p:extLst>
          </p:nvPr>
        </p:nvGraphicFramePr>
        <p:xfrm>
          <a:off x="838200" y="2064993"/>
          <a:ext cx="11021196" cy="185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4" name="Diagram 23" descr="TAAC Update 1: May 2022&#10;TAAC Update 2: May 2023&#10;TAAC Update 3 (today): December 2023&#10;Future updates to TAAC are expected.">
            <a:extLst>
              <a:ext uri="{FF2B5EF4-FFF2-40B4-BE49-F238E27FC236}">
                <a16:creationId xmlns:a16="http://schemas.microsoft.com/office/drawing/2014/main" id="{B65BA21B-F82E-A0F8-88CC-36470F1C59B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38105199"/>
              </p:ext>
            </p:extLst>
          </p:nvPr>
        </p:nvGraphicFramePr>
        <p:xfrm>
          <a:off x="838200" y="4533899"/>
          <a:ext cx="11021196" cy="14021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5" name="Oval 24">
            <a:extLst>
              <a:ext uri="{FF2B5EF4-FFF2-40B4-BE49-F238E27FC236}">
                <a16:creationId xmlns:a16="http://schemas.microsoft.com/office/drawing/2014/main" id="{5FFA0E93-7FF5-AB9B-12F3-3DF8E9242FCB}"/>
              </a:ext>
              <a:ext uri="{C183D7F6-B498-43B3-948B-1728B52AA6E4}">
                <adec:decorative xmlns:adec="http://schemas.microsoft.com/office/drawing/2017/decorative" val="1"/>
              </a:ext>
            </a:extLst>
          </p:cNvPr>
          <p:cNvSpPr/>
          <p:nvPr/>
        </p:nvSpPr>
        <p:spPr>
          <a:xfrm>
            <a:off x="6445815" y="4113555"/>
            <a:ext cx="1711060" cy="1581151"/>
          </a:xfrm>
          <a:prstGeom prst="ellipse">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C96D0EF-68BF-5209-F975-5D1EB4C90086}"/>
              </a:ext>
            </a:extLst>
          </p:cNvPr>
          <p:cNvSpPr>
            <a:spLocks noGrp="1"/>
          </p:cNvSpPr>
          <p:nvPr>
            <p:ph type="sldNum" sz="quarter" idx="16"/>
          </p:nvPr>
        </p:nvSpPr>
        <p:spPr/>
        <p:txBody>
          <a:bodyPr/>
          <a:lstStyle/>
          <a:p>
            <a:fld id="{48F63A3B-78C7-47BE-AE5E-E10140E04643}" type="slidenum">
              <a:rPr lang="en-US" smtClean="0"/>
              <a:pPr/>
              <a:t>3</a:t>
            </a:fld>
            <a:endParaRPr lang="en-US"/>
          </a:p>
        </p:txBody>
      </p:sp>
    </p:spTree>
    <p:extLst>
      <p:ext uri="{BB962C8B-B14F-4D97-AF65-F5344CB8AC3E}">
        <p14:creationId xmlns:p14="http://schemas.microsoft.com/office/powerpoint/2010/main" val="2814156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7A11A-F930-AFEC-B449-075D406C2554}"/>
              </a:ext>
            </a:extLst>
          </p:cNvPr>
          <p:cNvSpPr>
            <a:spLocks noGrp="1"/>
          </p:cNvSpPr>
          <p:nvPr>
            <p:ph type="title"/>
          </p:nvPr>
        </p:nvSpPr>
        <p:spPr/>
        <p:txBody>
          <a:bodyPr/>
          <a:lstStyle/>
          <a:p>
            <a:r>
              <a:rPr lang="en-US" dirty="0"/>
              <a:t>Today’s Discussion</a:t>
            </a:r>
          </a:p>
        </p:txBody>
      </p:sp>
      <p:sp>
        <p:nvSpPr>
          <p:cNvPr id="3" name="Content Placeholder 2">
            <a:extLst>
              <a:ext uri="{FF2B5EF4-FFF2-40B4-BE49-F238E27FC236}">
                <a16:creationId xmlns:a16="http://schemas.microsoft.com/office/drawing/2014/main" id="{048580AE-66D8-AC33-D1FC-C680E8860246}"/>
              </a:ext>
            </a:extLst>
          </p:cNvPr>
          <p:cNvSpPr>
            <a:spLocks noGrp="1"/>
          </p:cNvSpPr>
          <p:nvPr>
            <p:ph idx="1"/>
          </p:nvPr>
        </p:nvSpPr>
        <p:spPr>
          <a:xfrm>
            <a:off x="838199" y="2057400"/>
            <a:ext cx="6194327" cy="4114800"/>
          </a:xfrm>
        </p:spPr>
        <p:txBody>
          <a:bodyPr>
            <a:normAutofit/>
          </a:bodyPr>
          <a:lstStyle/>
          <a:p>
            <a:r>
              <a:rPr lang="en-US" dirty="0"/>
              <a:t>February Open House feedback </a:t>
            </a:r>
          </a:p>
          <a:p>
            <a:r>
              <a:rPr lang="en-US" dirty="0"/>
              <a:t>Design progress </a:t>
            </a:r>
          </a:p>
          <a:p>
            <a:pPr lvl="1"/>
            <a:r>
              <a:rPr lang="en-US" dirty="0"/>
              <a:t>Platform and canopy details</a:t>
            </a:r>
          </a:p>
          <a:p>
            <a:pPr lvl="1"/>
            <a:r>
              <a:rPr lang="en-US" dirty="0"/>
              <a:t>Track crossing sightline improvements</a:t>
            </a:r>
          </a:p>
          <a:p>
            <a:pPr lvl="1"/>
            <a:r>
              <a:rPr lang="en-US" dirty="0"/>
              <a:t>Simplified street level entrances</a:t>
            </a:r>
          </a:p>
          <a:p>
            <a:pPr lvl="1"/>
            <a:r>
              <a:rPr lang="en-US" dirty="0"/>
              <a:t>Development of the ramp</a:t>
            </a:r>
          </a:p>
          <a:p>
            <a:pPr lvl="1"/>
            <a:endParaRPr lang="en-US" dirty="0"/>
          </a:p>
        </p:txBody>
      </p:sp>
      <p:pic>
        <p:nvPicPr>
          <p:cNvPr id="8" name="Picture 7" descr="View from the station platform with a partial glass canopy and glass shelters.">
            <a:extLst>
              <a:ext uri="{FF2B5EF4-FFF2-40B4-BE49-F238E27FC236}">
                <a16:creationId xmlns:a16="http://schemas.microsoft.com/office/drawing/2014/main" id="{AFC802DC-054D-9C5D-E879-994BB12EC2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5697" y="1209158"/>
            <a:ext cx="3721894" cy="4962526"/>
          </a:xfrm>
          <a:prstGeom prst="rect">
            <a:avLst/>
          </a:prstGeom>
        </p:spPr>
      </p:pic>
      <p:sp>
        <p:nvSpPr>
          <p:cNvPr id="6" name="TextBox 5">
            <a:extLst>
              <a:ext uri="{FF2B5EF4-FFF2-40B4-BE49-F238E27FC236}">
                <a16:creationId xmlns:a16="http://schemas.microsoft.com/office/drawing/2014/main" id="{B7AEE731-F74D-A594-2957-47691AAEFDC8}"/>
              </a:ext>
            </a:extLst>
          </p:cNvPr>
          <p:cNvSpPr txBox="1"/>
          <p:nvPr/>
        </p:nvSpPr>
        <p:spPr>
          <a:xfrm flipH="1">
            <a:off x="7965665" y="6233239"/>
            <a:ext cx="3561566" cy="246221"/>
          </a:xfrm>
          <a:prstGeom prst="rect">
            <a:avLst/>
          </a:prstGeom>
          <a:noFill/>
        </p:spPr>
        <p:txBody>
          <a:bodyPr wrap="square" rtlCol="0">
            <a:spAutoFit/>
          </a:bodyPr>
          <a:lstStyle/>
          <a:p>
            <a:pPr algn="r"/>
            <a:r>
              <a:rPr lang="en-US" sz="1000" dirty="0">
                <a:solidFill>
                  <a:schemeClr val="tx2"/>
                </a:solidFill>
                <a:latin typeface="Tenorite" panose="00000500000000000000" pitchFamily="2" charset="0"/>
                <a:cs typeface="Arial" panose="020B0604020202020204" pitchFamily="34" charset="0"/>
              </a:rPr>
              <a:t>Existing LRT platform with partial canopy and glass shelters</a:t>
            </a:r>
          </a:p>
        </p:txBody>
      </p:sp>
      <p:sp>
        <p:nvSpPr>
          <p:cNvPr id="5" name="Slide Number Placeholder 4">
            <a:extLst>
              <a:ext uri="{FF2B5EF4-FFF2-40B4-BE49-F238E27FC236}">
                <a16:creationId xmlns:a16="http://schemas.microsoft.com/office/drawing/2014/main" id="{22AFDA3D-D7B4-3689-2D34-337A623E727C}"/>
              </a:ext>
            </a:extLst>
          </p:cNvPr>
          <p:cNvSpPr>
            <a:spLocks noGrp="1"/>
          </p:cNvSpPr>
          <p:nvPr>
            <p:ph type="sldNum" sz="quarter" idx="16"/>
          </p:nvPr>
        </p:nvSpPr>
        <p:spPr/>
        <p:txBody>
          <a:bodyPr/>
          <a:lstStyle/>
          <a:p>
            <a:fld id="{48F63A3B-78C7-47BE-AE5E-E10140E04643}" type="slidenum">
              <a:rPr lang="en-US" smtClean="0"/>
              <a:pPr/>
              <a:t>4</a:t>
            </a:fld>
            <a:endParaRPr lang="en-US"/>
          </a:p>
        </p:txBody>
      </p:sp>
    </p:spTree>
    <p:extLst>
      <p:ext uri="{BB962C8B-B14F-4D97-AF65-F5344CB8AC3E}">
        <p14:creationId xmlns:p14="http://schemas.microsoft.com/office/powerpoint/2010/main" val="3854067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7A11A-F930-AFEC-B449-075D406C2554}"/>
              </a:ext>
            </a:extLst>
          </p:cNvPr>
          <p:cNvSpPr>
            <a:spLocks noGrp="1"/>
          </p:cNvSpPr>
          <p:nvPr>
            <p:ph type="title"/>
          </p:nvPr>
        </p:nvSpPr>
        <p:spPr/>
        <p:txBody>
          <a:bodyPr/>
          <a:lstStyle/>
          <a:p>
            <a:r>
              <a:rPr lang="en-US" dirty="0"/>
              <a:t>Open House feedback </a:t>
            </a:r>
          </a:p>
        </p:txBody>
      </p:sp>
      <p:sp>
        <p:nvSpPr>
          <p:cNvPr id="3" name="Content Placeholder 2">
            <a:extLst>
              <a:ext uri="{FF2B5EF4-FFF2-40B4-BE49-F238E27FC236}">
                <a16:creationId xmlns:a16="http://schemas.microsoft.com/office/drawing/2014/main" id="{048580AE-66D8-AC33-D1FC-C680E8860246}"/>
              </a:ext>
            </a:extLst>
          </p:cNvPr>
          <p:cNvSpPr>
            <a:spLocks noGrp="1"/>
          </p:cNvSpPr>
          <p:nvPr>
            <p:ph idx="1"/>
          </p:nvPr>
        </p:nvSpPr>
        <p:spPr>
          <a:xfrm>
            <a:off x="838199" y="2057400"/>
            <a:ext cx="5178137" cy="4114800"/>
          </a:xfrm>
        </p:spPr>
        <p:txBody>
          <a:bodyPr>
            <a:normAutofit fontScale="62500" lnSpcReduction="20000"/>
          </a:bodyPr>
          <a:lstStyle/>
          <a:p>
            <a:r>
              <a:rPr lang="en-US" dirty="0"/>
              <a:t>We had an open house on February 11</a:t>
            </a:r>
            <a:r>
              <a:rPr lang="en-US" baseline="30000" dirty="0"/>
              <a:t>th</a:t>
            </a:r>
          </a:p>
          <a:p>
            <a:pPr lvl="1"/>
            <a:r>
              <a:rPr lang="en-US" dirty="0"/>
              <a:t>50+ people in attendance</a:t>
            </a:r>
          </a:p>
          <a:p>
            <a:r>
              <a:rPr lang="en-US" dirty="0"/>
              <a:t>Key findings</a:t>
            </a:r>
          </a:p>
          <a:p>
            <a:pPr lvl="1"/>
            <a:r>
              <a:rPr lang="en-US" dirty="0"/>
              <a:t>Support for continued use of 24/7 security, increased lighting throughout</a:t>
            </a:r>
          </a:p>
          <a:p>
            <a:pPr lvl="1"/>
            <a:r>
              <a:rPr lang="en-US" dirty="0"/>
              <a:t>Appreciated the clear sightlines on the platform and the canopy coverage to protect from weather and provide shade</a:t>
            </a:r>
          </a:p>
          <a:p>
            <a:pPr lvl="1"/>
            <a:r>
              <a:rPr lang="en-US" dirty="0"/>
              <a:t>Support for the proposal to add an outdoor public toilet in the plaza</a:t>
            </a:r>
          </a:p>
          <a:p>
            <a:pPr lvl="1"/>
            <a:r>
              <a:rPr lang="en-US" dirty="0"/>
              <a:t>Concerns if metal paneling will adequately address wind and warmth, interest in improving heater options</a:t>
            </a:r>
          </a:p>
          <a:p>
            <a:pPr lvl="1"/>
            <a:r>
              <a:rPr lang="en-US" dirty="0"/>
              <a:t>Concerns about construction duration and access to transit</a:t>
            </a:r>
          </a:p>
          <a:p>
            <a:r>
              <a:rPr lang="en-US" dirty="0"/>
              <a:t>Full report available at </a:t>
            </a:r>
            <a:r>
              <a:rPr lang="en-US" dirty="0">
                <a:hlinkClick r:id="rId3"/>
              </a:rPr>
              <a:t>www.metrotransit.org/hi-lake</a:t>
            </a:r>
            <a:r>
              <a:rPr lang="en-US" dirty="0"/>
              <a:t> </a:t>
            </a:r>
          </a:p>
          <a:p>
            <a:pPr lvl="1"/>
            <a:endParaRPr lang="en-US" dirty="0"/>
          </a:p>
        </p:txBody>
      </p:sp>
      <p:sp>
        <p:nvSpPr>
          <p:cNvPr id="5" name="Slide Number Placeholder 4">
            <a:extLst>
              <a:ext uri="{FF2B5EF4-FFF2-40B4-BE49-F238E27FC236}">
                <a16:creationId xmlns:a16="http://schemas.microsoft.com/office/drawing/2014/main" id="{22AFDA3D-D7B4-3689-2D34-337A623E727C}"/>
              </a:ext>
            </a:extLst>
          </p:cNvPr>
          <p:cNvSpPr>
            <a:spLocks noGrp="1"/>
          </p:cNvSpPr>
          <p:nvPr>
            <p:ph type="sldNum" sz="quarter" idx="16"/>
          </p:nvPr>
        </p:nvSpPr>
        <p:spPr/>
        <p:txBody>
          <a:bodyPr/>
          <a:lstStyle/>
          <a:p>
            <a:fld id="{48F63A3B-78C7-47BE-AE5E-E10140E04643}" type="slidenum">
              <a:rPr lang="en-US" smtClean="0"/>
              <a:pPr/>
              <a:t>5</a:t>
            </a:fld>
            <a:endParaRPr lang="en-US"/>
          </a:p>
        </p:txBody>
      </p:sp>
      <p:pic>
        <p:nvPicPr>
          <p:cNvPr id="6" name="Picture 5" descr="A design rendering shows the proposed center platform, clear of obstructions in the center, with perforated gold-colored metal panels on the outside of the tracks, and along the sides of the staircase. A  white canopy overhead stretches to the outside of the tracks. Passengers are waiting for trains. ">
            <a:extLst>
              <a:ext uri="{FF2B5EF4-FFF2-40B4-BE49-F238E27FC236}">
                <a16:creationId xmlns:a16="http://schemas.microsoft.com/office/drawing/2014/main" id="{BF58D6B3-72E1-9247-3A37-432E7A749182}"/>
              </a:ext>
            </a:extLst>
          </p:cNvPr>
          <p:cNvPicPr>
            <a:picLocks noChangeAspect="1"/>
          </p:cNvPicPr>
          <p:nvPr/>
        </p:nvPicPr>
        <p:blipFill>
          <a:blip r:embed="rId4">
            <a:extLst>
              <a:ext uri="{28A0092B-C50C-407E-A947-70E740481C1C}">
                <a14:useLocalDpi xmlns:a14="http://schemas.microsoft.com/office/drawing/2010/main" val="0"/>
              </a:ext>
            </a:extLst>
          </a:blip>
          <a:srcRect l="4659"/>
          <a:stretch/>
        </p:blipFill>
        <p:spPr>
          <a:xfrm>
            <a:off x="6380018" y="1825625"/>
            <a:ext cx="5811982" cy="3427819"/>
          </a:xfrm>
          <a:prstGeom prst="rect">
            <a:avLst/>
          </a:prstGeom>
        </p:spPr>
      </p:pic>
      <p:sp>
        <p:nvSpPr>
          <p:cNvPr id="10" name="TextBox 9">
            <a:extLst>
              <a:ext uri="{FF2B5EF4-FFF2-40B4-BE49-F238E27FC236}">
                <a16:creationId xmlns:a16="http://schemas.microsoft.com/office/drawing/2014/main" id="{D4038984-8DDB-2DFD-A413-7904AE197A1D}"/>
              </a:ext>
            </a:extLst>
          </p:cNvPr>
          <p:cNvSpPr txBox="1"/>
          <p:nvPr/>
        </p:nvSpPr>
        <p:spPr>
          <a:xfrm>
            <a:off x="6097732" y="5253444"/>
            <a:ext cx="6094268"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enorite" panose="00000500000000000000" pitchFamily="2" charset="0"/>
                <a:ea typeface="+mn-ea"/>
                <a:cs typeface="Arial" panose="020B0604020202020204" pitchFamily="34" charset="0"/>
              </a:rPr>
              <a:t>Planned LRT platform with metal paneling on the outside of the tracks and a full canopy</a:t>
            </a:r>
          </a:p>
        </p:txBody>
      </p:sp>
    </p:spTree>
    <p:extLst>
      <p:ext uri="{BB962C8B-B14F-4D97-AF65-F5344CB8AC3E}">
        <p14:creationId xmlns:p14="http://schemas.microsoft.com/office/powerpoint/2010/main" val="1587035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hoto of between-car barriers. These barriers are a series yellow vertical bollards of different heights, placed on the edge of the platform parallel to the tracks to warn people that space is between the train cars and not a door opening. &#10;">
            <a:extLst>
              <a:ext uri="{FF2B5EF4-FFF2-40B4-BE49-F238E27FC236}">
                <a16:creationId xmlns:a16="http://schemas.microsoft.com/office/drawing/2014/main" id="{B02D6E49-E9A8-F4E9-E9A1-9D3D469D2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838" y="2086707"/>
            <a:ext cx="4973781" cy="3730336"/>
          </a:xfrm>
          <a:prstGeom prst="rect">
            <a:avLst/>
          </a:prstGeom>
        </p:spPr>
      </p:pic>
      <p:sp>
        <p:nvSpPr>
          <p:cNvPr id="2" name="Title 1">
            <a:extLst>
              <a:ext uri="{FF2B5EF4-FFF2-40B4-BE49-F238E27FC236}">
                <a16:creationId xmlns:a16="http://schemas.microsoft.com/office/drawing/2014/main" id="{B222CEE6-0DE0-54C8-6F64-BBA5BB8A4114}"/>
              </a:ext>
            </a:extLst>
          </p:cNvPr>
          <p:cNvSpPr>
            <a:spLocks noGrp="1"/>
          </p:cNvSpPr>
          <p:nvPr>
            <p:ph type="title"/>
          </p:nvPr>
        </p:nvSpPr>
        <p:spPr>
          <a:xfrm>
            <a:off x="838200" y="623667"/>
            <a:ext cx="10515600" cy="1216025"/>
          </a:xfrm>
        </p:spPr>
        <p:txBody>
          <a:bodyPr anchor="b">
            <a:normAutofit/>
          </a:bodyPr>
          <a:lstStyle/>
          <a:p>
            <a:r>
              <a:rPr lang="en-US" dirty="0"/>
              <a:t>Platform </a:t>
            </a:r>
            <a:endParaRPr lang="en-US" dirty="0">
              <a:highlight>
                <a:srgbClr val="FFFF00"/>
              </a:highlight>
            </a:endParaRPr>
          </a:p>
        </p:txBody>
      </p:sp>
      <p:sp>
        <p:nvSpPr>
          <p:cNvPr id="14" name="Content Placeholder 2">
            <a:extLst>
              <a:ext uri="{FF2B5EF4-FFF2-40B4-BE49-F238E27FC236}">
                <a16:creationId xmlns:a16="http://schemas.microsoft.com/office/drawing/2014/main" id="{B6CE8673-7265-6C4A-9637-09F35ABF17EC}"/>
              </a:ext>
            </a:extLst>
          </p:cNvPr>
          <p:cNvSpPr>
            <a:spLocks noGrp="1"/>
          </p:cNvSpPr>
          <p:nvPr>
            <p:ph sz="quarter" idx="10"/>
          </p:nvPr>
        </p:nvSpPr>
        <p:spPr>
          <a:xfrm>
            <a:off x="838199" y="2086707"/>
            <a:ext cx="4638965" cy="4534809"/>
          </a:xfrm>
        </p:spPr>
        <p:txBody>
          <a:bodyPr>
            <a:normAutofit/>
          </a:bodyPr>
          <a:lstStyle/>
          <a:p>
            <a:r>
              <a:rPr lang="en-US" dirty="0"/>
              <a:t>Identified clear door zones</a:t>
            </a:r>
          </a:p>
          <a:p>
            <a:pPr lvl="1"/>
            <a:r>
              <a:rPr lang="en-US" dirty="0"/>
              <a:t>Bench placement between doors </a:t>
            </a:r>
          </a:p>
          <a:p>
            <a:pPr lvl="1"/>
            <a:r>
              <a:rPr lang="en-US" dirty="0"/>
              <a:t>Between-car bollards and tactile doormats added</a:t>
            </a:r>
          </a:p>
          <a:p>
            <a:r>
              <a:rPr lang="en-US" dirty="0"/>
              <a:t>Replaced heated benches with pendant-style heaters</a:t>
            </a:r>
          </a:p>
          <a:p>
            <a:pPr lvl="1"/>
            <a:r>
              <a:rPr lang="en-US" dirty="0"/>
              <a:t>Placed between benches</a:t>
            </a:r>
          </a:p>
          <a:p>
            <a:pPr lvl="1"/>
            <a:r>
              <a:rPr lang="en-US" dirty="0"/>
              <a:t>Better serves all users, does not require sitting to access heat</a:t>
            </a:r>
          </a:p>
        </p:txBody>
      </p:sp>
      <p:sp>
        <p:nvSpPr>
          <p:cNvPr id="8" name="TextBox 7" descr="Rendering of platform level of the station with solid roof and metal windscreens&#10;">
            <a:extLst>
              <a:ext uri="{FF2B5EF4-FFF2-40B4-BE49-F238E27FC236}">
                <a16:creationId xmlns:a16="http://schemas.microsoft.com/office/drawing/2014/main" id="{4DD9B39F-C4FC-28A0-5E3D-948CE746AF1E}"/>
              </a:ext>
            </a:extLst>
          </p:cNvPr>
          <p:cNvSpPr txBox="1"/>
          <p:nvPr/>
        </p:nvSpPr>
        <p:spPr>
          <a:xfrm flipH="1">
            <a:off x="6096000" y="5840475"/>
            <a:ext cx="5592619" cy="246221"/>
          </a:xfrm>
          <a:prstGeom prst="rect">
            <a:avLst/>
          </a:prstGeom>
          <a:noFill/>
        </p:spPr>
        <p:txBody>
          <a:bodyPr wrap="square" rtlCol="0">
            <a:spAutoFit/>
          </a:bodyPr>
          <a:lstStyle/>
          <a:p>
            <a:pPr algn="r"/>
            <a:r>
              <a:rPr lang="en-US" sz="1000" dirty="0">
                <a:solidFill>
                  <a:schemeClr val="tx2"/>
                </a:solidFill>
                <a:latin typeface="Tenorite" panose="00000500000000000000" pitchFamily="2" charset="0"/>
                <a:cs typeface="Arial" panose="020B0604020202020204" pitchFamily="34" charset="0"/>
              </a:rPr>
              <a:t>Example of between car barriers installed on the Green Line Extension</a:t>
            </a:r>
          </a:p>
        </p:txBody>
      </p:sp>
      <p:sp>
        <p:nvSpPr>
          <p:cNvPr id="5" name="Slide Number Placeholder 4">
            <a:extLst>
              <a:ext uri="{FF2B5EF4-FFF2-40B4-BE49-F238E27FC236}">
                <a16:creationId xmlns:a16="http://schemas.microsoft.com/office/drawing/2014/main" id="{830D9B33-C897-1345-E467-DEBDF618826F}"/>
              </a:ext>
            </a:extLst>
          </p:cNvPr>
          <p:cNvSpPr>
            <a:spLocks noGrp="1"/>
          </p:cNvSpPr>
          <p:nvPr>
            <p:ph type="sldNum" sz="quarter" idx="16"/>
          </p:nvPr>
        </p:nvSpPr>
        <p:spPr>
          <a:xfrm>
            <a:off x="10396728" y="6356350"/>
            <a:ext cx="1462668" cy="365125"/>
          </a:xfrm>
        </p:spPr>
        <p:txBody>
          <a:bodyPr anchor="ctr">
            <a:normAutofit/>
          </a:bodyPr>
          <a:lstStyle/>
          <a:p>
            <a:pPr>
              <a:spcAft>
                <a:spcPts val="600"/>
              </a:spcAft>
            </a:pPr>
            <a:fld id="{48F63A3B-78C7-47BE-AE5E-E10140E04643}" type="slidenum">
              <a:rPr lang="en-US" smtClean="0"/>
              <a:pPr>
                <a:spcAft>
                  <a:spcPts val="600"/>
                </a:spcAft>
              </a:pPr>
              <a:t>6</a:t>
            </a:fld>
            <a:endParaRPr lang="en-US"/>
          </a:p>
        </p:txBody>
      </p:sp>
    </p:spTree>
    <p:extLst>
      <p:ext uri="{BB962C8B-B14F-4D97-AF65-F5344CB8AC3E}">
        <p14:creationId xmlns:p14="http://schemas.microsoft.com/office/powerpoint/2010/main" val="365951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710AE-CF56-80CA-C2E2-3B8F5D2EE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C12036-1178-841F-45ED-2B1CEBE5FE39}"/>
              </a:ext>
            </a:extLst>
          </p:cNvPr>
          <p:cNvSpPr>
            <a:spLocks noGrp="1"/>
          </p:cNvSpPr>
          <p:nvPr>
            <p:ph type="title"/>
          </p:nvPr>
        </p:nvSpPr>
        <p:spPr>
          <a:xfrm>
            <a:off x="838200" y="623667"/>
            <a:ext cx="10515600" cy="1216025"/>
          </a:xfrm>
        </p:spPr>
        <p:txBody>
          <a:bodyPr anchor="b">
            <a:normAutofit/>
          </a:bodyPr>
          <a:lstStyle/>
          <a:p>
            <a:r>
              <a:rPr lang="en-US" dirty="0"/>
              <a:t>Track crossing</a:t>
            </a:r>
            <a:endParaRPr lang="en-US" dirty="0">
              <a:highlight>
                <a:srgbClr val="FFFF00"/>
              </a:highlight>
            </a:endParaRPr>
          </a:p>
        </p:txBody>
      </p:sp>
      <p:sp>
        <p:nvSpPr>
          <p:cNvPr id="14" name="Content Placeholder 2">
            <a:extLst>
              <a:ext uri="{FF2B5EF4-FFF2-40B4-BE49-F238E27FC236}">
                <a16:creationId xmlns:a16="http://schemas.microsoft.com/office/drawing/2014/main" id="{15FDAE25-66C1-B31D-7497-5635B17C3559}"/>
              </a:ext>
            </a:extLst>
          </p:cNvPr>
          <p:cNvSpPr>
            <a:spLocks noGrp="1"/>
          </p:cNvSpPr>
          <p:nvPr>
            <p:ph sz="quarter" idx="10"/>
          </p:nvPr>
        </p:nvSpPr>
        <p:spPr>
          <a:xfrm>
            <a:off x="838199" y="2086707"/>
            <a:ext cx="5239016" cy="4534809"/>
          </a:xfrm>
        </p:spPr>
        <p:txBody>
          <a:bodyPr>
            <a:normAutofit/>
          </a:bodyPr>
          <a:lstStyle/>
          <a:p>
            <a:r>
              <a:rPr lang="en-US" dirty="0"/>
              <a:t>Removed part of south end of canopy to open up sightlines for at the track-level crossing</a:t>
            </a:r>
          </a:p>
          <a:p>
            <a:pPr lvl="1"/>
            <a:r>
              <a:rPr lang="en-US" dirty="0"/>
              <a:t>Eliminates vertical obstructions</a:t>
            </a:r>
          </a:p>
          <a:p>
            <a:pPr lvl="1"/>
            <a:r>
              <a:rPr lang="en-US" dirty="0"/>
              <a:t>Improves sightlines of both riders and train operators</a:t>
            </a:r>
          </a:p>
          <a:p>
            <a:r>
              <a:rPr lang="en-US" dirty="0"/>
              <a:t>Both sides of the new track crossing will have truncated domes and standard warning devices</a:t>
            </a:r>
          </a:p>
        </p:txBody>
      </p:sp>
      <p:sp>
        <p:nvSpPr>
          <p:cNvPr id="5" name="Slide Number Placeholder 4">
            <a:extLst>
              <a:ext uri="{FF2B5EF4-FFF2-40B4-BE49-F238E27FC236}">
                <a16:creationId xmlns:a16="http://schemas.microsoft.com/office/drawing/2014/main" id="{FE1E6196-64A8-5890-0F38-672CFA7905CE}"/>
              </a:ext>
            </a:extLst>
          </p:cNvPr>
          <p:cNvSpPr>
            <a:spLocks noGrp="1"/>
          </p:cNvSpPr>
          <p:nvPr>
            <p:ph type="sldNum" sz="quarter" idx="16"/>
          </p:nvPr>
        </p:nvSpPr>
        <p:spPr>
          <a:xfrm>
            <a:off x="10396728" y="6356350"/>
            <a:ext cx="1462668" cy="365125"/>
          </a:xfrm>
        </p:spPr>
        <p:txBody>
          <a:bodyPr anchor="ctr">
            <a:normAutofit/>
          </a:bodyPr>
          <a:lstStyle/>
          <a:p>
            <a:pPr>
              <a:spcAft>
                <a:spcPts val="600"/>
              </a:spcAft>
            </a:pPr>
            <a:fld id="{48F63A3B-78C7-47BE-AE5E-E10140E04643}" type="slidenum">
              <a:rPr lang="en-US" smtClean="0"/>
              <a:pPr>
                <a:spcAft>
                  <a:spcPts val="600"/>
                </a:spcAft>
              </a:pPr>
              <a:t>7</a:t>
            </a:fld>
            <a:endParaRPr lang="en-US"/>
          </a:p>
        </p:txBody>
      </p:sp>
      <p:pic>
        <p:nvPicPr>
          <p:cNvPr id="7" name="Picture 6" descr="In the initial design, the canopy and side panels obscured the view of the train operator, making the crossing hard to see">
            <a:extLst>
              <a:ext uri="{FF2B5EF4-FFF2-40B4-BE49-F238E27FC236}">
                <a16:creationId xmlns:a16="http://schemas.microsoft.com/office/drawing/2014/main" id="{98BAAAEA-80E1-BFAA-28CA-6C207FAF7F40}"/>
              </a:ext>
            </a:extLst>
          </p:cNvPr>
          <p:cNvPicPr>
            <a:picLocks noChangeAspect="1"/>
          </p:cNvPicPr>
          <p:nvPr/>
        </p:nvPicPr>
        <p:blipFill>
          <a:blip r:embed="rId3"/>
          <a:srcRect l="22512" b="25067"/>
          <a:stretch/>
        </p:blipFill>
        <p:spPr>
          <a:xfrm>
            <a:off x="6894602" y="897818"/>
            <a:ext cx="4538763" cy="2618539"/>
          </a:xfrm>
          <a:prstGeom prst="rect">
            <a:avLst/>
          </a:prstGeom>
        </p:spPr>
      </p:pic>
      <p:pic>
        <p:nvPicPr>
          <p:cNvPr id="10" name="Picture 9" descr="The revised design eliminated the end of the canopy and the vertical obstructions/side panels and allows the train operator to view the passenger that is waiting to cross. ">
            <a:extLst>
              <a:ext uri="{FF2B5EF4-FFF2-40B4-BE49-F238E27FC236}">
                <a16:creationId xmlns:a16="http://schemas.microsoft.com/office/drawing/2014/main" id="{1E12A449-A734-4491-CFFF-F387C91BE533}"/>
              </a:ext>
            </a:extLst>
          </p:cNvPr>
          <p:cNvPicPr>
            <a:picLocks noChangeAspect="1"/>
          </p:cNvPicPr>
          <p:nvPr/>
        </p:nvPicPr>
        <p:blipFill>
          <a:blip r:embed="rId4"/>
          <a:srcRect l="12930" b="5077"/>
          <a:stretch/>
        </p:blipFill>
        <p:spPr>
          <a:xfrm>
            <a:off x="6894602" y="3717760"/>
            <a:ext cx="4538763" cy="2704631"/>
          </a:xfrm>
          <a:prstGeom prst="rect">
            <a:avLst/>
          </a:prstGeom>
        </p:spPr>
      </p:pic>
      <p:sp>
        <p:nvSpPr>
          <p:cNvPr id="11" name="TextBox 10" descr="Rendering of platform level of the station with solid roof and metal windscreens&#10;">
            <a:extLst>
              <a:ext uri="{FF2B5EF4-FFF2-40B4-BE49-F238E27FC236}">
                <a16:creationId xmlns:a16="http://schemas.microsoft.com/office/drawing/2014/main" id="{EF5E5E23-997A-A248-49B8-C37E29B36593}"/>
              </a:ext>
            </a:extLst>
          </p:cNvPr>
          <p:cNvSpPr txBox="1"/>
          <p:nvPr/>
        </p:nvSpPr>
        <p:spPr>
          <a:xfrm flipH="1">
            <a:off x="9497287" y="1015515"/>
            <a:ext cx="1936078" cy="338554"/>
          </a:xfrm>
          <a:prstGeom prst="rect">
            <a:avLst/>
          </a:prstGeom>
          <a:noFill/>
        </p:spPr>
        <p:txBody>
          <a:bodyPr wrap="square" rtlCol="0">
            <a:spAutoFit/>
          </a:bodyPr>
          <a:lstStyle/>
          <a:p>
            <a:pPr algn="r"/>
            <a:r>
              <a:rPr lang="en-US" sz="1600" b="1" dirty="0">
                <a:solidFill>
                  <a:schemeClr val="bg1"/>
                </a:solidFill>
                <a:latin typeface="Tenorite" panose="00000500000000000000" pitchFamily="2" charset="0"/>
                <a:cs typeface="Arial" panose="020B0604020202020204" pitchFamily="34" charset="0"/>
              </a:rPr>
              <a:t>INITIAL DESIGN</a:t>
            </a:r>
          </a:p>
        </p:txBody>
      </p:sp>
      <p:sp>
        <p:nvSpPr>
          <p:cNvPr id="12" name="TextBox 11" descr="Rendering of platform level of the station with solid roof and metal windscreens&#10;">
            <a:extLst>
              <a:ext uri="{FF2B5EF4-FFF2-40B4-BE49-F238E27FC236}">
                <a16:creationId xmlns:a16="http://schemas.microsoft.com/office/drawing/2014/main" id="{172A54A2-3F78-63E4-BC4C-D5B1C3A58459}"/>
              </a:ext>
            </a:extLst>
          </p:cNvPr>
          <p:cNvSpPr txBox="1"/>
          <p:nvPr/>
        </p:nvSpPr>
        <p:spPr>
          <a:xfrm flipH="1">
            <a:off x="9497287" y="3873636"/>
            <a:ext cx="1936078" cy="338554"/>
          </a:xfrm>
          <a:prstGeom prst="rect">
            <a:avLst/>
          </a:prstGeom>
          <a:noFill/>
        </p:spPr>
        <p:txBody>
          <a:bodyPr wrap="square" rtlCol="0">
            <a:spAutoFit/>
          </a:bodyPr>
          <a:lstStyle/>
          <a:p>
            <a:pPr algn="r"/>
            <a:r>
              <a:rPr lang="en-US" sz="1600" b="1" dirty="0">
                <a:solidFill>
                  <a:schemeClr val="bg1"/>
                </a:solidFill>
                <a:latin typeface="Tenorite" panose="00000500000000000000" pitchFamily="2" charset="0"/>
                <a:cs typeface="Arial" panose="020B0604020202020204" pitchFamily="34" charset="0"/>
              </a:rPr>
              <a:t>REVISED DESIGN</a:t>
            </a:r>
          </a:p>
        </p:txBody>
      </p:sp>
      <p:sp>
        <p:nvSpPr>
          <p:cNvPr id="13" name="TextBox 12">
            <a:extLst>
              <a:ext uri="{FF2B5EF4-FFF2-40B4-BE49-F238E27FC236}">
                <a16:creationId xmlns:a16="http://schemas.microsoft.com/office/drawing/2014/main" id="{D279D35A-304B-C5D2-C0C3-CE5DED8D6742}"/>
              </a:ext>
            </a:extLst>
          </p:cNvPr>
          <p:cNvSpPr txBox="1"/>
          <p:nvPr/>
        </p:nvSpPr>
        <p:spPr>
          <a:xfrm flipH="1">
            <a:off x="5688755" y="6455784"/>
            <a:ext cx="5744610" cy="246221"/>
          </a:xfrm>
          <a:prstGeom prst="rect">
            <a:avLst/>
          </a:prstGeom>
          <a:noFill/>
        </p:spPr>
        <p:txBody>
          <a:bodyPr wrap="square" rtlCol="0">
            <a:spAutoFit/>
          </a:bodyPr>
          <a:lstStyle/>
          <a:p>
            <a:pPr algn="r"/>
            <a:r>
              <a:rPr lang="en-US" sz="1000" dirty="0">
                <a:solidFill>
                  <a:schemeClr val="tx2"/>
                </a:solidFill>
                <a:latin typeface="Tenorite" panose="00000500000000000000" pitchFamily="2" charset="0"/>
                <a:cs typeface="Arial" panose="020B0604020202020204" pitchFamily="34" charset="0"/>
              </a:rPr>
              <a:t>View of the new track level crossing from the train operator’s perspective</a:t>
            </a:r>
          </a:p>
        </p:txBody>
      </p:sp>
    </p:spTree>
    <p:extLst>
      <p:ext uri="{BB962C8B-B14F-4D97-AF65-F5344CB8AC3E}">
        <p14:creationId xmlns:p14="http://schemas.microsoft.com/office/powerpoint/2010/main" val="3127977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9D6C-56F4-D744-F2A6-401FA1EFB909}"/>
              </a:ext>
            </a:extLst>
          </p:cNvPr>
          <p:cNvSpPr>
            <a:spLocks noGrp="1"/>
          </p:cNvSpPr>
          <p:nvPr>
            <p:ph type="title"/>
          </p:nvPr>
        </p:nvSpPr>
        <p:spPr>
          <a:xfrm>
            <a:off x="266700" y="5638801"/>
            <a:ext cx="11658600" cy="1219200"/>
          </a:xfrm>
        </p:spPr>
        <p:txBody>
          <a:bodyPr anchor="ctr">
            <a:normAutofit/>
          </a:bodyPr>
          <a:lstStyle/>
          <a:p>
            <a:r>
              <a:rPr lang="en-US" dirty="0"/>
              <a:t>Track crossing from rider’s perspective</a:t>
            </a:r>
          </a:p>
        </p:txBody>
      </p:sp>
      <p:pic>
        <p:nvPicPr>
          <p:cNvPr id="9" name="Picture 8" descr="The revised design eliminated the end of the canopy and the vertical obstructions/side panels and allows the train operator to view the passenger that is waiting to cross. This is the same design as the previous slide, but from the rider's perspective. The blue box represents the front of the train.">
            <a:extLst>
              <a:ext uri="{FF2B5EF4-FFF2-40B4-BE49-F238E27FC236}">
                <a16:creationId xmlns:a16="http://schemas.microsoft.com/office/drawing/2014/main" id="{08DA5219-28B1-EA16-4082-77A1D656A73D}"/>
              </a:ext>
            </a:extLst>
          </p:cNvPr>
          <p:cNvPicPr>
            <a:picLocks noChangeAspect="1"/>
          </p:cNvPicPr>
          <p:nvPr/>
        </p:nvPicPr>
        <p:blipFill>
          <a:blip r:embed="rId3"/>
          <a:srcRect t="16667"/>
          <a:stretch/>
        </p:blipFill>
        <p:spPr>
          <a:xfrm>
            <a:off x="20" y="2"/>
            <a:ext cx="12191984" cy="5638799"/>
          </a:xfrm>
          <a:prstGeom prst="rect">
            <a:avLst/>
          </a:prstGeom>
          <a:noFill/>
        </p:spPr>
      </p:pic>
    </p:spTree>
    <p:extLst>
      <p:ext uri="{BB962C8B-B14F-4D97-AF65-F5344CB8AC3E}">
        <p14:creationId xmlns:p14="http://schemas.microsoft.com/office/powerpoint/2010/main" val="3017410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CEE6-0DE0-54C8-6F64-BBA5BB8A4114}"/>
              </a:ext>
            </a:extLst>
          </p:cNvPr>
          <p:cNvSpPr>
            <a:spLocks noGrp="1"/>
          </p:cNvSpPr>
          <p:nvPr>
            <p:ph type="title"/>
          </p:nvPr>
        </p:nvSpPr>
        <p:spPr>
          <a:xfrm>
            <a:off x="838200" y="623667"/>
            <a:ext cx="10515600" cy="1216025"/>
          </a:xfrm>
        </p:spPr>
        <p:txBody>
          <a:bodyPr anchor="b">
            <a:normAutofit/>
          </a:bodyPr>
          <a:lstStyle/>
          <a:p>
            <a:r>
              <a:rPr lang="en-US" dirty="0"/>
              <a:t>Street level </a:t>
            </a:r>
            <a:endParaRPr lang="en-US" dirty="0">
              <a:highlight>
                <a:srgbClr val="FFFF00"/>
              </a:highlight>
            </a:endParaRPr>
          </a:p>
        </p:txBody>
      </p:sp>
      <p:sp>
        <p:nvSpPr>
          <p:cNvPr id="14" name="Content Placeholder 2">
            <a:extLst>
              <a:ext uri="{FF2B5EF4-FFF2-40B4-BE49-F238E27FC236}">
                <a16:creationId xmlns:a16="http://schemas.microsoft.com/office/drawing/2014/main" id="{B6CE8673-7265-6C4A-9637-09F35ABF17EC}"/>
              </a:ext>
            </a:extLst>
          </p:cNvPr>
          <p:cNvSpPr>
            <a:spLocks noGrp="1"/>
          </p:cNvSpPr>
          <p:nvPr>
            <p:ph sz="quarter" idx="10"/>
          </p:nvPr>
        </p:nvSpPr>
        <p:spPr>
          <a:xfrm>
            <a:off x="838199" y="2086708"/>
            <a:ext cx="5043056" cy="4147626"/>
          </a:xfrm>
        </p:spPr>
        <p:txBody>
          <a:bodyPr vert="horz" lIns="0" tIns="0" rIns="0" bIns="0" rtlCol="0" anchor="t">
            <a:normAutofit fontScale="92500"/>
          </a:bodyPr>
          <a:lstStyle/>
          <a:p>
            <a:r>
              <a:rPr lang="en-US" dirty="0">
                <a:latin typeface="Tenorite"/>
              </a:rPr>
              <a:t>Simplified the edges of stairs on the plaza level</a:t>
            </a:r>
          </a:p>
          <a:p>
            <a:r>
              <a:rPr lang="en-US" dirty="0"/>
              <a:t>Adding real-time signs, public announcements at the street level </a:t>
            </a:r>
          </a:p>
          <a:p>
            <a:pPr lvl="1"/>
            <a:r>
              <a:rPr lang="en-US" dirty="0"/>
              <a:t>Allows both audio and visual announcements about service, including notice of shutdowns or emergencies </a:t>
            </a:r>
          </a:p>
          <a:p>
            <a:r>
              <a:rPr lang="en-US" dirty="0"/>
              <a:t>More seamless access walk and roll access to the new Transit Service Center ticket windows</a:t>
            </a:r>
          </a:p>
          <a:p>
            <a:endParaRPr lang="en-US" dirty="0"/>
          </a:p>
        </p:txBody>
      </p:sp>
      <p:sp>
        <p:nvSpPr>
          <p:cNvPr id="8" name="TextBox 7">
            <a:extLst>
              <a:ext uri="{FF2B5EF4-FFF2-40B4-BE49-F238E27FC236}">
                <a16:creationId xmlns:a16="http://schemas.microsoft.com/office/drawing/2014/main" id="{2C13A2A0-7A07-05A8-DD87-908F3AD02FF9}"/>
              </a:ext>
            </a:extLst>
          </p:cNvPr>
          <p:cNvSpPr txBox="1"/>
          <p:nvPr/>
        </p:nvSpPr>
        <p:spPr>
          <a:xfrm flipH="1">
            <a:off x="6114786" y="5841654"/>
            <a:ext cx="5744610" cy="246221"/>
          </a:xfrm>
          <a:prstGeom prst="rect">
            <a:avLst/>
          </a:prstGeom>
          <a:noFill/>
        </p:spPr>
        <p:txBody>
          <a:bodyPr wrap="square" rtlCol="0">
            <a:spAutoFit/>
          </a:bodyPr>
          <a:lstStyle/>
          <a:p>
            <a:pPr algn="r"/>
            <a:r>
              <a:rPr lang="en-US" sz="1000" dirty="0">
                <a:solidFill>
                  <a:schemeClr val="tx2"/>
                </a:solidFill>
                <a:latin typeface="Tenorite" panose="00000500000000000000" pitchFamily="2" charset="0"/>
                <a:cs typeface="Arial" panose="020B0604020202020204" pitchFamily="34" charset="0"/>
              </a:rPr>
              <a:t>View of the elevator and stair entrances, from Lake Street looking south</a:t>
            </a:r>
          </a:p>
        </p:txBody>
      </p:sp>
      <p:sp>
        <p:nvSpPr>
          <p:cNvPr id="5" name="Slide Number Placeholder 4">
            <a:extLst>
              <a:ext uri="{FF2B5EF4-FFF2-40B4-BE49-F238E27FC236}">
                <a16:creationId xmlns:a16="http://schemas.microsoft.com/office/drawing/2014/main" id="{830D9B33-C897-1345-E467-DEBDF618826F}"/>
              </a:ext>
            </a:extLst>
          </p:cNvPr>
          <p:cNvSpPr>
            <a:spLocks noGrp="1"/>
          </p:cNvSpPr>
          <p:nvPr>
            <p:ph type="sldNum" sz="quarter" idx="16"/>
          </p:nvPr>
        </p:nvSpPr>
        <p:spPr>
          <a:xfrm>
            <a:off x="10396728" y="6356350"/>
            <a:ext cx="1462668" cy="365125"/>
          </a:xfrm>
        </p:spPr>
        <p:txBody>
          <a:bodyPr anchor="ctr">
            <a:normAutofit/>
          </a:bodyPr>
          <a:lstStyle/>
          <a:p>
            <a:pPr>
              <a:spcAft>
                <a:spcPts val="600"/>
              </a:spcAft>
            </a:pPr>
            <a:fld id="{48F63A3B-78C7-47BE-AE5E-E10140E04643}" type="slidenum">
              <a:rPr lang="en-US" smtClean="0"/>
              <a:pPr>
                <a:spcAft>
                  <a:spcPts val="600"/>
                </a:spcAft>
              </a:pPr>
              <a:t>9</a:t>
            </a:fld>
            <a:endParaRPr lang="en-US"/>
          </a:p>
        </p:txBody>
      </p:sp>
      <p:pic>
        <p:nvPicPr>
          <p:cNvPr id="4" name="Picture 3" descr="The south entrance under the LRT bridge includes an elevator closer to the curb, facing the street, with a glass vestibule. Behind the elevator, there is a multi-tier staircase up to the platform">
            <a:extLst>
              <a:ext uri="{FF2B5EF4-FFF2-40B4-BE49-F238E27FC236}">
                <a16:creationId xmlns:a16="http://schemas.microsoft.com/office/drawing/2014/main" id="{40A9D907-1015-3F77-87E7-BB235BB8D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758" y="1839692"/>
            <a:ext cx="4705638" cy="3979709"/>
          </a:xfrm>
          <a:prstGeom prst="rect">
            <a:avLst/>
          </a:prstGeom>
        </p:spPr>
      </p:pic>
    </p:spTree>
    <p:extLst>
      <p:ext uri="{BB962C8B-B14F-4D97-AF65-F5344CB8AC3E}">
        <p14:creationId xmlns:p14="http://schemas.microsoft.com/office/powerpoint/2010/main" val="16765959"/>
      </p:ext>
    </p:extLst>
  </p:cSld>
  <p:clrMapOvr>
    <a:masterClrMapping/>
  </p:clrMapOvr>
</p:sld>
</file>

<file path=ppt/theme/theme1.xml><?xml version="1.0" encoding="utf-8"?>
<a:theme xmlns:a="http://schemas.openxmlformats.org/drawingml/2006/main" name="Metro Transit">
  <a:themeElements>
    <a:clrScheme name="Metro Transit 1">
      <a:dk1>
        <a:srgbClr val="0053A0"/>
      </a:dk1>
      <a:lt1>
        <a:srgbClr val="FFFFFF"/>
      </a:lt1>
      <a:dk2>
        <a:srgbClr val="000000"/>
      </a:dk2>
      <a:lt2>
        <a:srgbClr val="DDDDDA"/>
      </a:lt2>
      <a:accent1>
        <a:srgbClr val="0053A0"/>
      </a:accent1>
      <a:accent2>
        <a:srgbClr val="FFD200"/>
      </a:accent2>
      <a:accent3>
        <a:srgbClr val="ED1B2E"/>
      </a:accent3>
      <a:accent4>
        <a:srgbClr val="A5CF4C"/>
      </a:accent4>
      <a:accent5>
        <a:srgbClr val="FF7300"/>
      </a:accent5>
      <a:accent6>
        <a:srgbClr val="6B1F7C"/>
      </a:accent6>
      <a:hlink>
        <a:srgbClr val="0097D0"/>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109F8522-AC5F-364F-8B19-BCF9DB65CD0D}" vid="{25A1EF37-E185-DF46-BAD2-25068B7EA9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4ef142b-3683-4afd-88c5-94fa3973bbf8">
      <Terms xmlns="http://schemas.microsoft.com/office/infopath/2007/PartnerControls"/>
    </lcf76f155ced4ddcb4097134ff3c332f>
    <TaxCatchAll xmlns="0700b2a0-d796-4b2c-ab91-004181d75673" xsi:nil="true"/>
    <SharedWithUsers xmlns="0700b2a0-d796-4b2c-ab91-004181d75673">
      <UserInfo>
        <DisplayName>Ackerson, Jenny</DisplayName>
        <AccountId>25</AccountId>
        <AccountType/>
      </UserInfo>
      <UserInfo>
        <DisplayName>Cook, Douglas</DisplayName>
        <AccountId>73</AccountId>
        <AccountType/>
      </UserInfo>
      <UserInfo>
        <DisplayName>Olson, Cody</DisplayName>
        <AccountId>16</AccountId>
        <AccountType/>
      </UserInfo>
      <UserInfo>
        <DisplayName>Olsen, Anjila</DisplayName>
        <AccountId>126</AccountId>
        <AccountType/>
      </UserInfo>
      <UserInfo>
        <DisplayName>Byard, Guthrie</DisplayName>
        <AccountId>54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5FA5CDFF7AB64BB79D185BA82B17D1" ma:contentTypeVersion="16" ma:contentTypeDescription="Create a new document." ma:contentTypeScope="" ma:versionID="37e2e7633d00ca1d800e2b39d589d8b0">
  <xsd:schema xmlns:xsd="http://www.w3.org/2001/XMLSchema" xmlns:xs="http://www.w3.org/2001/XMLSchema" xmlns:p="http://schemas.microsoft.com/office/2006/metadata/properties" xmlns:ns2="04ef142b-3683-4afd-88c5-94fa3973bbf8" xmlns:ns3="0700b2a0-d796-4b2c-ab91-004181d75673" targetNamespace="http://schemas.microsoft.com/office/2006/metadata/properties" ma:root="true" ma:fieldsID="212ea4719364e2b1aa77665b15249820" ns2:_="" ns3:_="">
    <xsd:import namespace="04ef142b-3683-4afd-88c5-94fa3973bbf8"/>
    <xsd:import namespace="0700b2a0-d796-4b2c-ab91-004181d7567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ef142b-3683-4afd-88c5-94fa3973b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f0ffc36-a9af-4332-beee-56f6503c83c2"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0b2a0-d796-4b2c-ab91-004181d7567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1353304-41eb-4adf-b774-8a80349e5cb0}" ma:internalName="TaxCatchAll" ma:showField="CatchAllData" ma:web="0700b2a0-d796-4b2c-ab91-004181d756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78B604-9059-4F1C-B8E2-C96A71A964D2}">
  <ds:schemaRefs>
    <ds:schemaRef ds:uri="04ef142b-3683-4afd-88c5-94fa3973bbf8"/>
    <ds:schemaRef ds:uri="0700b2a0-d796-4b2c-ab91-004181d7567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3.xml><?xml version="1.0" encoding="utf-8"?>
<ds:datastoreItem xmlns:ds="http://schemas.openxmlformats.org/officeDocument/2006/customXml" ds:itemID="{AFE3A170-6FFB-46E9-94C6-02DA88FA23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ef142b-3683-4afd-88c5-94fa3973bbf8"/>
    <ds:schemaRef ds:uri="0700b2a0-d796-4b2c-ab91-004181d756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MT-Presentation</Template>
  <TotalTime>1442</TotalTime>
  <Words>2069</Words>
  <Application>Microsoft Office PowerPoint</Application>
  <PresentationFormat>Widescreen</PresentationFormat>
  <Paragraphs>132</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System Font Regular</vt:lpstr>
      <vt:lpstr>Tenorite</vt:lpstr>
      <vt:lpstr>Metro Transit</vt:lpstr>
      <vt:lpstr>Blue Line Lake St/Midtown Station: TAAC Update</vt:lpstr>
      <vt:lpstr>Renovation Project</vt:lpstr>
      <vt:lpstr>Project Timeline</vt:lpstr>
      <vt:lpstr>Today’s Discussion</vt:lpstr>
      <vt:lpstr>Open House feedback </vt:lpstr>
      <vt:lpstr>Platform </vt:lpstr>
      <vt:lpstr>Track crossing</vt:lpstr>
      <vt:lpstr>Track crossing from rider’s perspective</vt:lpstr>
      <vt:lpstr>Street level </vt:lpstr>
      <vt:lpstr>New pedestrian ramp</vt:lpstr>
      <vt:lpstr>Construction approach and phasing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Line Lake St/Midtown Renovation Working Group</dc:title>
  <dc:subject/>
  <dc:creator>Morrison, Christina</dc:creator>
  <cp:keywords/>
  <dc:description/>
  <cp:lastModifiedBy>Morrison, Christina</cp:lastModifiedBy>
  <cp:revision>2</cp:revision>
  <cp:lastPrinted>2017-03-14T16:27:36Z</cp:lastPrinted>
  <dcterms:created xsi:type="dcterms:W3CDTF">2022-08-08T19:33:07Z</dcterms:created>
  <dcterms:modified xsi:type="dcterms:W3CDTF">2025-04-30T19:39:31Z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2.0</vt:lpwstr>
  </property>
  <property fmtid="{D5CDD505-2E9C-101B-9397-08002B2CF9AE}" pid="3" name="ContentTypeId">
    <vt:lpwstr>0x0101000D5FA5CDFF7AB64BB79D185BA82B17D1</vt:lpwstr>
  </property>
  <property fmtid="{D5CDD505-2E9C-101B-9397-08002B2CF9AE}" pid="4" name="MediaServiceImageTags">
    <vt:lpwstr/>
  </property>
</Properties>
</file>