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51" r:id="rId6"/>
    <p:sldMasterId id="2147483746" r:id="rId7"/>
    <p:sldMasterId id="2147484164" r:id="rId8"/>
    <p:sldMasterId id="2147483916" r:id="rId9"/>
  </p:sldMasterIdLst>
  <p:notesMasterIdLst>
    <p:notesMasterId r:id="rId22"/>
  </p:notesMasterIdLst>
  <p:sldIdLst>
    <p:sldId id="389" r:id="rId10"/>
    <p:sldId id="385" r:id="rId11"/>
    <p:sldId id="390" r:id="rId12"/>
    <p:sldId id="386" r:id="rId13"/>
    <p:sldId id="387" r:id="rId14"/>
    <p:sldId id="388" r:id="rId15"/>
    <p:sldId id="363" r:id="rId16"/>
    <p:sldId id="375" r:id="rId17"/>
    <p:sldId id="364" r:id="rId18"/>
    <p:sldId id="376" r:id="rId19"/>
    <p:sldId id="391" r:id="rId20"/>
    <p:sldId id="39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9315AA-090A-197E-AEF0-AE3090089DA4}" name="Malone, Kimberly" initials="MK" userId="S::kimberly.malone@metc.state.mn.us::309abda5-c8b1-45c4-b81a-148ca29173b9" providerId="AD"/>
  <p188:author id="{C057A1DC-3FC4-6E65-AA7D-744338789C61}" name="Hailu, Zecharias" initials="HZ" userId="S::zecharias.hailu@metc.state.mn.us::eda3aef4-1fbb-4426-8c0d-fd3ed1bebc42" providerId="AD"/>
  <p188:author id="{EEB852DE-7783-32EF-0282-8900CB4A1464}" name="Payne, Ashanti" initials="PA" userId="S::ashanti.payne@metc.state.mn.us::25d3ca4e-001a-41f1-a208-b6c638d7a6e2" providerId="AD"/>
  <p188:author id="{752360E7-D027-3984-4B79-DBD7AA7BACA6}" name="Jordan, Cyrenthia" initials="JC" userId="S::cyrenthia.jordan@metc.state.mn.us::2b4b8b53-b4bc-434e-82de-336c26f5f91b" providerId="AD"/>
  <p188:author id="{074AA2ED-75A3-D360-28DC-9041C8728B6D}" name="Eltawely, Lila" initials="EL" userId="S::lila.eltawely@metc.state.mn.us::15911c17-aed9-4319-8ffb-18023a364647" providerId="AD"/>
  <p188:author id="{23D4E7ED-A0FB-5A6D-604E-2A9F42037849}" name="Solberg, Megan" initials="SM" userId="S::megan.solberg@metc.state.mn.us::f879b389-0b09-4e67-aea5-47230fea39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5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E7189B7-A99C-4AC2-8A35-1B18FFD8BFD6}" type="datetimeFigureOut">
              <a:t>3/13/2026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0FBDA8-2791-4FFE-A69B-C2BAAB3A4ED5}" type="slidenum">
              <a:t>‹#›</a:t>
            </a:fld>
            <a:endParaRPr lang="en-US"/>
          </a:p>
        </p:txBody>
      </p:sp>
    </p:spTree>
    <p:extLst>
      <p:ext uri="{BB962C8B-B14F-4D97-AF65-F5344CB8AC3E}">
        <p14:creationId xmlns:p14="http://schemas.microsoft.com/office/powerpoint/2010/main" val="264850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926"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412803"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17" descr="Downtown Minneapolis Skyline from University of Minnesota campus.">
            <a:extLst>
              <a:ext uri="{FF2B5EF4-FFF2-40B4-BE49-F238E27FC236}">
                <a16:creationId xmlns:a16="http://schemas.microsoft.com/office/drawing/2014/main" id="{6F480E5C-F35B-2D44-B7EA-2412CDE347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49750" y="0"/>
            <a:ext cx="6957787" cy="6858000"/>
          </a:xfrm>
          <a:prstGeom prst="rect">
            <a:avLst/>
          </a:prstGeom>
        </p:spPr>
      </p:pic>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78477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column 1 left photo thin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A691D110-30AC-E54C-A4CF-203A6B5765AF}"/>
              </a:ext>
            </a:extLst>
          </p:cNvPr>
          <p:cNvSpPr>
            <a:spLocks noGrp="1"/>
          </p:cNvSpPr>
          <p:nvPr>
            <p:ph type="pic" sz="quarter" idx="15" hasCustomPrompt="1"/>
          </p:nvPr>
        </p:nvSpPr>
        <p:spPr>
          <a:xfrm>
            <a:off x="-1243" y="1420678"/>
            <a:ext cx="2587858" cy="5437322"/>
          </a:xfrm>
        </p:spPr>
        <p:txBody>
          <a:bodyPr anchor="t"/>
          <a:lstStyle>
            <a:lvl1pPr marL="0" indent="0" algn="ctr">
              <a:lnSpc>
                <a:spcPct val="100000"/>
              </a:lnSpc>
              <a:buNone/>
              <a:defRPr/>
            </a:lvl1pPr>
          </a:lstStyle>
          <a:p>
            <a:r>
              <a:rPr lang="en-US"/>
              <a:t>Insert picture by </a:t>
            </a:r>
          </a:p>
          <a:p>
            <a:r>
              <a:rPr lang="en-US"/>
              <a:t>clicking icon</a:t>
            </a:r>
          </a:p>
        </p:txBody>
      </p:sp>
    </p:spTree>
    <p:extLst>
      <p:ext uri="{BB962C8B-B14F-4D97-AF65-F5344CB8AC3E}">
        <p14:creationId xmlns:p14="http://schemas.microsoft.com/office/powerpoint/2010/main" val="3353213181"/>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1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FAB84338-8974-4FAF-A50C-37046A15218E}"/>
              </a:ext>
            </a:extLst>
          </p:cNvPr>
          <p:cNvSpPr>
            <a:spLocks noGrp="1"/>
          </p:cNvSpPr>
          <p:nvPr>
            <p:ph type="title" hasCustomPrompt="1"/>
          </p:nvPr>
        </p:nvSpPr>
        <p:spPr>
          <a:xfrm>
            <a:off x="816878" y="329846"/>
            <a:ext cx="9851123" cy="1023938"/>
          </a:xfrm>
        </p:spPr>
        <p:txBody>
          <a:bodyPr anchor="b">
            <a:noAutofit/>
          </a:bodyPr>
          <a:lstStyle>
            <a:lvl1pPr>
              <a:defRPr sz="4000" b="1">
                <a:solidFill>
                  <a:schemeClr val="bg1"/>
                </a:solidFill>
              </a:defRPr>
            </a:lvl1pPr>
          </a:lstStyle>
          <a:p>
            <a:pPr lvl="0"/>
            <a:r>
              <a:rPr lang="en-US"/>
              <a:t>Slide title to go here</a:t>
            </a:r>
            <a:endParaRPr lang="en-US" noProof="0"/>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46278" y="1826801"/>
            <a:ext cx="9821723"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35693" y="2405062"/>
            <a:ext cx="9832308" cy="3403166"/>
          </a:xfrm>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814131784"/>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E6F40E-F87A-E34B-B26C-5902B43942CA}"/>
              </a:ext>
              <a:ext uri="{C183D7F6-B498-43B3-948B-1728B52AA6E4}">
                <adec:decorative xmlns:adec="http://schemas.microsoft.com/office/drawing/2017/decorative" val="1"/>
              </a:ext>
            </a:extLst>
          </p:cNvPr>
          <p:cNvSpPr/>
          <p:nvPr userDrawn="1"/>
        </p:nvSpPr>
        <p:spPr>
          <a:xfrm>
            <a:off x="777358"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0" name="Rectangle 19">
            <a:extLst>
              <a:ext uri="{FF2B5EF4-FFF2-40B4-BE49-F238E27FC236}">
                <a16:creationId xmlns:a16="http://schemas.microsoft.com/office/drawing/2014/main" id="{B2B8BB59-8F62-5243-98E1-D1DDA3216D9D}"/>
              </a:ext>
              <a:ext uri="{C183D7F6-B498-43B3-948B-1728B52AA6E4}">
                <adec:decorative xmlns:adec="http://schemas.microsoft.com/office/drawing/2017/decorative" val="1"/>
              </a:ext>
            </a:extLst>
          </p:cNvPr>
          <p:cNvSpPr/>
          <p:nvPr userDrawn="1"/>
        </p:nvSpPr>
        <p:spPr>
          <a:xfrm>
            <a:off x="6196025"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1BCA9CF-0625-409D-992F-1E6AA6FD229F}"/>
              </a:ext>
            </a:extLst>
          </p:cNvPr>
          <p:cNvSpPr>
            <a:spLocks noGrp="1"/>
          </p:cNvSpPr>
          <p:nvPr>
            <p:ph type="title" hasCustomPrompt="1"/>
          </p:nvPr>
        </p:nvSpPr>
        <p:spPr>
          <a:xfrm>
            <a:off x="823116" y="323975"/>
            <a:ext cx="9844884" cy="1029811"/>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Text Placeholder 3">
            <a:extLst>
              <a:ext uri="{FF2B5EF4-FFF2-40B4-BE49-F238E27FC236}">
                <a16:creationId xmlns:a16="http://schemas.microsoft.com/office/drawing/2014/main" id="{849524CE-9304-8A42-BD76-D60374AB8A8D}"/>
              </a:ext>
            </a:extLst>
          </p:cNvPr>
          <p:cNvSpPr>
            <a:spLocks noGrp="1"/>
          </p:cNvSpPr>
          <p:nvPr>
            <p:ph type="body" sz="quarter" idx="14" hasCustomPrompt="1"/>
          </p:nvPr>
        </p:nvSpPr>
        <p:spPr>
          <a:xfrm>
            <a:off x="1038094" y="2300136"/>
            <a:ext cx="4565653" cy="610281"/>
          </a:xfrm>
          <a:noFill/>
        </p:spPr>
        <p:txBody>
          <a:bodyPr anchor="b">
            <a:noAutofit/>
          </a:bodyPr>
          <a:lstStyle>
            <a:lvl1pPr marL="0" indent="0">
              <a:buFontTx/>
              <a:buNone/>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goes here</a:t>
            </a:r>
          </a:p>
        </p:txBody>
      </p:sp>
      <p:sp>
        <p:nvSpPr>
          <p:cNvPr id="22" name="Text Placeholder 25">
            <a:extLst>
              <a:ext uri="{FF2B5EF4-FFF2-40B4-BE49-F238E27FC236}">
                <a16:creationId xmlns:a16="http://schemas.microsoft.com/office/drawing/2014/main" id="{BFF05AEE-B82B-7F48-A399-C7354E3F51F5}"/>
              </a:ext>
            </a:extLst>
          </p:cNvPr>
          <p:cNvSpPr>
            <a:spLocks noGrp="1"/>
          </p:cNvSpPr>
          <p:nvPr>
            <p:ph type="body" sz="quarter" idx="12" hasCustomPrompt="1"/>
          </p:nvPr>
        </p:nvSpPr>
        <p:spPr>
          <a:xfrm>
            <a:off x="1038093" y="3097082"/>
            <a:ext cx="4565653"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5" name="Text Placeholder 3">
            <a:extLst>
              <a:ext uri="{FF2B5EF4-FFF2-40B4-BE49-F238E27FC236}">
                <a16:creationId xmlns:a16="http://schemas.microsoft.com/office/drawing/2014/main" id="{51CA5694-0CC4-B843-9078-357D69FAB882}"/>
              </a:ext>
            </a:extLst>
          </p:cNvPr>
          <p:cNvSpPr>
            <a:spLocks noGrp="1"/>
          </p:cNvSpPr>
          <p:nvPr>
            <p:ph type="body" sz="quarter" idx="15" hasCustomPrompt="1"/>
          </p:nvPr>
        </p:nvSpPr>
        <p:spPr>
          <a:xfrm>
            <a:off x="6338624" y="2300136"/>
            <a:ext cx="4565653" cy="610281"/>
          </a:xfrm>
          <a:noFill/>
        </p:spPr>
        <p:txBody>
          <a:bodyPr anchor="b">
            <a:noAutofit/>
          </a:bodyPr>
          <a:lstStyle>
            <a:lvl1pPr marL="0" indent="0">
              <a:buFontTx/>
              <a:buNone/>
              <a:defRPr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a:t>Subhead goes here</a:t>
            </a:r>
          </a:p>
        </p:txBody>
      </p:sp>
      <p:sp>
        <p:nvSpPr>
          <p:cNvPr id="23" name="Text Placeholder 25">
            <a:extLst>
              <a:ext uri="{FF2B5EF4-FFF2-40B4-BE49-F238E27FC236}">
                <a16:creationId xmlns:a16="http://schemas.microsoft.com/office/drawing/2014/main" id="{B128B87C-BFC8-1F47-B71B-99329F3A380D}"/>
              </a:ext>
            </a:extLst>
          </p:cNvPr>
          <p:cNvSpPr>
            <a:spLocks noGrp="1"/>
          </p:cNvSpPr>
          <p:nvPr>
            <p:ph type="body" sz="quarter" idx="18" hasCustomPrompt="1"/>
          </p:nvPr>
        </p:nvSpPr>
        <p:spPr>
          <a:xfrm>
            <a:off x="6338624" y="3097082"/>
            <a:ext cx="4565653" cy="1074546"/>
          </a:xfrm>
        </p:spPr>
        <p:txBody>
          <a:bodyPr>
            <a:noAutofit/>
          </a:bodyPr>
          <a:lstStyle>
            <a:lvl1pPr marL="0" indent="0">
              <a:buFont typeface="Arial" panose="020B0604020202020204" pitchFamily="34" charset="0"/>
              <a:buNone/>
              <a:defRPr sz="1667" b="0" i="0">
                <a:latin typeface="Arial" panose="020B0604020202020204" pitchFamily="34" charset="0"/>
                <a:cs typeface="Arial" panose="020B0604020202020204" pitchFamily="34" charset="0"/>
              </a:defRPr>
            </a:lvl1pPr>
            <a:lvl2pPr marL="380985" indent="0">
              <a:buFont typeface="Arial" panose="020B0604020202020204" pitchFamily="34" charset="0"/>
              <a:buNone/>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2923923102"/>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3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952CABF-C0DD-4C93-9495-22DD8FAF2F59}"/>
              </a:ext>
            </a:extLst>
          </p:cNvPr>
          <p:cNvSpPr>
            <a:spLocks noGrp="1"/>
          </p:cNvSpPr>
          <p:nvPr>
            <p:ph type="title" hasCustomPrompt="1"/>
          </p:nvPr>
        </p:nvSpPr>
        <p:spPr>
          <a:xfrm>
            <a:off x="824417" y="330119"/>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a:extLst>
              <a:ext uri="{FF2B5EF4-FFF2-40B4-BE49-F238E27FC236}">
                <a16:creationId xmlns:a16="http://schemas.microsoft.com/office/drawing/2014/main" id="{9D4AD8D6-68CC-5C40-9D67-B541EBCCCB29}"/>
              </a:ext>
              <a:ext uri="{C183D7F6-B498-43B3-948B-1728B52AA6E4}">
                <adec:decorative xmlns:adec="http://schemas.microsoft.com/office/drawing/2017/decorative" val="1"/>
              </a:ext>
            </a:extLst>
          </p:cNvPr>
          <p:cNvSpPr/>
          <p:nvPr userDrawn="1"/>
        </p:nvSpPr>
        <p:spPr>
          <a:xfrm>
            <a:off x="785531"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 name="Rectangle 22">
            <a:extLst>
              <a:ext uri="{FF2B5EF4-FFF2-40B4-BE49-F238E27FC236}">
                <a16:creationId xmlns:a16="http://schemas.microsoft.com/office/drawing/2014/main" id="{19CB7AAF-C896-1548-B59C-4E33146A6EAD}"/>
              </a:ext>
              <a:ext uri="{C183D7F6-B498-43B3-948B-1728B52AA6E4}">
                <adec:decorative xmlns:adec="http://schemas.microsoft.com/office/drawing/2017/decorative" val="1"/>
              </a:ext>
            </a:extLst>
          </p:cNvPr>
          <p:cNvSpPr/>
          <p:nvPr userDrawn="1"/>
        </p:nvSpPr>
        <p:spPr>
          <a:xfrm>
            <a:off x="4378573"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Rectangle 23">
            <a:extLst>
              <a:ext uri="{FF2B5EF4-FFF2-40B4-BE49-F238E27FC236}">
                <a16:creationId xmlns:a16="http://schemas.microsoft.com/office/drawing/2014/main" id="{AB0E28CF-8AB4-144D-9C4B-34DE7302705A}"/>
              </a:ext>
              <a:ext uri="{C183D7F6-B498-43B3-948B-1728B52AA6E4}">
                <adec:decorative xmlns:adec="http://schemas.microsoft.com/office/drawing/2017/decorative" val="1"/>
              </a:ext>
            </a:extLst>
          </p:cNvPr>
          <p:cNvSpPr/>
          <p:nvPr userDrawn="1"/>
        </p:nvSpPr>
        <p:spPr>
          <a:xfrm>
            <a:off x="7971614"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 name="Text Placeholder 3">
            <a:extLst>
              <a:ext uri="{FF2B5EF4-FFF2-40B4-BE49-F238E27FC236}">
                <a16:creationId xmlns:a16="http://schemas.microsoft.com/office/drawing/2014/main" id="{A0F3F35E-BD8A-3C45-B926-260375338A98}"/>
              </a:ext>
            </a:extLst>
          </p:cNvPr>
          <p:cNvSpPr>
            <a:spLocks noGrp="1"/>
          </p:cNvSpPr>
          <p:nvPr>
            <p:ph type="body" sz="quarter" idx="16" hasCustomPrompt="1"/>
          </p:nvPr>
        </p:nvSpPr>
        <p:spPr>
          <a:xfrm>
            <a:off x="1028801"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0" name="Text Placeholder 25">
            <a:extLst>
              <a:ext uri="{FF2B5EF4-FFF2-40B4-BE49-F238E27FC236}">
                <a16:creationId xmlns:a16="http://schemas.microsoft.com/office/drawing/2014/main" id="{006B8CDA-AB0F-2642-8AB7-D69B6C5AB712}"/>
              </a:ext>
            </a:extLst>
          </p:cNvPr>
          <p:cNvSpPr>
            <a:spLocks noGrp="1"/>
          </p:cNvSpPr>
          <p:nvPr>
            <p:ph type="body" sz="quarter" idx="12" hasCustomPrompt="1"/>
          </p:nvPr>
        </p:nvSpPr>
        <p:spPr>
          <a:xfrm>
            <a:off x="1028802"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8" name="Text Placeholder 3">
            <a:extLst>
              <a:ext uri="{FF2B5EF4-FFF2-40B4-BE49-F238E27FC236}">
                <a16:creationId xmlns:a16="http://schemas.microsoft.com/office/drawing/2014/main" id="{5ED06A61-F4D0-AC4C-8E68-652034713325}"/>
              </a:ext>
            </a:extLst>
          </p:cNvPr>
          <p:cNvSpPr>
            <a:spLocks noGrp="1"/>
          </p:cNvSpPr>
          <p:nvPr>
            <p:ph type="body" sz="quarter" idx="18" hasCustomPrompt="1"/>
          </p:nvPr>
        </p:nvSpPr>
        <p:spPr>
          <a:xfrm>
            <a:off x="4584801"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1" name="Text Placeholder 25">
            <a:extLst>
              <a:ext uri="{FF2B5EF4-FFF2-40B4-BE49-F238E27FC236}">
                <a16:creationId xmlns:a16="http://schemas.microsoft.com/office/drawing/2014/main" id="{D6DE61F2-5225-FC40-B216-E668BF0256FD}"/>
              </a:ext>
            </a:extLst>
          </p:cNvPr>
          <p:cNvSpPr>
            <a:spLocks noGrp="1"/>
          </p:cNvSpPr>
          <p:nvPr>
            <p:ph type="body" sz="quarter" idx="21" hasCustomPrompt="1"/>
          </p:nvPr>
        </p:nvSpPr>
        <p:spPr>
          <a:xfrm>
            <a:off x="4584801"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1" name="Text Placeholder 3">
            <a:extLst>
              <a:ext uri="{FF2B5EF4-FFF2-40B4-BE49-F238E27FC236}">
                <a16:creationId xmlns:a16="http://schemas.microsoft.com/office/drawing/2014/main" id="{97548173-F8EE-A146-A23E-BF6BF9F65401}"/>
              </a:ext>
            </a:extLst>
          </p:cNvPr>
          <p:cNvSpPr>
            <a:spLocks noGrp="1"/>
          </p:cNvSpPr>
          <p:nvPr>
            <p:ph type="body" sz="quarter" idx="20" hasCustomPrompt="1"/>
          </p:nvPr>
        </p:nvSpPr>
        <p:spPr>
          <a:xfrm>
            <a:off x="818313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2" name="Text Placeholder 25">
            <a:extLst>
              <a:ext uri="{FF2B5EF4-FFF2-40B4-BE49-F238E27FC236}">
                <a16:creationId xmlns:a16="http://schemas.microsoft.com/office/drawing/2014/main" id="{33112B82-F029-4A49-A9A4-A5B5C8C07293}"/>
              </a:ext>
            </a:extLst>
          </p:cNvPr>
          <p:cNvSpPr>
            <a:spLocks noGrp="1"/>
          </p:cNvSpPr>
          <p:nvPr>
            <p:ph type="body" sz="quarter" idx="22" hasCustomPrompt="1"/>
          </p:nvPr>
        </p:nvSpPr>
        <p:spPr>
          <a:xfrm>
            <a:off x="8191213"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Tree>
    <p:extLst>
      <p:ext uri="{BB962C8B-B14F-4D97-AF65-F5344CB8AC3E}">
        <p14:creationId xmlns:p14="http://schemas.microsoft.com/office/powerpoint/2010/main" val="2256589573"/>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356643943"/>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eneral 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Content Placeholder 4">
            <a:extLst>
              <a:ext uri="{FF2B5EF4-FFF2-40B4-BE49-F238E27FC236}">
                <a16:creationId xmlns:a16="http://schemas.microsoft.com/office/drawing/2014/main" id="{A763C46B-7CF2-8983-3813-20DF3B3B5046}"/>
              </a:ext>
            </a:extLst>
          </p:cNvPr>
          <p:cNvSpPr>
            <a:spLocks noGrp="1"/>
          </p:cNvSpPr>
          <p:nvPr>
            <p:ph sz="quarter" idx="13" hasCustomPrompt="1"/>
          </p:nvPr>
        </p:nvSpPr>
        <p:spPr>
          <a:xfrm>
            <a:off x="762000" y="1714500"/>
            <a:ext cx="10541000" cy="5143500"/>
          </a:xfrm>
        </p:spPr>
        <p:txBody>
          <a:bodyPr/>
          <a:lstStyle>
            <a:lvl1pPr marL="0" indent="0" algn="ctr">
              <a:buNone/>
              <a:defRPr/>
            </a:lvl1pPr>
          </a:lstStyle>
          <a:p>
            <a:r>
              <a:rPr lang="en-US"/>
              <a:t>Insert media by clicking icon </a:t>
            </a:r>
          </a:p>
        </p:txBody>
      </p:sp>
    </p:spTree>
    <p:extLst>
      <p:ext uri="{BB962C8B-B14F-4D97-AF65-F5344CB8AC3E}">
        <p14:creationId xmlns:p14="http://schemas.microsoft.com/office/powerpoint/2010/main" val="684118686"/>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FC98D8-BAA0-DF40-9C81-E8AA0DB9AFE8}"/>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a:extLst>
              <a:ext uri="{FF2B5EF4-FFF2-40B4-BE49-F238E27FC236}">
                <a16:creationId xmlns:a16="http://schemas.microsoft.com/office/drawing/2014/main" id="{A0AB4943-3134-9E4B-9622-795F8A220D7C}"/>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B42D2-87A9-314C-AD8C-4365A0013F90}"/>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1CA172F3-9095-42DB-9420-066972D3B664}"/>
              </a:ext>
            </a:extLst>
          </p:cNvPr>
          <p:cNvSpPr>
            <a:spLocks noGrp="1"/>
          </p:cNvSpPr>
          <p:nvPr>
            <p:ph type="title" hasCustomPrompt="1"/>
          </p:nvPr>
        </p:nvSpPr>
        <p:spPr>
          <a:xfrm>
            <a:off x="8196367" y="-1196980"/>
            <a:ext cx="3675193" cy="873126"/>
          </a:xfrm>
        </p:spPr>
        <p:txBody>
          <a:bodyPr/>
          <a:lstStyle>
            <a:lvl1pPr>
              <a:defRPr/>
            </a:lvl1pPr>
          </a:lstStyle>
          <a:p>
            <a:r>
              <a:rPr lang="en-US"/>
              <a:t>Edit hidden title</a:t>
            </a:r>
          </a:p>
        </p:txBody>
      </p:sp>
      <p:grpSp>
        <p:nvGrpSpPr>
          <p:cNvPr id="9" name="Group 8">
            <a:extLst>
              <a:ext uri="{FF2B5EF4-FFF2-40B4-BE49-F238E27FC236}">
                <a16:creationId xmlns:a16="http://schemas.microsoft.com/office/drawing/2014/main" id="{6BF15881-E074-D741-8788-F7549BDB3E49}"/>
              </a:ext>
            </a:extLst>
          </p:cNvPr>
          <p:cNvGrpSpPr/>
          <p:nvPr userDrawn="1"/>
        </p:nvGrpSpPr>
        <p:grpSpPr>
          <a:xfrm>
            <a:off x="1136793" y="-998442"/>
            <a:ext cx="6740841" cy="586710"/>
            <a:chOff x="2492994" y="2126192"/>
            <a:chExt cx="8089009" cy="704052"/>
          </a:xfrm>
        </p:grpSpPr>
        <p:sp>
          <p:nvSpPr>
            <p:cNvPr id="10" name="Rectangle 9">
              <a:extLst>
                <a:ext uri="{FF2B5EF4-FFF2-40B4-BE49-F238E27FC236}">
                  <a16:creationId xmlns:a16="http://schemas.microsoft.com/office/drawing/2014/main" id="{60215669-DADC-DA45-9C83-5F7BD8AB3A1C}"/>
                </a:ext>
              </a:extLst>
            </p:cNvPr>
            <p:cNvSpPr/>
            <p:nvPr/>
          </p:nvSpPr>
          <p:spPr>
            <a:xfrm>
              <a:off x="2577627" y="2126192"/>
              <a:ext cx="1600200" cy="27432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TextBox 10">
              <a:extLst>
                <a:ext uri="{FF2B5EF4-FFF2-40B4-BE49-F238E27FC236}">
                  <a16:creationId xmlns:a16="http://schemas.microsoft.com/office/drawing/2014/main" id="{F4EDFFE1-AEE5-DE40-BAC8-FE728DCBF844}"/>
                </a:ext>
              </a:extLst>
            </p:cNvPr>
            <p:cNvSpPr txBox="1"/>
            <p:nvPr/>
          </p:nvSpPr>
          <p:spPr>
            <a:xfrm>
              <a:off x="2492994" y="2411822"/>
              <a:ext cx="1290626" cy="418422"/>
            </a:xfrm>
            <a:prstGeom prst="rect">
              <a:avLst/>
            </a:prstGeom>
            <a:noFill/>
          </p:spPr>
          <p:txBody>
            <a:bodyPr wrap="square" rtlCol="0">
              <a:spAutoFit/>
            </a:bodyPr>
            <a:lstStyle/>
            <a:p>
              <a:r>
                <a:rPr lang="en-US" sz="833"/>
                <a:t>Primary</a:t>
              </a:r>
              <a:br>
                <a:rPr lang="en-US" sz="833"/>
              </a:br>
              <a:r>
                <a:rPr lang="en-US" sz="833"/>
                <a:t>RGB 0/93/170</a:t>
              </a:r>
            </a:p>
          </p:txBody>
        </p:sp>
        <p:sp>
          <p:nvSpPr>
            <p:cNvPr id="12" name="Rectangle 11">
              <a:extLst>
                <a:ext uri="{FF2B5EF4-FFF2-40B4-BE49-F238E27FC236}">
                  <a16:creationId xmlns:a16="http://schemas.microsoft.com/office/drawing/2014/main" id="{9F93C790-26BF-2B41-AA12-5400DC96318A}"/>
                </a:ext>
              </a:extLst>
            </p:cNvPr>
            <p:cNvSpPr/>
            <p:nvPr/>
          </p:nvSpPr>
          <p:spPr>
            <a:xfrm>
              <a:off x="4180545" y="2126192"/>
              <a:ext cx="1600200" cy="274320"/>
            </a:xfrm>
            <a:prstGeom prst="rect">
              <a:avLst/>
            </a:prstGeom>
            <a:solidFill>
              <a:srgbClr val="6C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C658A6B0-F11C-4743-8B88-F5DB0699614D}"/>
                </a:ext>
              </a:extLst>
            </p:cNvPr>
            <p:cNvSpPr txBox="1"/>
            <p:nvPr/>
          </p:nvSpPr>
          <p:spPr>
            <a:xfrm>
              <a:off x="4097668" y="2411822"/>
              <a:ext cx="1290626" cy="418422"/>
            </a:xfrm>
            <a:prstGeom prst="rect">
              <a:avLst/>
            </a:prstGeom>
            <a:noFill/>
            <a:ln>
              <a:noFill/>
            </a:ln>
          </p:spPr>
          <p:txBody>
            <a:bodyPr wrap="square" rtlCol="0">
              <a:spAutoFit/>
            </a:bodyPr>
            <a:lstStyle/>
            <a:p>
              <a:r>
                <a:rPr lang="en-US" sz="833"/>
                <a:t>2</a:t>
              </a:r>
              <a:r>
                <a:rPr lang="en-US" sz="833" baseline="30000"/>
                <a:t>nd</a:t>
              </a:r>
              <a:r>
                <a:rPr lang="en-US" sz="833"/>
                <a:t>/Community</a:t>
              </a:r>
              <a:br>
                <a:rPr lang="en-US" sz="833"/>
              </a:br>
              <a:r>
                <a:rPr lang="en-US" sz="833"/>
                <a:t>RGB 120/162/47</a:t>
              </a:r>
            </a:p>
          </p:txBody>
        </p:sp>
        <p:sp>
          <p:nvSpPr>
            <p:cNvPr id="14" name="Rectangle 13">
              <a:extLst>
                <a:ext uri="{FF2B5EF4-FFF2-40B4-BE49-F238E27FC236}">
                  <a16:creationId xmlns:a16="http://schemas.microsoft.com/office/drawing/2014/main" id="{DD8116AF-9573-4C4D-8B66-0DC304710DE6}"/>
                </a:ext>
              </a:extLst>
            </p:cNvPr>
            <p:cNvSpPr/>
            <p:nvPr/>
          </p:nvSpPr>
          <p:spPr>
            <a:xfrm>
              <a:off x="5779051" y="2126192"/>
              <a:ext cx="1600200" cy="274320"/>
            </a:xfrm>
            <a:prstGeom prst="rect">
              <a:avLst/>
            </a:prstGeom>
            <a:solidFill>
              <a:srgbClr val="EE3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TextBox 14">
              <a:extLst>
                <a:ext uri="{FF2B5EF4-FFF2-40B4-BE49-F238E27FC236}">
                  <a16:creationId xmlns:a16="http://schemas.microsoft.com/office/drawing/2014/main" id="{64E310E7-741B-E64C-830E-9C955AB42403}"/>
                </a:ext>
              </a:extLst>
            </p:cNvPr>
            <p:cNvSpPr txBox="1"/>
            <p:nvPr/>
          </p:nvSpPr>
          <p:spPr>
            <a:xfrm>
              <a:off x="5711164" y="2411822"/>
              <a:ext cx="1290626" cy="418422"/>
            </a:xfrm>
            <a:prstGeom prst="rect">
              <a:avLst/>
            </a:prstGeom>
            <a:noFill/>
          </p:spPr>
          <p:txBody>
            <a:bodyPr wrap="square" rtlCol="0">
              <a:spAutoFit/>
            </a:bodyPr>
            <a:lstStyle/>
            <a:p>
              <a:r>
                <a:rPr lang="en-US" sz="833"/>
                <a:t>2</a:t>
              </a:r>
              <a:r>
                <a:rPr lang="en-US" sz="833" baseline="30000"/>
                <a:t>nd</a:t>
              </a:r>
              <a:r>
                <a:rPr lang="en-US" sz="833"/>
                <a:t>/Metro Transit</a:t>
              </a:r>
              <a:br>
                <a:rPr lang="en-US" sz="833"/>
              </a:br>
              <a:r>
                <a:rPr lang="en-US" sz="833"/>
                <a:t>RGB 238/49/36</a:t>
              </a:r>
            </a:p>
          </p:txBody>
        </p:sp>
        <p:sp>
          <p:nvSpPr>
            <p:cNvPr id="16" name="Rectangle 15">
              <a:extLst>
                <a:ext uri="{FF2B5EF4-FFF2-40B4-BE49-F238E27FC236}">
                  <a16:creationId xmlns:a16="http://schemas.microsoft.com/office/drawing/2014/main" id="{1396B5F4-30F4-E544-BEDB-C998A39D2C09}"/>
                </a:ext>
              </a:extLst>
            </p:cNvPr>
            <p:cNvSpPr/>
            <p:nvPr/>
          </p:nvSpPr>
          <p:spPr>
            <a:xfrm>
              <a:off x="7374473" y="2126192"/>
              <a:ext cx="1600200" cy="275051"/>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TextBox 16">
              <a:extLst>
                <a:ext uri="{FF2B5EF4-FFF2-40B4-BE49-F238E27FC236}">
                  <a16:creationId xmlns:a16="http://schemas.microsoft.com/office/drawing/2014/main" id="{2805827C-C451-0B44-8089-B79225C350BE}"/>
                </a:ext>
              </a:extLst>
            </p:cNvPr>
            <p:cNvSpPr txBox="1"/>
            <p:nvPr/>
          </p:nvSpPr>
          <p:spPr>
            <a:xfrm>
              <a:off x="7309671" y="2411822"/>
              <a:ext cx="1290626" cy="418422"/>
            </a:xfrm>
            <a:prstGeom prst="rect">
              <a:avLst/>
            </a:prstGeom>
            <a:noFill/>
            <a:ln>
              <a:noFill/>
            </a:ln>
          </p:spPr>
          <p:txBody>
            <a:bodyPr wrap="square" rtlCol="0">
              <a:spAutoFit/>
            </a:bodyPr>
            <a:lstStyle/>
            <a:p>
              <a:r>
                <a:rPr lang="en-US" sz="833"/>
                <a:t>2</a:t>
              </a:r>
              <a:r>
                <a:rPr lang="en-US" sz="833" baseline="30000"/>
                <a:t>nd</a:t>
              </a:r>
              <a:r>
                <a:rPr lang="en-US" sz="833"/>
                <a:t>/Environmental</a:t>
              </a:r>
              <a:br>
                <a:rPr lang="en-US" sz="833"/>
              </a:br>
              <a:r>
                <a:rPr lang="en-US" sz="833"/>
                <a:t>RGB 0/154/199</a:t>
              </a:r>
            </a:p>
          </p:txBody>
        </p:sp>
        <p:sp>
          <p:nvSpPr>
            <p:cNvPr id="18" name="Rectangle 17">
              <a:extLst>
                <a:ext uri="{FF2B5EF4-FFF2-40B4-BE49-F238E27FC236}">
                  <a16:creationId xmlns:a16="http://schemas.microsoft.com/office/drawing/2014/main" id="{DE310923-FC7B-0B4F-864F-CBC5477C4CF8}"/>
                </a:ext>
              </a:extLst>
            </p:cNvPr>
            <p:cNvSpPr/>
            <p:nvPr userDrawn="1"/>
          </p:nvSpPr>
          <p:spPr>
            <a:xfrm>
              <a:off x="8981803" y="2126192"/>
              <a:ext cx="1600200" cy="2743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9" name="TextBox 18">
              <a:extLst>
                <a:ext uri="{FF2B5EF4-FFF2-40B4-BE49-F238E27FC236}">
                  <a16:creationId xmlns:a16="http://schemas.microsoft.com/office/drawing/2014/main" id="{76F23D32-3A9C-ED4D-A4C3-FA9D13DCE618}"/>
                </a:ext>
              </a:extLst>
            </p:cNvPr>
            <p:cNvSpPr txBox="1"/>
            <p:nvPr userDrawn="1"/>
          </p:nvSpPr>
          <p:spPr>
            <a:xfrm>
              <a:off x="8991600" y="2411822"/>
              <a:ext cx="1290626" cy="418422"/>
            </a:xfrm>
            <a:prstGeom prst="rect">
              <a:avLst/>
            </a:prstGeom>
            <a:noFill/>
            <a:ln>
              <a:noFill/>
            </a:ln>
          </p:spPr>
          <p:txBody>
            <a:bodyPr wrap="square" rtlCol="0">
              <a:spAutoFit/>
            </a:bodyPr>
            <a:lstStyle/>
            <a:p>
              <a:r>
                <a:rPr lang="en-US" sz="833"/>
                <a:t>Black</a:t>
              </a:r>
              <a:br>
                <a:rPr lang="en-US" sz="833"/>
              </a:br>
              <a:r>
                <a:rPr lang="en-US" sz="833"/>
                <a:t>RGB 0/0/0</a:t>
              </a:r>
            </a:p>
          </p:txBody>
        </p:sp>
      </p:grpSp>
    </p:spTree>
    <p:extLst>
      <p:ext uri="{BB962C8B-B14F-4D97-AF65-F5344CB8AC3E}">
        <p14:creationId xmlns:p14="http://schemas.microsoft.com/office/powerpoint/2010/main" val="209374724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3E77-DCFB-DCA4-367C-ADB79D075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D5D0E1-D191-2C45-9648-1ACACD399D92}"/>
              </a:ext>
            </a:extLst>
          </p:cNvPr>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8926EF-0C9F-4A08-087E-425DCF3DAF9D}"/>
              </a:ext>
            </a:extLst>
          </p:cNvPr>
          <p:cNvSpPr>
            <a:spLocks noGrp="1"/>
          </p:cNvSpPr>
          <p:nvPr>
            <p:ph type="dt" sz="half" idx="10"/>
          </p:nvPr>
        </p:nvSpPr>
        <p:spPr/>
        <p:txBody>
          <a:bodyPr/>
          <a:lstStyle/>
          <a:p>
            <a:fld id="{AE7A1804-4202-4DE5-9D48-63BDC0E2521B}" type="datetimeFigureOut">
              <a:rPr lang="en-US" smtClean="0"/>
              <a:t>3/13/2026</a:t>
            </a:fld>
            <a:endParaRPr lang="en-US"/>
          </a:p>
        </p:txBody>
      </p:sp>
      <p:sp>
        <p:nvSpPr>
          <p:cNvPr id="5" name="Footer Placeholder 4">
            <a:extLst>
              <a:ext uri="{FF2B5EF4-FFF2-40B4-BE49-F238E27FC236}">
                <a16:creationId xmlns:a16="http://schemas.microsoft.com/office/drawing/2014/main" id="{B7FEEF3C-1FA1-838B-8737-4E9C8A4ECBA2}"/>
              </a:ext>
            </a:extLst>
          </p:cNvPr>
          <p:cNvSpPr>
            <a:spLocks noGrp="1"/>
          </p:cNvSpPr>
          <p:nvPr>
            <p:ph type="ftr" sz="quarter" idx="11"/>
          </p:nvPr>
        </p:nvSpPr>
        <p:spPr/>
        <p:txBody>
          <a:bodyPr/>
          <a:lstStyle/>
          <a:p>
            <a:r>
              <a:rPr lang="en-US"/>
              <a:t>For consistency, the Council administers the MCUB progjram under the same  rules outlined in 49 CFR 25</a:t>
            </a:r>
          </a:p>
        </p:txBody>
      </p:sp>
      <p:sp>
        <p:nvSpPr>
          <p:cNvPr id="6" name="Slide Number Placeholder 5">
            <a:extLst>
              <a:ext uri="{FF2B5EF4-FFF2-40B4-BE49-F238E27FC236}">
                <a16:creationId xmlns:a16="http://schemas.microsoft.com/office/drawing/2014/main" id="{3C34B7D5-F156-9254-4E08-38A4683A7F0D}"/>
              </a:ext>
            </a:extLst>
          </p:cNvPr>
          <p:cNvSpPr>
            <a:spLocks noGrp="1"/>
          </p:cNvSpPr>
          <p:nvPr>
            <p:ph type="sldNum" sz="quarter" idx="12"/>
          </p:nvPr>
        </p:nvSpPr>
        <p:spPr/>
        <p:txBody>
          <a:bodyPr/>
          <a:lstStyle/>
          <a:p>
            <a:fld id="{C21AE616-3993-42ED-B022-83A4FF579865}" type="slidenum">
              <a:rPr lang="en-US" smtClean="0"/>
              <a:t>‹#›</a:t>
            </a:fld>
            <a:endParaRPr lang="en-US"/>
          </a:p>
        </p:txBody>
      </p:sp>
    </p:spTree>
    <p:extLst>
      <p:ext uri="{BB962C8B-B14F-4D97-AF65-F5344CB8AC3E}">
        <p14:creationId xmlns:p14="http://schemas.microsoft.com/office/powerpoint/2010/main" val="341063110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0398"/>
            <a:ext cx="12192000" cy="6207760"/>
          </a:xfrm>
          <a:custGeom>
            <a:avLst/>
            <a:gdLst/>
            <a:ahLst/>
            <a:cxnLst/>
            <a:rect l="l" t="t" r="r" b="b"/>
            <a:pathLst>
              <a:path w="9144000" h="4655820">
                <a:moveTo>
                  <a:pt x="0" y="4655699"/>
                </a:moveTo>
                <a:lnTo>
                  <a:pt x="9143999" y="4655699"/>
                </a:lnTo>
                <a:lnTo>
                  <a:pt x="9143999" y="0"/>
                </a:lnTo>
                <a:lnTo>
                  <a:pt x="0" y="0"/>
                </a:lnTo>
                <a:lnTo>
                  <a:pt x="0" y="4655699"/>
                </a:lnTo>
                <a:close/>
              </a:path>
            </a:pathLst>
          </a:custGeom>
          <a:solidFill>
            <a:srgbClr val="E9EDEE"/>
          </a:solidFill>
        </p:spPr>
        <p:txBody>
          <a:bodyPr wrap="square" lIns="0" tIns="0" rIns="0" bIns="0" rtlCol="0"/>
          <a:lstStyle/>
          <a:p>
            <a:endParaRPr sz="2400"/>
          </a:p>
        </p:txBody>
      </p:sp>
      <p:sp>
        <p:nvSpPr>
          <p:cNvPr id="17" name="bk object 17"/>
          <p:cNvSpPr/>
          <p:nvPr/>
        </p:nvSpPr>
        <p:spPr>
          <a:xfrm>
            <a:off x="0" y="1"/>
            <a:ext cx="12192000" cy="651087"/>
          </a:xfrm>
          <a:custGeom>
            <a:avLst/>
            <a:gdLst/>
            <a:ahLst/>
            <a:cxnLst/>
            <a:rect l="l" t="t" r="r" b="b"/>
            <a:pathLst>
              <a:path w="9144000" h="488315">
                <a:moveTo>
                  <a:pt x="0" y="0"/>
                </a:moveTo>
                <a:lnTo>
                  <a:pt x="9143999" y="0"/>
                </a:lnTo>
                <a:lnTo>
                  <a:pt x="9143999" y="487799"/>
                </a:lnTo>
                <a:lnTo>
                  <a:pt x="0" y="487799"/>
                </a:lnTo>
                <a:lnTo>
                  <a:pt x="0" y="0"/>
                </a:lnTo>
                <a:close/>
              </a:path>
            </a:pathLst>
          </a:custGeom>
          <a:solidFill>
            <a:srgbClr val="FFFFFF"/>
          </a:solidFill>
        </p:spPr>
        <p:txBody>
          <a:bodyPr wrap="square" lIns="0" tIns="0" rIns="0" bIns="0" rtlCol="0"/>
          <a:lstStyle/>
          <a:p>
            <a:endParaRPr sz="2400"/>
          </a:p>
        </p:txBody>
      </p:sp>
      <p:sp>
        <p:nvSpPr>
          <p:cNvPr id="18" name="bk object 18"/>
          <p:cNvSpPr/>
          <p:nvPr/>
        </p:nvSpPr>
        <p:spPr>
          <a:xfrm>
            <a:off x="1604393" y="1618891"/>
            <a:ext cx="497840" cy="0"/>
          </a:xfrm>
          <a:custGeom>
            <a:avLst/>
            <a:gdLst/>
            <a:ahLst/>
            <a:cxnLst/>
            <a:rect l="l" t="t" r="r" b="b"/>
            <a:pathLst>
              <a:path w="373380">
                <a:moveTo>
                  <a:pt x="0" y="0"/>
                </a:moveTo>
                <a:lnTo>
                  <a:pt x="372859" y="0"/>
                </a:lnTo>
              </a:path>
            </a:pathLst>
          </a:custGeom>
          <a:ln w="45826">
            <a:solidFill>
              <a:srgbClr val="EB5500"/>
            </a:solidFill>
          </a:ln>
        </p:spPr>
        <p:txBody>
          <a:bodyPr wrap="square" lIns="0" tIns="0" rIns="0" bIns="0" rtlCol="0"/>
          <a:lstStyle/>
          <a:p>
            <a:endParaRPr sz="2400"/>
          </a:p>
        </p:txBody>
      </p:sp>
      <p:sp>
        <p:nvSpPr>
          <p:cNvPr id="19" name="bk object 19"/>
          <p:cNvSpPr/>
          <p:nvPr/>
        </p:nvSpPr>
        <p:spPr>
          <a:xfrm>
            <a:off x="1107189" y="1618891"/>
            <a:ext cx="502073" cy="0"/>
          </a:xfrm>
          <a:custGeom>
            <a:avLst/>
            <a:gdLst/>
            <a:ahLst/>
            <a:cxnLst/>
            <a:rect l="l" t="t" r="r" b="b"/>
            <a:pathLst>
              <a:path w="376555">
                <a:moveTo>
                  <a:pt x="0" y="0"/>
                </a:moveTo>
                <a:lnTo>
                  <a:pt x="376012" y="0"/>
                </a:lnTo>
              </a:path>
            </a:pathLst>
          </a:custGeom>
          <a:ln w="45826">
            <a:solidFill>
              <a:srgbClr val="1A9988"/>
            </a:solidFill>
          </a:ln>
        </p:spPr>
        <p:txBody>
          <a:bodyPr wrap="square" lIns="0" tIns="0" rIns="0" bIns="0" rtlCol="0"/>
          <a:lstStyle/>
          <a:p>
            <a:endParaRPr sz="2400"/>
          </a:p>
        </p:txBody>
      </p:sp>
      <p:sp>
        <p:nvSpPr>
          <p:cNvPr id="2" name="Holder 2"/>
          <p:cNvSpPr>
            <a:spLocks noGrp="1"/>
          </p:cNvSpPr>
          <p:nvPr>
            <p:ph type="title"/>
          </p:nvPr>
        </p:nvSpPr>
        <p:spPr/>
        <p:txBody>
          <a:bodyPr lIns="0" tIns="0" rIns="0" bIns="0"/>
          <a:lstStyle>
            <a:lvl1pPr>
              <a:defRPr sz="5000" b="1" i="0">
                <a:solidFill>
                  <a:srgbClr val="1A1A1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For consistency, the Council administers the MCUB progjram under the same  rules outlined in 49 CFR 25</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3701325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1A1A1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For consistency, the Council administers the MCUB progjram under the same  rules outlined in 49 CFR 25</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0667887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Divider Sl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540125"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5" name="Picture Placeholder 5">
            <a:extLst>
              <a:ext uri="{FF2B5EF4-FFF2-40B4-BE49-F238E27FC236}">
                <a16:creationId xmlns:a16="http://schemas.microsoft.com/office/drawing/2014/main" id="{2742C81F-BE80-B741-A829-77958184B728}"/>
              </a:ext>
            </a:extLst>
          </p:cNvPr>
          <p:cNvSpPr>
            <a:spLocks noGrp="1"/>
          </p:cNvSpPr>
          <p:nvPr>
            <p:ph type="pic" sz="quarter" idx="14" hasCustomPrompt="1"/>
          </p:nvPr>
        </p:nvSpPr>
        <p:spPr>
          <a:xfrm>
            <a:off x="4428298" y="0"/>
            <a:ext cx="6874700" cy="6858000"/>
          </a:xfrm>
        </p:spPr>
        <p:txBody>
          <a:bodyPr anchor="t"/>
          <a:lstStyle>
            <a:lvl1pPr marL="0" indent="0" algn="ctr">
              <a:lnSpc>
                <a:spcPct val="100000"/>
              </a:lnSpc>
              <a:buNone/>
              <a:defRPr/>
            </a:lvl1pPr>
          </a:lstStyle>
          <a:p>
            <a:r>
              <a:rPr lang="en-US"/>
              <a:t>Insert picture by clicking icon</a:t>
            </a:r>
          </a:p>
        </p:txBody>
      </p:sp>
    </p:spTree>
    <p:extLst>
      <p:ext uri="{BB962C8B-B14F-4D97-AF65-F5344CB8AC3E}">
        <p14:creationId xmlns:p14="http://schemas.microsoft.com/office/powerpoint/2010/main" val="3423214082"/>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For consistency, the Council administers the MCUB progjram under the same  rules outlined in 49 CFR 25</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4" name="Holder 4"/>
          <p:cNvSpPr>
            <a:spLocks noGrp="1"/>
          </p:cNvSpPr>
          <p:nvPr>
            <p:ph type="sldNum" sz="quarter" idx="7"/>
          </p:nvPr>
        </p:nvSpPr>
        <p:spPr/>
        <p:txBody>
          <a:bodyPr lIns="0" tIns="0" rIns="0" bIns="0"/>
          <a:lstStyle>
            <a:lvl1pPr>
              <a:defRPr sz="1208" b="1" i="0">
                <a:solidFill>
                  <a:schemeClr val="bg1"/>
                </a:solidFill>
                <a:latin typeface="Arial"/>
                <a:cs typeface="Arial"/>
              </a:defRPr>
            </a:lvl1pPr>
          </a:lstStyle>
          <a:p>
            <a:pPr marL="31749">
              <a:lnSpc>
                <a:spcPts val="1412"/>
              </a:lnSpc>
            </a:pPr>
            <a:fld id="{81D60167-4931-47E6-BA6A-407CBD079E47}" type="slidenum">
              <a:rPr lang="en-US" spc="-8" smtClean="0"/>
              <a:pPr marL="31749">
                <a:lnSpc>
                  <a:spcPts val="1412"/>
                </a:lnSpc>
              </a:pPr>
              <a:t>‹#›</a:t>
            </a:fld>
            <a:endParaRPr lang="en-US" spc="-8"/>
          </a:p>
        </p:txBody>
      </p:sp>
    </p:spTree>
    <p:extLst>
      <p:ext uri="{BB962C8B-B14F-4D97-AF65-F5344CB8AC3E}">
        <p14:creationId xmlns:p14="http://schemas.microsoft.com/office/powerpoint/2010/main" val="785353213"/>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0" y="569456"/>
            <a:ext cx="12192000"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3089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For consistency, the Council administers the MCUB progjram under the same  rules outlined in 49 CFR 25</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3/13/2026</a:t>
            </a:fld>
            <a:endParaRPr lang="en-US"/>
          </a:p>
        </p:txBody>
      </p:sp>
      <p:sp>
        <p:nvSpPr>
          <p:cNvPr id="6" name="Holder 6"/>
          <p:cNvSpPr>
            <a:spLocks noGrp="1"/>
          </p:cNvSpPr>
          <p:nvPr>
            <p:ph type="sldNum" sz="quarter" idx="7"/>
          </p:nvPr>
        </p:nvSpPr>
        <p:spPr/>
        <p:txBody>
          <a:bodyPr lIns="0" tIns="0" rIns="0" bIns="0"/>
          <a:lstStyle>
            <a:lvl1pPr>
              <a:defRPr sz="1208" b="1" i="0">
                <a:solidFill>
                  <a:schemeClr val="bg1"/>
                </a:solidFill>
                <a:latin typeface="Arial"/>
                <a:cs typeface="Arial"/>
              </a:defRPr>
            </a:lvl1pPr>
          </a:lstStyle>
          <a:p>
            <a:pPr marL="31749">
              <a:lnSpc>
                <a:spcPts val="1412"/>
              </a:lnSpc>
            </a:pPr>
            <a:fld id="{81D60167-4931-47E6-BA6A-407CBD079E47}" type="slidenum">
              <a:rPr lang="en-US" spc="-8" smtClean="0"/>
              <a:pPr marL="31749">
                <a:lnSpc>
                  <a:spcPts val="1412"/>
                </a:lnSpc>
              </a:pPr>
              <a:t>‹#›</a:t>
            </a:fld>
            <a:endParaRPr lang="en-US" spc="-8"/>
          </a:p>
        </p:txBody>
      </p:sp>
    </p:spTree>
    <p:extLst>
      <p:ext uri="{BB962C8B-B14F-4D97-AF65-F5344CB8AC3E}">
        <p14:creationId xmlns:p14="http://schemas.microsoft.com/office/powerpoint/2010/main" val="3306761156"/>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1"/>
          <p:cNvSpPr/>
          <p:nvPr userDrawn="1"/>
        </p:nvSpPr>
        <p:spPr>
          <a:xfrm>
            <a:off x="594738" y="6367503"/>
            <a:ext cx="389850" cy="292388"/>
          </a:xfrm>
          <a:prstGeom prst="rect">
            <a:avLst/>
          </a:prstGeom>
        </p:spPr>
        <p:txBody>
          <a:bodyPr wrap="none">
            <a:spAutoFit/>
          </a:bodyPr>
          <a:lstStyle/>
          <a:p>
            <a:fld id="{ACF2DE00-3FC4-D44A-BC47-241E6CE345C6}" type="slidenum">
              <a:rPr lang="en-US" sz="1300" b="0" i="0" smtClean="0">
                <a:solidFill>
                  <a:srgbClr val="005DAA"/>
                </a:solidFill>
                <a:latin typeface="+mn-lt"/>
                <a:cs typeface="Arial"/>
              </a:rPr>
              <a:pPr/>
              <a:t>‹#›</a:t>
            </a:fld>
            <a:endParaRPr lang="en-US" sz="1300">
              <a:solidFill>
                <a:srgbClr val="005DAA"/>
              </a:solidFill>
            </a:endParaRPr>
          </a:p>
        </p:txBody>
      </p:sp>
      <p:sp>
        <p:nvSpPr>
          <p:cNvPr id="3" name="Content Placeholder 2">
            <a:extLst>
              <a:ext uri="{FF2B5EF4-FFF2-40B4-BE49-F238E27FC236}">
                <a16:creationId xmlns:a16="http://schemas.microsoft.com/office/drawing/2014/main" id="{99AB8E01-70F2-459B-B424-99AD8FA4A476}"/>
              </a:ext>
            </a:extLst>
          </p:cNvPr>
          <p:cNvSpPr>
            <a:spLocks noGrp="1"/>
          </p:cNvSpPr>
          <p:nvPr>
            <p:ph idx="10" hasCustomPrompt="1"/>
          </p:nvPr>
        </p:nvSpPr>
        <p:spPr>
          <a:xfrm>
            <a:off x="651724" y="1542999"/>
            <a:ext cx="10965713" cy="2551436"/>
          </a:xfrm>
          <a:prstGeom prst="rect">
            <a:avLst/>
          </a:prstGeom>
        </p:spPr>
        <p:txBody>
          <a:bodyPr lIns="91424" tIns="45712" rIns="91424" bIns="45712"/>
          <a:lstStyle>
            <a:lvl1pPr marL="312483" indent="-312483">
              <a:buClr>
                <a:schemeClr val="accent1"/>
              </a:buClr>
              <a:buFont typeface="Arial"/>
              <a:buChar char="•"/>
              <a:defRPr/>
            </a:lvl1pPr>
            <a:lvl3pPr>
              <a:buClr>
                <a:schemeClr val="accent5"/>
              </a:buClr>
              <a:defRPr/>
            </a:lvl3pPr>
          </a:lstStyle>
          <a:p>
            <a:pPr lvl="0"/>
            <a:r>
              <a:rPr lang="en-US"/>
              <a:t>Per Council policy, please make sure your presentations include accessibility. For more information on guidelines: https://</a:t>
            </a:r>
            <a:r>
              <a:rPr lang="en-US" err="1"/>
              <a:t>mn.gov</a:t>
            </a:r>
            <a:r>
              <a:rPr lang="en-US"/>
              <a:t>/</a:t>
            </a:r>
            <a:r>
              <a:rPr lang="en-US" err="1"/>
              <a:t>mnit</a:t>
            </a:r>
            <a:r>
              <a:rPr lang="en-US"/>
              <a:t>/programs/accessibility/</a:t>
            </a:r>
          </a:p>
        </p:txBody>
      </p:sp>
      <p:sp>
        <p:nvSpPr>
          <p:cNvPr id="4" name="Title 1">
            <a:extLst>
              <a:ext uri="{FF2B5EF4-FFF2-40B4-BE49-F238E27FC236}">
                <a16:creationId xmlns:a16="http://schemas.microsoft.com/office/drawing/2014/main" id="{4A7A0431-7834-4BB8-9A36-D44AC24FE0E9}"/>
              </a:ext>
            </a:extLst>
          </p:cNvPr>
          <p:cNvSpPr>
            <a:spLocks noGrp="1"/>
          </p:cNvSpPr>
          <p:nvPr>
            <p:ph type="title"/>
          </p:nvPr>
        </p:nvSpPr>
        <p:spPr>
          <a:xfrm>
            <a:off x="644636" y="630621"/>
            <a:ext cx="10972800" cy="776908"/>
          </a:xfrm>
          <a:prstGeom prst="rect">
            <a:avLst/>
          </a:prstGeom>
        </p:spPr>
        <p:txBody>
          <a:bodyPr vert="horz" lIns="91424" tIns="45712" rIns="91424" bIns="45712"/>
          <a:lstStyle>
            <a:lvl1pPr>
              <a:defRPr>
                <a:solidFill>
                  <a:srgbClr val="0054A4"/>
                </a:solidFill>
              </a:defRPr>
            </a:lvl1pPr>
          </a:lstStyle>
          <a:p>
            <a:r>
              <a:rPr lang="en-US"/>
              <a:t>Click to edit Master title style</a:t>
            </a:r>
          </a:p>
        </p:txBody>
      </p:sp>
    </p:spTree>
    <p:extLst>
      <p:ext uri="{BB962C8B-B14F-4D97-AF65-F5344CB8AC3E}">
        <p14:creationId xmlns:p14="http://schemas.microsoft.com/office/powerpoint/2010/main" val="9876127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1"/>
          <p:cNvSpPr/>
          <p:nvPr userDrawn="1"/>
        </p:nvSpPr>
        <p:spPr>
          <a:xfrm>
            <a:off x="594738" y="6367503"/>
            <a:ext cx="389850" cy="292388"/>
          </a:xfrm>
          <a:prstGeom prst="rect">
            <a:avLst/>
          </a:prstGeom>
        </p:spPr>
        <p:txBody>
          <a:bodyPr wrap="none">
            <a:spAutoFit/>
          </a:bodyPr>
          <a:lstStyle/>
          <a:p>
            <a:fld id="{ACF2DE00-3FC4-D44A-BC47-241E6CE345C6}" type="slidenum">
              <a:rPr lang="en-US" sz="1300" b="0" i="0" smtClean="0">
                <a:solidFill>
                  <a:srgbClr val="005DAA"/>
                </a:solidFill>
                <a:latin typeface="+mn-lt"/>
                <a:cs typeface="Arial"/>
              </a:rPr>
              <a:pPr/>
              <a:t>‹#›</a:t>
            </a:fld>
            <a:endParaRPr lang="en-US" sz="1300">
              <a:solidFill>
                <a:srgbClr val="005DAA"/>
              </a:solidFill>
            </a:endParaRPr>
          </a:p>
        </p:txBody>
      </p:sp>
      <p:sp>
        <p:nvSpPr>
          <p:cNvPr id="3" name="Content Placeholder 2">
            <a:extLst>
              <a:ext uri="{FF2B5EF4-FFF2-40B4-BE49-F238E27FC236}">
                <a16:creationId xmlns:a16="http://schemas.microsoft.com/office/drawing/2014/main" id="{99AB8E01-70F2-459B-B424-99AD8FA4A476}"/>
              </a:ext>
            </a:extLst>
          </p:cNvPr>
          <p:cNvSpPr>
            <a:spLocks noGrp="1"/>
          </p:cNvSpPr>
          <p:nvPr>
            <p:ph idx="10" hasCustomPrompt="1"/>
          </p:nvPr>
        </p:nvSpPr>
        <p:spPr>
          <a:xfrm>
            <a:off x="651724" y="1542999"/>
            <a:ext cx="10965713" cy="2551436"/>
          </a:xfrm>
          <a:prstGeom prst="rect">
            <a:avLst/>
          </a:prstGeom>
        </p:spPr>
        <p:txBody>
          <a:bodyPr lIns="91424" tIns="45712" rIns="91424" bIns="45712"/>
          <a:lstStyle>
            <a:lvl1pPr marL="312483" indent="-312483">
              <a:buClr>
                <a:schemeClr val="accent1"/>
              </a:buClr>
              <a:buFont typeface="Arial"/>
              <a:buChar char="•"/>
              <a:defRPr/>
            </a:lvl1pPr>
            <a:lvl3pPr>
              <a:buClr>
                <a:schemeClr val="accent5"/>
              </a:buClr>
              <a:defRPr/>
            </a:lvl3pPr>
          </a:lstStyle>
          <a:p>
            <a:pPr lvl="0"/>
            <a:r>
              <a:rPr lang="en-US"/>
              <a:t>Per Council policy, please make sure your presentations include accessibility. For more information on guidelines: https://</a:t>
            </a:r>
            <a:r>
              <a:rPr lang="en-US" err="1"/>
              <a:t>mn.gov</a:t>
            </a:r>
            <a:r>
              <a:rPr lang="en-US"/>
              <a:t>/</a:t>
            </a:r>
            <a:r>
              <a:rPr lang="en-US" err="1"/>
              <a:t>mnit</a:t>
            </a:r>
            <a:r>
              <a:rPr lang="en-US"/>
              <a:t>/programs/accessibility/</a:t>
            </a:r>
          </a:p>
        </p:txBody>
      </p:sp>
      <p:sp>
        <p:nvSpPr>
          <p:cNvPr id="4" name="Title 1">
            <a:extLst>
              <a:ext uri="{FF2B5EF4-FFF2-40B4-BE49-F238E27FC236}">
                <a16:creationId xmlns:a16="http://schemas.microsoft.com/office/drawing/2014/main" id="{4A7A0431-7834-4BB8-9A36-D44AC24FE0E9}"/>
              </a:ext>
            </a:extLst>
          </p:cNvPr>
          <p:cNvSpPr>
            <a:spLocks noGrp="1"/>
          </p:cNvSpPr>
          <p:nvPr>
            <p:ph type="title"/>
          </p:nvPr>
        </p:nvSpPr>
        <p:spPr>
          <a:xfrm>
            <a:off x="644636" y="630621"/>
            <a:ext cx="10972800" cy="776908"/>
          </a:xfrm>
          <a:prstGeom prst="rect">
            <a:avLst/>
          </a:prstGeom>
        </p:spPr>
        <p:txBody>
          <a:bodyPr vert="horz" lIns="91424" tIns="45712" rIns="91424" bIns="45712"/>
          <a:lstStyle>
            <a:lvl1pPr>
              <a:defRPr>
                <a:solidFill>
                  <a:srgbClr val="0054A4"/>
                </a:solidFill>
              </a:defRPr>
            </a:lvl1pPr>
          </a:lstStyle>
          <a:p>
            <a:r>
              <a:rPr lang="en-US"/>
              <a:t>Click to edit Master title style</a:t>
            </a:r>
          </a:p>
        </p:txBody>
      </p:sp>
    </p:spTree>
    <p:extLst>
      <p:ext uri="{BB962C8B-B14F-4D97-AF65-F5344CB8AC3E}">
        <p14:creationId xmlns:p14="http://schemas.microsoft.com/office/powerpoint/2010/main" val="165999844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1"/>
          <p:cNvSpPr/>
          <p:nvPr userDrawn="1"/>
        </p:nvSpPr>
        <p:spPr>
          <a:xfrm>
            <a:off x="594738" y="6367503"/>
            <a:ext cx="389850" cy="292388"/>
          </a:xfrm>
          <a:prstGeom prst="rect">
            <a:avLst/>
          </a:prstGeom>
        </p:spPr>
        <p:txBody>
          <a:bodyPr wrap="none">
            <a:spAutoFit/>
          </a:bodyPr>
          <a:lstStyle/>
          <a:p>
            <a:fld id="{ACF2DE00-3FC4-D44A-BC47-241E6CE345C6}" type="slidenum">
              <a:rPr lang="en-US" sz="1300" b="0" i="0" smtClean="0">
                <a:solidFill>
                  <a:srgbClr val="005DAA"/>
                </a:solidFill>
                <a:latin typeface="+mn-lt"/>
                <a:cs typeface="Arial"/>
              </a:rPr>
              <a:pPr/>
              <a:t>‹#›</a:t>
            </a:fld>
            <a:endParaRPr lang="en-US" sz="1300">
              <a:solidFill>
                <a:srgbClr val="005DAA"/>
              </a:solidFill>
            </a:endParaRPr>
          </a:p>
        </p:txBody>
      </p:sp>
      <p:sp>
        <p:nvSpPr>
          <p:cNvPr id="3" name="Content Placeholder 2">
            <a:extLst>
              <a:ext uri="{FF2B5EF4-FFF2-40B4-BE49-F238E27FC236}">
                <a16:creationId xmlns:a16="http://schemas.microsoft.com/office/drawing/2014/main" id="{99AB8E01-70F2-459B-B424-99AD8FA4A476}"/>
              </a:ext>
            </a:extLst>
          </p:cNvPr>
          <p:cNvSpPr>
            <a:spLocks noGrp="1"/>
          </p:cNvSpPr>
          <p:nvPr>
            <p:ph idx="10" hasCustomPrompt="1"/>
          </p:nvPr>
        </p:nvSpPr>
        <p:spPr>
          <a:xfrm>
            <a:off x="651724" y="1542999"/>
            <a:ext cx="10965713" cy="2551436"/>
          </a:xfrm>
          <a:prstGeom prst="rect">
            <a:avLst/>
          </a:prstGeom>
        </p:spPr>
        <p:txBody>
          <a:bodyPr lIns="91424" tIns="45712" rIns="91424" bIns="45712"/>
          <a:lstStyle>
            <a:lvl1pPr marL="312483" indent="-312483">
              <a:buClr>
                <a:schemeClr val="accent1"/>
              </a:buClr>
              <a:buFont typeface="Arial"/>
              <a:buChar char="•"/>
              <a:defRPr/>
            </a:lvl1pPr>
            <a:lvl3pPr>
              <a:buClr>
                <a:schemeClr val="accent5"/>
              </a:buClr>
              <a:defRPr/>
            </a:lvl3pPr>
          </a:lstStyle>
          <a:p>
            <a:pPr lvl="0"/>
            <a:r>
              <a:rPr lang="en-US"/>
              <a:t>Per Council policy, please make sure your presentations include accessibility. For more information on guidelines: https://</a:t>
            </a:r>
            <a:r>
              <a:rPr lang="en-US" err="1"/>
              <a:t>mn.gov</a:t>
            </a:r>
            <a:r>
              <a:rPr lang="en-US"/>
              <a:t>/</a:t>
            </a:r>
            <a:r>
              <a:rPr lang="en-US" err="1"/>
              <a:t>mnit</a:t>
            </a:r>
            <a:r>
              <a:rPr lang="en-US"/>
              <a:t>/programs/accessibility/</a:t>
            </a:r>
          </a:p>
        </p:txBody>
      </p:sp>
      <p:sp>
        <p:nvSpPr>
          <p:cNvPr id="4" name="Title 1">
            <a:extLst>
              <a:ext uri="{FF2B5EF4-FFF2-40B4-BE49-F238E27FC236}">
                <a16:creationId xmlns:a16="http://schemas.microsoft.com/office/drawing/2014/main" id="{4A7A0431-7834-4BB8-9A36-D44AC24FE0E9}"/>
              </a:ext>
            </a:extLst>
          </p:cNvPr>
          <p:cNvSpPr>
            <a:spLocks noGrp="1"/>
          </p:cNvSpPr>
          <p:nvPr>
            <p:ph type="title"/>
          </p:nvPr>
        </p:nvSpPr>
        <p:spPr>
          <a:xfrm>
            <a:off x="644636" y="630621"/>
            <a:ext cx="10972800" cy="776908"/>
          </a:xfrm>
          <a:prstGeom prst="rect">
            <a:avLst/>
          </a:prstGeom>
        </p:spPr>
        <p:txBody>
          <a:bodyPr vert="horz" lIns="91424" tIns="45712" rIns="91424" bIns="45712"/>
          <a:lstStyle>
            <a:lvl1pPr>
              <a:defRPr>
                <a:solidFill>
                  <a:srgbClr val="0054A4"/>
                </a:solidFill>
              </a:defRPr>
            </a:lvl1pPr>
          </a:lstStyle>
          <a:p>
            <a:r>
              <a:rPr lang="en-US"/>
              <a:t>Click to edit Master title style</a:t>
            </a:r>
          </a:p>
        </p:txBody>
      </p:sp>
    </p:spTree>
    <p:extLst>
      <p:ext uri="{BB962C8B-B14F-4D97-AF65-F5344CB8AC3E}">
        <p14:creationId xmlns:p14="http://schemas.microsoft.com/office/powerpoint/2010/main" val="377911437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1"/>
          <p:cNvSpPr/>
          <p:nvPr userDrawn="1"/>
        </p:nvSpPr>
        <p:spPr>
          <a:xfrm>
            <a:off x="594738" y="6367503"/>
            <a:ext cx="389850" cy="292388"/>
          </a:xfrm>
          <a:prstGeom prst="rect">
            <a:avLst/>
          </a:prstGeom>
        </p:spPr>
        <p:txBody>
          <a:bodyPr wrap="none">
            <a:spAutoFit/>
          </a:bodyPr>
          <a:lstStyle/>
          <a:p>
            <a:fld id="{ACF2DE00-3FC4-D44A-BC47-241E6CE345C6}" type="slidenum">
              <a:rPr lang="en-US" sz="1300" b="0" i="0" smtClean="0">
                <a:solidFill>
                  <a:srgbClr val="005DAA"/>
                </a:solidFill>
                <a:latin typeface="+mn-lt"/>
                <a:cs typeface="Arial"/>
              </a:rPr>
              <a:pPr/>
              <a:t>‹#›</a:t>
            </a:fld>
            <a:endParaRPr lang="en-US" sz="1300">
              <a:solidFill>
                <a:srgbClr val="005DAA"/>
              </a:solidFill>
            </a:endParaRPr>
          </a:p>
        </p:txBody>
      </p:sp>
      <p:sp>
        <p:nvSpPr>
          <p:cNvPr id="3" name="Content Placeholder 2">
            <a:extLst>
              <a:ext uri="{FF2B5EF4-FFF2-40B4-BE49-F238E27FC236}">
                <a16:creationId xmlns:a16="http://schemas.microsoft.com/office/drawing/2014/main" id="{99AB8E01-70F2-459B-B424-99AD8FA4A476}"/>
              </a:ext>
            </a:extLst>
          </p:cNvPr>
          <p:cNvSpPr>
            <a:spLocks noGrp="1"/>
          </p:cNvSpPr>
          <p:nvPr>
            <p:ph idx="10" hasCustomPrompt="1"/>
          </p:nvPr>
        </p:nvSpPr>
        <p:spPr>
          <a:xfrm>
            <a:off x="651724" y="1542999"/>
            <a:ext cx="10965713" cy="2551436"/>
          </a:xfrm>
          <a:prstGeom prst="rect">
            <a:avLst/>
          </a:prstGeom>
        </p:spPr>
        <p:txBody>
          <a:bodyPr lIns="91424" tIns="45712" rIns="91424" bIns="45712"/>
          <a:lstStyle>
            <a:lvl1pPr marL="312483" indent="-312483">
              <a:buClr>
                <a:schemeClr val="accent1"/>
              </a:buClr>
              <a:buFont typeface="Arial"/>
              <a:buChar char="•"/>
              <a:defRPr/>
            </a:lvl1pPr>
            <a:lvl3pPr>
              <a:buClr>
                <a:schemeClr val="accent5"/>
              </a:buClr>
              <a:defRPr/>
            </a:lvl3pPr>
          </a:lstStyle>
          <a:p>
            <a:pPr lvl="0"/>
            <a:r>
              <a:rPr lang="en-US"/>
              <a:t>Per Council policy, please make sure your presentations include accessibility. For more information on guidelines: https://</a:t>
            </a:r>
            <a:r>
              <a:rPr lang="en-US" err="1"/>
              <a:t>mn.gov</a:t>
            </a:r>
            <a:r>
              <a:rPr lang="en-US"/>
              <a:t>/</a:t>
            </a:r>
            <a:r>
              <a:rPr lang="en-US" err="1"/>
              <a:t>mnit</a:t>
            </a:r>
            <a:r>
              <a:rPr lang="en-US"/>
              <a:t>/programs/accessibility/</a:t>
            </a:r>
          </a:p>
        </p:txBody>
      </p:sp>
      <p:sp>
        <p:nvSpPr>
          <p:cNvPr id="4" name="Title 1">
            <a:extLst>
              <a:ext uri="{FF2B5EF4-FFF2-40B4-BE49-F238E27FC236}">
                <a16:creationId xmlns:a16="http://schemas.microsoft.com/office/drawing/2014/main" id="{4A7A0431-7834-4BB8-9A36-D44AC24FE0E9}"/>
              </a:ext>
            </a:extLst>
          </p:cNvPr>
          <p:cNvSpPr>
            <a:spLocks noGrp="1"/>
          </p:cNvSpPr>
          <p:nvPr>
            <p:ph type="title"/>
          </p:nvPr>
        </p:nvSpPr>
        <p:spPr>
          <a:xfrm>
            <a:off x="644636" y="630621"/>
            <a:ext cx="10972800" cy="776908"/>
          </a:xfrm>
          <a:prstGeom prst="rect">
            <a:avLst/>
          </a:prstGeom>
        </p:spPr>
        <p:txBody>
          <a:bodyPr vert="horz" lIns="91424" tIns="45712" rIns="91424" bIns="45712"/>
          <a:lstStyle>
            <a:lvl1pPr>
              <a:defRPr>
                <a:solidFill>
                  <a:srgbClr val="0054A4"/>
                </a:solidFill>
              </a:defRPr>
            </a:lvl1pPr>
          </a:lstStyle>
          <a:p>
            <a:r>
              <a:rPr lang="en-US"/>
              <a:t>Click to edit Master title style</a:t>
            </a:r>
          </a:p>
        </p:txBody>
      </p:sp>
    </p:spTree>
    <p:extLst>
      <p:ext uri="{BB962C8B-B14F-4D97-AF65-F5344CB8AC3E}">
        <p14:creationId xmlns:p14="http://schemas.microsoft.com/office/powerpoint/2010/main" val="285988775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0" hasCustomPrompt="1"/>
          </p:nvPr>
        </p:nvSpPr>
        <p:spPr>
          <a:xfrm>
            <a:off x="651723" y="1542999"/>
            <a:ext cx="10965713" cy="2551436"/>
          </a:xfrm>
          <a:prstGeom prst="rect">
            <a:avLst/>
          </a:prstGeom>
        </p:spPr>
        <p:txBody>
          <a:bodyPr lIns="167198" tIns="83599" rIns="167198" bIns="83599"/>
          <a:lstStyle>
            <a:lvl1pPr marL="301397" indent="-301397">
              <a:buClr>
                <a:schemeClr val="accent1"/>
              </a:buClr>
              <a:buFont typeface="Arial"/>
              <a:buChar char="•"/>
              <a:defRPr/>
            </a:lvl1pPr>
            <a:lvl3pPr>
              <a:buClr>
                <a:schemeClr val="accent5"/>
              </a:buClr>
              <a:defRPr/>
            </a:lvl3pPr>
          </a:lstStyle>
          <a:p>
            <a:pPr lvl="0"/>
            <a:r>
              <a:rPr lang="en-US"/>
              <a:t>Per Council policy, please make sure your presentations include accessibility. For more information on guidelines: https://</a:t>
            </a:r>
            <a:r>
              <a:rPr lang="en-US" err="1"/>
              <a:t>mn.gov</a:t>
            </a:r>
            <a:r>
              <a:rPr lang="en-US"/>
              <a:t>/</a:t>
            </a:r>
            <a:r>
              <a:rPr lang="en-US" err="1"/>
              <a:t>mnit</a:t>
            </a:r>
            <a:r>
              <a:rPr lang="en-US"/>
              <a:t>/programs/accessibility/</a:t>
            </a:r>
          </a:p>
        </p:txBody>
      </p:sp>
      <p:sp>
        <p:nvSpPr>
          <p:cNvPr id="2" name="Title 1"/>
          <p:cNvSpPr>
            <a:spLocks noGrp="1"/>
          </p:cNvSpPr>
          <p:nvPr>
            <p:ph type="title"/>
          </p:nvPr>
        </p:nvSpPr>
        <p:spPr>
          <a:xfrm>
            <a:off x="644637" y="630621"/>
            <a:ext cx="10972800" cy="776908"/>
          </a:xfrm>
          <a:prstGeom prst="rect">
            <a:avLst/>
          </a:prstGeom>
        </p:spPr>
        <p:txBody>
          <a:bodyPr vert="horz" lIns="167198" tIns="83599" rIns="167198" bIns="83599"/>
          <a:lstStyle>
            <a:lvl1pPr>
              <a:defRPr>
                <a:solidFill>
                  <a:schemeClr val="accent2"/>
                </a:solidFill>
              </a:defRPr>
            </a:lvl1pPr>
          </a:lstStyle>
          <a:p>
            <a:r>
              <a:rPr lang="en-US"/>
              <a:t>Click to edit Master title style</a:t>
            </a:r>
          </a:p>
        </p:txBody>
      </p:sp>
      <p:sp>
        <p:nvSpPr>
          <p:cNvPr id="5" name="Text Placeholder 4"/>
          <p:cNvSpPr>
            <a:spLocks noGrp="1"/>
          </p:cNvSpPr>
          <p:nvPr>
            <p:ph type="body" sz="quarter" idx="11" hasCustomPrompt="1"/>
          </p:nvPr>
        </p:nvSpPr>
        <p:spPr>
          <a:xfrm>
            <a:off x="644637" y="6275444"/>
            <a:ext cx="2002833" cy="248245"/>
          </a:xfrm>
          <a:prstGeom prst="rect">
            <a:avLst/>
          </a:prstGeom>
        </p:spPr>
        <p:txBody>
          <a:bodyPr vert="horz"/>
          <a:lstStyle>
            <a:lvl1pPr marL="0" indent="0">
              <a:buNone/>
              <a:defRPr sz="1266">
                <a:solidFill>
                  <a:srgbClr val="FFFFFF"/>
                </a:solidFill>
              </a:defRPr>
            </a:lvl1pPr>
          </a:lstStyle>
          <a:p>
            <a:fld id="{163E7DB0-2F44-1947-8A31-0BEC6DD77760}" type="datetimeFigureOut">
              <a:rPr lang="en-US" smtClean="0"/>
              <a:pPr/>
              <a:t>9/6/12</a:t>
            </a:fld>
            <a:endParaRPr lang="en-US"/>
          </a:p>
        </p:txBody>
      </p:sp>
      <p:sp>
        <p:nvSpPr>
          <p:cNvPr id="8" name="TextBox 7"/>
          <p:cNvSpPr txBox="1"/>
          <p:nvPr userDrawn="1"/>
        </p:nvSpPr>
        <p:spPr>
          <a:xfrm>
            <a:off x="639468" y="6468100"/>
            <a:ext cx="698435" cy="287130"/>
          </a:xfrm>
          <a:prstGeom prst="rect">
            <a:avLst/>
          </a:prstGeom>
          <a:noFill/>
        </p:spPr>
        <p:txBody>
          <a:bodyPr wrap="square" rtlCol="0">
            <a:spAutoFit/>
          </a:bodyPr>
          <a:lstStyle/>
          <a:p>
            <a:fld id="{ACF2DE00-3FC4-D44A-BC47-241E6CE345C6}" type="slidenum">
              <a:rPr lang="en-US" sz="1266" b="0" i="0" smtClean="0">
                <a:solidFill>
                  <a:schemeClr val="bg1"/>
                </a:solidFill>
                <a:latin typeface="Arial"/>
                <a:cs typeface="Arial"/>
              </a:rPr>
              <a:t>‹#›</a:t>
            </a:fld>
            <a:endParaRPr lang="en-US" sz="1266" b="0" i="0">
              <a:solidFill>
                <a:schemeClr val="bg1"/>
              </a:solidFill>
              <a:latin typeface="Arial"/>
              <a:cs typeface="Arial"/>
            </a:endParaRPr>
          </a:p>
        </p:txBody>
      </p:sp>
    </p:spTree>
    <p:extLst>
      <p:ext uri="{BB962C8B-B14F-4D97-AF65-F5344CB8AC3E}">
        <p14:creationId xmlns:p14="http://schemas.microsoft.com/office/powerpoint/2010/main" val="652101279"/>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1 left photo thin">
    <p:spTree>
      <p:nvGrpSpPr>
        <p:cNvPr id="1" name=""/>
        <p:cNvGrpSpPr/>
        <p:nvPr/>
      </p:nvGrpSpPr>
      <p:grpSpPr>
        <a:xfrm>
          <a:off x="0" y="0"/>
          <a:ext cx="0" cy="0"/>
          <a:chOff x="0" y="0"/>
          <a:chExt cx="0" cy="0"/>
        </a:xfrm>
      </p:grpSpPr>
      <p:pic>
        <p:nvPicPr>
          <p:cNvPr id="15" name="Picture 14" descr="A bridge over a river.&#10;">
            <a:extLst>
              <a:ext uri="{FF2B5EF4-FFF2-40B4-BE49-F238E27FC236}">
                <a16:creationId xmlns:a16="http://schemas.microsoft.com/office/drawing/2014/main" id="{D5AD68A8-78B9-9E4E-A669-F762236EAD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72353"/>
            <a:ext cx="2588559" cy="6185647"/>
          </a:xfrm>
          <a:prstGeom prst="rect">
            <a:avLst/>
          </a:prstGeom>
        </p:spPr>
      </p:pic>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Body copy</a:t>
            </a:r>
          </a:p>
          <a:p>
            <a:pPr lvl="0"/>
            <a:endParaRPr lang="en-US"/>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41174757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FAB84338-8974-4FAF-A50C-37046A15218E}"/>
              </a:ext>
            </a:extLst>
          </p:cNvPr>
          <p:cNvSpPr>
            <a:spLocks noGrp="1"/>
          </p:cNvSpPr>
          <p:nvPr>
            <p:ph type="title" hasCustomPrompt="1"/>
          </p:nvPr>
        </p:nvSpPr>
        <p:spPr>
          <a:xfrm>
            <a:off x="816878" y="329846"/>
            <a:ext cx="9851123" cy="1023938"/>
          </a:xfrm>
        </p:spPr>
        <p:txBody>
          <a:bodyPr anchor="b">
            <a:noAutofit/>
          </a:bodyPr>
          <a:lstStyle>
            <a:lvl1pPr>
              <a:defRPr sz="4000" b="1">
                <a:solidFill>
                  <a:schemeClr val="bg1"/>
                </a:solidFill>
              </a:defRPr>
            </a:lvl1pPr>
          </a:lstStyle>
          <a:p>
            <a:pPr lvl="0"/>
            <a:r>
              <a:rPr lang="en-US"/>
              <a:t>Slide title to go here</a:t>
            </a:r>
            <a:endParaRPr lang="en-US" noProof="0"/>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46278" y="1826801"/>
            <a:ext cx="9821723"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35693" y="2405062"/>
            <a:ext cx="9832308" cy="3403166"/>
          </a:xfrm>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59064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540125"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17" descr="Downtown Minneapolis Skyline from University of Minnesota campus.">
            <a:extLst>
              <a:ext uri="{FF2B5EF4-FFF2-40B4-BE49-F238E27FC236}">
                <a16:creationId xmlns:a16="http://schemas.microsoft.com/office/drawing/2014/main" id="{6F480E5C-F35B-2D44-B7EA-2412CDE347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49750" y="0"/>
            <a:ext cx="6957787" cy="6858000"/>
          </a:xfrm>
          <a:prstGeom prst="rect">
            <a:avLst/>
          </a:prstGeom>
        </p:spPr>
      </p:pic>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96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2 column 3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pic>
        <p:nvPicPr>
          <p:cNvPr id="14" name="Picture 13" descr="People walking across Stone Arch bridge">
            <a:extLst>
              <a:ext uri="{FF2B5EF4-FFF2-40B4-BE49-F238E27FC236}">
                <a16:creationId xmlns:a16="http://schemas.microsoft.com/office/drawing/2014/main" id="{E5C5F8E5-DE31-EB4F-91E3-3A2ACD536A4C}"/>
              </a:ext>
            </a:extLst>
          </p:cNvPr>
          <p:cNvPicPr>
            <a:picLocks noChangeAspect="1"/>
          </p:cNvPicPr>
          <p:nvPr userDrawn="1"/>
        </p:nvPicPr>
        <p:blipFill>
          <a:blip r:embed="rId3"/>
          <a:srcRect t="659" b="659"/>
          <a:stretch/>
        </p:blipFill>
        <p:spPr>
          <a:xfrm>
            <a:off x="9556750" y="1423692"/>
            <a:ext cx="1746251" cy="1775460"/>
          </a:xfrm>
          <a:prstGeom prst="rect">
            <a:avLst/>
          </a:prstGeom>
        </p:spPr>
      </p:pic>
      <p:pic>
        <p:nvPicPr>
          <p:cNvPr id="15" name="Picture 14" descr="Outdoors photograph of Metro Transit Light Rail train at a platform stop">
            <a:extLst>
              <a:ext uri="{FF2B5EF4-FFF2-40B4-BE49-F238E27FC236}">
                <a16:creationId xmlns:a16="http://schemas.microsoft.com/office/drawing/2014/main" id="{5699583D-741C-714B-BA71-ACAC0D1997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56751" y="5079654"/>
            <a:ext cx="1746250" cy="1775460"/>
          </a:xfrm>
          <a:prstGeom prst="rect">
            <a:avLst/>
          </a:prstGeom>
        </p:spPr>
      </p:pic>
      <p:pic>
        <p:nvPicPr>
          <p:cNvPr id="16" name="Picture 15" descr="Child splashing in a puddle">
            <a:extLst>
              <a:ext uri="{FF2B5EF4-FFF2-40B4-BE49-F238E27FC236}">
                <a16:creationId xmlns:a16="http://schemas.microsoft.com/office/drawing/2014/main" id="{4F5079E1-049C-9B46-B022-9D53E4101F5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556750" y="3250403"/>
            <a:ext cx="1746251" cy="1778000"/>
          </a:xfrm>
          <a:prstGeom prst="rect">
            <a:avLst/>
          </a:prstGeom>
        </p:spPr>
      </p:pic>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894495"/>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540125"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5" name="Picture Placeholder 5">
            <a:extLst>
              <a:ext uri="{FF2B5EF4-FFF2-40B4-BE49-F238E27FC236}">
                <a16:creationId xmlns:a16="http://schemas.microsoft.com/office/drawing/2014/main" id="{7B84BC8F-C0EA-064E-BB08-24932FA57C7E}"/>
              </a:ext>
            </a:extLst>
          </p:cNvPr>
          <p:cNvSpPr>
            <a:spLocks noGrp="1"/>
          </p:cNvSpPr>
          <p:nvPr>
            <p:ph type="pic" sz="quarter" idx="11"/>
          </p:nvPr>
        </p:nvSpPr>
        <p:spPr>
          <a:xfrm>
            <a:off x="4430444" y="362"/>
            <a:ext cx="6881627" cy="6857638"/>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2841405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3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pic>
        <p:nvPicPr>
          <p:cNvPr id="14" name="Picture 13" descr="People walking across Stone Arch bridge">
            <a:extLst>
              <a:ext uri="{FF2B5EF4-FFF2-40B4-BE49-F238E27FC236}">
                <a16:creationId xmlns:a16="http://schemas.microsoft.com/office/drawing/2014/main" id="{E5C5F8E5-DE31-EB4F-91E3-3A2ACD536A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80"/>
          <a:stretch/>
        </p:blipFill>
        <p:spPr>
          <a:xfrm>
            <a:off x="9556750" y="1432984"/>
            <a:ext cx="1746251" cy="1769495"/>
          </a:xfrm>
          <a:prstGeom prst="rect">
            <a:avLst/>
          </a:prstGeom>
        </p:spPr>
      </p:pic>
      <p:pic>
        <p:nvPicPr>
          <p:cNvPr id="15" name="Picture 14" descr="Outdoors photograph of Metro Transit Light Rail train at a platform stop">
            <a:extLst>
              <a:ext uri="{FF2B5EF4-FFF2-40B4-BE49-F238E27FC236}">
                <a16:creationId xmlns:a16="http://schemas.microsoft.com/office/drawing/2014/main" id="{5699583D-741C-714B-BA71-ACAC0D1997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56751" y="5051777"/>
            <a:ext cx="1746250" cy="1806223"/>
          </a:xfrm>
          <a:prstGeom prst="rect">
            <a:avLst/>
          </a:prstGeom>
        </p:spPr>
      </p:pic>
      <p:pic>
        <p:nvPicPr>
          <p:cNvPr id="16" name="Picture 15" descr="Child splashing in a puddle">
            <a:extLst>
              <a:ext uri="{FF2B5EF4-FFF2-40B4-BE49-F238E27FC236}">
                <a16:creationId xmlns:a16="http://schemas.microsoft.com/office/drawing/2014/main" id="{4F5079E1-049C-9B46-B022-9D53E4101F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556750" y="3280559"/>
            <a:ext cx="1746251" cy="1672441"/>
          </a:xfrm>
          <a:prstGeom prst="rect">
            <a:avLst/>
          </a:prstGeom>
        </p:spPr>
      </p:pic>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049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3 photos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B6D574E6-3658-463F-B60A-08F7E02A3FAE}"/>
              </a:ext>
            </a:extLst>
          </p:cNvPr>
          <p:cNvSpPr>
            <a:spLocks noGrp="1"/>
          </p:cNvSpPr>
          <p:nvPr>
            <p:ph type="pic" sz="quarter" idx="14" hasCustomPrompt="1"/>
          </p:nvPr>
        </p:nvSpPr>
        <p:spPr>
          <a:xfrm>
            <a:off x="9556750" y="1420813"/>
            <a:ext cx="1746250" cy="1769183"/>
          </a:xfrm>
        </p:spPr>
        <p:txBody>
          <a:bodyPr/>
          <a:lstStyle>
            <a:lvl1pPr marL="0" indent="0" algn="ctr">
              <a:buNone/>
              <a:defRPr/>
            </a:lvl1pPr>
          </a:lstStyle>
          <a:p>
            <a:r>
              <a:rPr lang="en-US"/>
              <a:t>Picture 1</a:t>
            </a:r>
          </a:p>
        </p:txBody>
      </p:sp>
      <p:sp>
        <p:nvSpPr>
          <p:cNvPr id="6" name="Picture Placeholder 5">
            <a:extLst>
              <a:ext uri="{FF2B5EF4-FFF2-40B4-BE49-F238E27FC236}">
                <a16:creationId xmlns:a16="http://schemas.microsoft.com/office/drawing/2014/main" id="{0F30F5B4-EEB2-402D-A5E4-239E4A8CA55D}"/>
              </a:ext>
            </a:extLst>
          </p:cNvPr>
          <p:cNvSpPr>
            <a:spLocks noGrp="1"/>
          </p:cNvSpPr>
          <p:nvPr>
            <p:ph type="pic" sz="quarter" idx="15" hasCustomPrompt="1"/>
          </p:nvPr>
        </p:nvSpPr>
        <p:spPr>
          <a:xfrm>
            <a:off x="9556750" y="3240704"/>
            <a:ext cx="1746250" cy="1769183"/>
          </a:xfrm>
        </p:spPr>
        <p:txBody>
          <a:bodyPr/>
          <a:lstStyle>
            <a:lvl1pPr marL="0" indent="0" algn="ctr">
              <a:buNone/>
              <a:defRPr/>
            </a:lvl1pPr>
          </a:lstStyle>
          <a:p>
            <a:r>
              <a:rPr lang="en-US"/>
              <a:t>Picture 2</a:t>
            </a:r>
          </a:p>
        </p:txBody>
      </p:sp>
      <p:sp>
        <p:nvSpPr>
          <p:cNvPr id="12" name="Picture Placeholder 11">
            <a:extLst>
              <a:ext uri="{FF2B5EF4-FFF2-40B4-BE49-F238E27FC236}">
                <a16:creationId xmlns:a16="http://schemas.microsoft.com/office/drawing/2014/main" id="{9AB97334-55ED-4CCA-B757-CAB190B69694}"/>
              </a:ext>
            </a:extLst>
          </p:cNvPr>
          <p:cNvSpPr>
            <a:spLocks noGrp="1"/>
          </p:cNvSpPr>
          <p:nvPr>
            <p:ph type="pic" sz="quarter" idx="16" hasCustomPrompt="1"/>
          </p:nvPr>
        </p:nvSpPr>
        <p:spPr>
          <a:xfrm>
            <a:off x="9556750" y="5054866"/>
            <a:ext cx="1746250" cy="1775354"/>
          </a:xfrm>
        </p:spPr>
        <p:txBody>
          <a:bodyPr/>
          <a:lstStyle>
            <a:lvl1pPr marL="0" indent="0" algn="ctr">
              <a:buNone/>
              <a:defRPr/>
            </a:lvl1pPr>
          </a:lstStyle>
          <a:p>
            <a:r>
              <a:rPr lang="en-US"/>
              <a:t>Picture 3</a:t>
            </a:r>
          </a:p>
        </p:txBody>
      </p:sp>
    </p:spTree>
    <p:extLst>
      <p:ext uri="{BB962C8B-B14F-4D97-AF65-F5344CB8AC3E}">
        <p14:creationId xmlns:p14="http://schemas.microsoft.com/office/powerpoint/2010/main" val="692971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right photo">
    <p:spTree>
      <p:nvGrpSpPr>
        <p:cNvPr id="1" name=""/>
        <p:cNvGrpSpPr/>
        <p:nvPr/>
      </p:nvGrpSpPr>
      <p:grpSpPr>
        <a:xfrm>
          <a:off x="0" y="0"/>
          <a:ext cx="0" cy="0"/>
          <a:chOff x="0" y="0"/>
          <a:chExt cx="0" cy="0"/>
        </a:xfrm>
      </p:grpSpPr>
      <p:pic>
        <p:nvPicPr>
          <p:cNvPr id="20" name="Picture 19" descr="The Stone Arch from ground at night">
            <a:extLst>
              <a:ext uri="{FF2B5EF4-FFF2-40B4-BE49-F238E27FC236}">
                <a16:creationId xmlns:a16="http://schemas.microsoft.com/office/drawing/2014/main" id="{8FCCF7FE-F7AD-4646-9047-247E75A3B3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9750" y="1419617"/>
            <a:ext cx="6953250" cy="5438383"/>
          </a:xfrm>
          <a:prstGeom prst="rect">
            <a:avLst/>
          </a:prstGeom>
        </p:spPr>
      </p:pic>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5345907" y="2309813"/>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t>
            </a:r>
            <a:r>
              <a:rPr lang="en-US" sz="2333" b="1" err="1">
                <a:solidFill>
                  <a:schemeClr val="bg1"/>
                </a:solidFill>
                <a:latin typeface="Arial" panose="020B0604020202020204" pitchFamily="34" charset="0"/>
                <a:cs typeface="Arial" panose="020B0604020202020204" pitchFamily="34" charset="0"/>
              </a:rPr>
              <a:t>Author</a:t>
            </a:r>
            <a:endParaRPr lang="en-US"/>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657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right photo placeholder">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FAEC3651-2144-FE40-AA2A-0100BE664E6C}"/>
              </a:ext>
            </a:extLst>
          </p:cNvPr>
          <p:cNvSpPr>
            <a:spLocks noGrp="1"/>
          </p:cNvSpPr>
          <p:nvPr>
            <p:ph type="pic" sz="quarter" idx="15"/>
          </p:nvPr>
        </p:nvSpPr>
        <p:spPr>
          <a:xfrm>
            <a:off x="4318194" y="1420678"/>
            <a:ext cx="697787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4971591" y="4462129"/>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Author</a:t>
            </a:r>
            <a:endParaRPr lang="en-US"/>
          </a:p>
        </p:txBody>
      </p:sp>
    </p:spTree>
    <p:extLst>
      <p:ext uri="{BB962C8B-B14F-4D97-AF65-F5344CB8AC3E}">
        <p14:creationId xmlns:p14="http://schemas.microsoft.com/office/powerpoint/2010/main" val="138460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1 left photo w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pic>
        <p:nvPicPr>
          <p:cNvPr id="15" name="Picture 14" descr="A body of water with trees around it and a downtown Minneapolis in the background">
            <a:extLst>
              <a:ext uri="{FF2B5EF4-FFF2-40B4-BE49-F238E27FC236}">
                <a16:creationId xmlns:a16="http://schemas.microsoft.com/office/drawing/2014/main" id="{6E08C33F-5CB5-BA44-8119-08F26516B9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418493"/>
            <a:ext cx="4344338" cy="5439508"/>
          </a:xfrm>
          <a:prstGeom prst="rect">
            <a:avLst/>
          </a:prstGeom>
        </p:spPr>
      </p:pic>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482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1 left photo w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0" name="Picture Placeholder 5">
            <a:extLst>
              <a:ext uri="{FF2B5EF4-FFF2-40B4-BE49-F238E27FC236}">
                <a16:creationId xmlns:a16="http://schemas.microsoft.com/office/drawing/2014/main" id="{E64CAC0D-0ED4-5E4F-86EB-31799C4B1D63}"/>
              </a:ext>
            </a:extLst>
          </p:cNvPr>
          <p:cNvSpPr>
            <a:spLocks noGrp="1"/>
          </p:cNvSpPr>
          <p:nvPr>
            <p:ph type="pic" sz="quarter" idx="14"/>
          </p:nvPr>
        </p:nvSpPr>
        <p:spPr>
          <a:xfrm>
            <a:off x="0" y="1420678"/>
            <a:ext cx="4326352"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1478609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1 left photo thin">
    <p:spTree>
      <p:nvGrpSpPr>
        <p:cNvPr id="1" name=""/>
        <p:cNvGrpSpPr/>
        <p:nvPr/>
      </p:nvGrpSpPr>
      <p:grpSpPr>
        <a:xfrm>
          <a:off x="0" y="0"/>
          <a:ext cx="0" cy="0"/>
          <a:chOff x="0" y="0"/>
          <a:chExt cx="0" cy="0"/>
        </a:xfrm>
      </p:grpSpPr>
      <p:pic>
        <p:nvPicPr>
          <p:cNvPr id="15" name="Picture 14" descr="A bridge over a river.&#10;">
            <a:extLst>
              <a:ext uri="{FF2B5EF4-FFF2-40B4-BE49-F238E27FC236}">
                <a16:creationId xmlns:a16="http://schemas.microsoft.com/office/drawing/2014/main" id="{D5AD68A8-78B9-9E4E-A669-F762236EAD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72353"/>
            <a:ext cx="2588559" cy="6185647"/>
          </a:xfrm>
          <a:prstGeom prst="rect">
            <a:avLst/>
          </a:prstGeom>
        </p:spPr>
      </p:pic>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Body copy</a:t>
            </a:r>
          </a:p>
          <a:p>
            <a:pPr lvl="0"/>
            <a:endParaRPr lang="en-US"/>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2174251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 1 left photo thin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172072BD-1528-274E-82C0-E42037157AEE}"/>
              </a:ext>
            </a:extLst>
          </p:cNvPr>
          <p:cNvSpPr>
            <a:spLocks noGrp="1"/>
          </p:cNvSpPr>
          <p:nvPr>
            <p:ph type="pic" sz="quarter" idx="14"/>
          </p:nvPr>
        </p:nvSpPr>
        <p:spPr>
          <a:xfrm>
            <a:off x="0" y="1420678"/>
            <a:ext cx="257968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3176622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FAB84338-8974-4FAF-A50C-37046A15218E}"/>
              </a:ext>
            </a:extLst>
          </p:cNvPr>
          <p:cNvSpPr>
            <a:spLocks noGrp="1"/>
          </p:cNvSpPr>
          <p:nvPr>
            <p:ph type="title" hasCustomPrompt="1"/>
          </p:nvPr>
        </p:nvSpPr>
        <p:spPr>
          <a:xfrm>
            <a:off x="816878" y="329846"/>
            <a:ext cx="9851123" cy="1023938"/>
          </a:xfrm>
        </p:spPr>
        <p:txBody>
          <a:bodyPr anchor="b">
            <a:noAutofit/>
          </a:bodyPr>
          <a:lstStyle>
            <a:lvl1pPr>
              <a:defRPr sz="4000" b="1">
                <a:solidFill>
                  <a:schemeClr val="bg1"/>
                </a:solidFill>
              </a:defRPr>
            </a:lvl1pPr>
          </a:lstStyle>
          <a:p>
            <a:pPr lvl="0"/>
            <a:r>
              <a:rPr lang="en-US"/>
              <a:t>Slide title to go here</a:t>
            </a:r>
            <a:endParaRPr lang="en-US" noProof="0"/>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46278" y="1826801"/>
            <a:ext cx="9821723"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35693" y="2405062"/>
            <a:ext cx="9832308" cy="3403166"/>
          </a:xfrm>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381838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al 2 column 3 photos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B6D574E6-3658-463F-B60A-08F7E02A3FAE}"/>
              </a:ext>
            </a:extLst>
          </p:cNvPr>
          <p:cNvSpPr>
            <a:spLocks noGrp="1" noChangeAspect="1"/>
          </p:cNvSpPr>
          <p:nvPr>
            <p:ph type="pic" sz="quarter" idx="14"/>
          </p:nvPr>
        </p:nvSpPr>
        <p:spPr>
          <a:xfrm>
            <a:off x="9556750" y="1439398"/>
            <a:ext cx="1746250" cy="1775460"/>
          </a:xfrm>
          <a:solidFill>
            <a:schemeClr val="bg1"/>
          </a:solidFill>
        </p:spPr>
        <p:txBody>
          <a:bodyPr/>
          <a:lstStyle>
            <a:lvl1pPr marL="0" indent="0" algn="ctr">
              <a:buNone/>
              <a:defRPr/>
            </a:lvl1pPr>
          </a:lstStyle>
          <a:p>
            <a:endParaRPr lang="en-US"/>
          </a:p>
          <a:p>
            <a:r>
              <a:rPr lang="en-US"/>
              <a:t>Picture 1</a:t>
            </a:r>
          </a:p>
        </p:txBody>
      </p:sp>
      <p:sp>
        <p:nvSpPr>
          <p:cNvPr id="6" name="Picture Placeholder 5">
            <a:extLst>
              <a:ext uri="{FF2B5EF4-FFF2-40B4-BE49-F238E27FC236}">
                <a16:creationId xmlns:a16="http://schemas.microsoft.com/office/drawing/2014/main" id="{0F30F5B4-EEB2-402D-A5E4-239E4A8CA55D}"/>
              </a:ext>
            </a:extLst>
          </p:cNvPr>
          <p:cNvSpPr>
            <a:spLocks noGrp="1" noChangeAspect="1"/>
          </p:cNvSpPr>
          <p:nvPr>
            <p:ph type="pic" sz="quarter" idx="15"/>
          </p:nvPr>
        </p:nvSpPr>
        <p:spPr>
          <a:xfrm>
            <a:off x="9556750" y="3261070"/>
            <a:ext cx="1746250" cy="1775460"/>
          </a:xfrm>
          <a:solidFill>
            <a:schemeClr val="bg1"/>
          </a:solidFill>
        </p:spPr>
        <p:txBody>
          <a:bodyPr/>
          <a:lstStyle>
            <a:lvl1pPr marL="0" indent="0" algn="ctr">
              <a:buNone/>
              <a:defRPr/>
            </a:lvl1pPr>
          </a:lstStyle>
          <a:p>
            <a:endParaRPr lang="en-US"/>
          </a:p>
          <a:p>
            <a:r>
              <a:rPr lang="en-US"/>
              <a:t>Picture 2</a:t>
            </a:r>
          </a:p>
        </p:txBody>
      </p:sp>
      <p:sp>
        <p:nvSpPr>
          <p:cNvPr id="12" name="Picture Placeholder 11">
            <a:extLst>
              <a:ext uri="{FF2B5EF4-FFF2-40B4-BE49-F238E27FC236}">
                <a16:creationId xmlns:a16="http://schemas.microsoft.com/office/drawing/2014/main" id="{9AB97334-55ED-4CCA-B757-CAB190B69694}"/>
              </a:ext>
            </a:extLst>
          </p:cNvPr>
          <p:cNvSpPr>
            <a:spLocks noGrp="1" noChangeAspect="1"/>
          </p:cNvSpPr>
          <p:nvPr>
            <p:ph type="pic" sz="quarter" idx="16"/>
          </p:nvPr>
        </p:nvSpPr>
        <p:spPr>
          <a:xfrm>
            <a:off x="9556750" y="5082743"/>
            <a:ext cx="1746250" cy="1775460"/>
          </a:xfrm>
          <a:solidFill>
            <a:schemeClr val="bg1"/>
          </a:solidFill>
        </p:spPr>
        <p:txBody>
          <a:bodyPr/>
          <a:lstStyle>
            <a:lvl1pPr marL="0" indent="0" algn="ctr">
              <a:buNone/>
              <a:defRPr/>
            </a:lvl1pPr>
          </a:lstStyle>
          <a:p>
            <a:endParaRPr lang="en-US"/>
          </a:p>
          <a:p>
            <a:r>
              <a:rPr lang="en-US"/>
              <a:t>Picture 3</a:t>
            </a:r>
          </a:p>
        </p:txBody>
      </p:sp>
    </p:spTree>
    <p:extLst>
      <p:ext uri="{BB962C8B-B14F-4D97-AF65-F5344CB8AC3E}">
        <p14:creationId xmlns:p14="http://schemas.microsoft.com/office/powerpoint/2010/main" val="1027330180"/>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E6F40E-F87A-E34B-B26C-5902B43942CA}"/>
              </a:ext>
              <a:ext uri="{C183D7F6-B498-43B3-948B-1728B52AA6E4}">
                <adec:decorative xmlns:adec="http://schemas.microsoft.com/office/drawing/2017/decorative" val="1"/>
              </a:ext>
            </a:extLst>
          </p:cNvPr>
          <p:cNvSpPr/>
          <p:nvPr userDrawn="1"/>
        </p:nvSpPr>
        <p:spPr>
          <a:xfrm>
            <a:off x="814528"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0" name="Rectangle 19">
            <a:extLst>
              <a:ext uri="{FF2B5EF4-FFF2-40B4-BE49-F238E27FC236}">
                <a16:creationId xmlns:a16="http://schemas.microsoft.com/office/drawing/2014/main" id="{B2B8BB59-8F62-5243-98E1-D1DDA3216D9D}"/>
              </a:ext>
              <a:ext uri="{C183D7F6-B498-43B3-948B-1728B52AA6E4}">
                <adec:decorative xmlns:adec="http://schemas.microsoft.com/office/drawing/2017/decorative" val="1"/>
              </a:ext>
            </a:extLst>
          </p:cNvPr>
          <p:cNvSpPr/>
          <p:nvPr userDrawn="1"/>
        </p:nvSpPr>
        <p:spPr>
          <a:xfrm>
            <a:off x="6233195"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1BCA9CF-0625-409D-992F-1E6AA6FD229F}"/>
              </a:ext>
            </a:extLst>
          </p:cNvPr>
          <p:cNvSpPr>
            <a:spLocks noGrp="1"/>
          </p:cNvSpPr>
          <p:nvPr>
            <p:ph type="title" hasCustomPrompt="1"/>
          </p:nvPr>
        </p:nvSpPr>
        <p:spPr>
          <a:xfrm>
            <a:off x="823116" y="323975"/>
            <a:ext cx="9844884" cy="1029811"/>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Text Placeholder 3">
            <a:extLst>
              <a:ext uri="{FF2B5EF4-FFF2-40B4-BE49-F238E27FC236}">
                <a16:creationId xmlns:a16="http://schemas.microsoft.com/office/drawing/2014/main" id="{849524CE-9304-8A42-BD76-D60374AB8A8D}"/>
              </a:ext>
            </a:extLst>
          </p:cNvPr>
          <p:cNvSpPr>
            <a:spLocks noGrp="1"/>
          </p:cNvSpPr>
          <p:nvPr>
            <p:ph type="body" sz="quarter" idx="14" hasCustomPrompt="1"/>
          </p:nvPr>
        </p:nvSpPr>
        <p:spPr>
          <a:xfrm>
            <a:off x="1075264" y="2300136"/>
            <a:ext cx="4565653" cy="610281"/>
          </a:xfrm>
          <a:noFill/>
        </p:spPr>
        <p:txBody>
          <a:bodyPr anchor="b">
            <a:noAutofit/>
          </a:bodyPr>
          <a:lstStyle>
            <a:lvl1pPr marL="0" indent="0">
              <a:buFontTx/>
              <a:buNone/>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goes here</a:t>
            </a:r>
          </a:p>
        </p:txBody>
      </p:sp>
      <p:sp>
        <p:nvSpPr>
          <p:cNvPr id="16" name="Text Placeholder 25">
            <a:extLst>
              <a:ext uri="{FF2B5EF4-FFF2-40B4-BE49-F238E27FC236}">
                <a16:creationId xmlns:a16="http://schemas.microsoft.com/office/drawing/2014/main" id="{C6237C22-1518-44B9-AADF-5B28DF8A32D5}"/>
              </a:ext>
            </a:extLst>
          </p:cNvPr>
          <p:cNvSpPr>
            <a:spLocks noGrp="1"/>
          </p:cNvSpPr>
          <p:nvPr>
            <p:ph type="body" sz="quarter" idx="17" hasCustomPrompt="1"/>
          </p:nvPr>
        </p:nvSpPr>
        <p:spPr>
          <a:xfrm>
            <a:off x="1075264" y="3091216"/>
            <a:ext cx="4565653"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5" name="Text Placeholder 3">
            <a:extLst>
              <a:ext uri="{FF2B5EF4-FFF2-40B4-BE49-F238E27FC236}">
                <a16:creationId xmlns:a16="http://schemas.microsoft.com/office/drawing/2014/main" id="{51CA5694-0CC4-B843-9078-357D69FAB882}"/>
              </a:ext>
            </a:extLst>
          </p:cNvPr>
          <p:cNvSpPr>
            <a:spLocks noGrp="1"/>
          </p:cNvSpPr>
          <p:nvPr>
            <p:ph type="body" sz="quarter" idx="15" hasCustomPrompt="1"/>
          </p:nvPr>
        </p:nvSpPr>
        <p:spPr>
          <a:xfrm>
            <a:off x="6375794" y="2300136"/>
            <a:ext cx="4565653" cy="610281"/>
          </a:xfrm>
          <a:noFill/>
        </p:spPr>
        <p:txBody>
          <a:bodyPr anchor="b">
            <a:noAutofit/>
          </a:bodyPr>
          <a:lstStyle>
            <a:lvl1pPr marL="0" indent="0">
              <a:buFontTx/>
              <a:buNone/>
              <a:defRPr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a:t>Subhead goes here</a:t>
            </a:r>
          </a:p>
        </p:txBody>
      </p:sp>
      <p:sp>
        <p:nvSpPr>
          <p:cNvPr id="23" name="Text Placeholder 25">
            <a:extLst>
              <a:ext uri="{FF2B5EF4-FFF2-40B4-BE49-F238E27FC236}">
                <a16:creationId xmlns:a16="http://schemas.microsoft.com/office/drawing/2014/main" id="{A92ABDFE-934C-7F48-977A-FABCE8A5F72C}"/>
              </a:ext>
            </a:extLst>
          </p:cNvPr>
          <p:cNvSpPr>
            <a:spLocks noGrp="1"/>
          </p:cNvSpPr>
          <p:nvPr>
            <p:ph type="body" sz="quarter" idx="16" hasCustomPrompt="1"/>
          </p:nvPr>
        </p:nvSpPr>
        <p:spPr>
          <a:xfrm>
            <a:off x="6375794" y="3091217"/>
            <a:ext cx="4565653"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Tree>
    <p:extLst>
      <p:ext uri="{BB962C8B-B14F-4D97-AF65-F5344CB8AC3E}">
        <p14:creationId xmlns:p14="http://schemas.microsoft.com/office/powerpoint/2010/main" val="1490760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952CABF-C0DD-4C93-9495-22DD8FAF2F59}"/>
              </a:ext>
            </a:extLst>
          </p:cNvPr>
          <p:cNvSpPr>
            <a:spLocks noGrp="1"/>
          </p:cNvSpPr>
          <p:nvPr>
            <p:ph type="title" hasCustomPrompt="1"/>
          </p:nvPr>
        </p:nvSpPr>
        <p:spPr>
          <a:xfrm>
            <a:off x="824417" y="330119"/>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a:extLst>
              <a:ext uri="{FF2B5EF4-FFF2-40B4-BE49-F238E27FC236}">
                <a16:creationId xmlns:a16="http://schemas.microsoft.com/office/drawing/2014/main" id="{9D4AD8D6-68CC-5C40-9D67-B541EBCCCB29}"/>
              </a:ext>
              <a:ext uri="{C183D7F6-B498-43B3-948B-1728B52AA6E4}">
                <adec:decorative xmlns:adec="http://schemas.microsoft.com/office/drawing/2017/decorative" val="1"/>
              </a:ext>
            </a:extLst>
          </p:cNvPr>
          <p:cNvSpPr/>
          <p:nvPr userDrawn="1"/>
        </p:nvSpPr>
        <p:spPr>
          <a:xfrm>
            <a:off x="831994"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3" name="Rectangle 22">
            <a:extLst>
              <a:ext uri="{FF2B5EF4-FFF2-40B4-BE49-F238E27FC236}">
                <a16:creationId xmlns:a16="http://schemas.microsoft.com/office/drawing/2014/main" id="{19CB7AAF-C896-1548-B59C-4E33146A6EAD}"/>
              </a:ext>
              <a:ext uri="{C183D7F6-B498-43B3-948B-1728B52AA6E4}">
                <adec:decorative xmlns:adec="http://schemas.microsoft.com/office/drawing/2017/decorative" val="1"/>
              </a:ext>
            </a:extLst>
          </p:cNvPr>
          <p:cNvSpPr/>
          <p:nvPr userDrawn="1"/>
        </p:nvSpPr>
        <p:spPr>
          <a:xfrm>
            <a:off x="4425035"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4" name="Rectangle 23">
            <a:extLst>
              <a:ext uri="{FF2B5EF4-FFF2-40B4-BE49-F238E27FC236}">
                <a16:creationId xmlns:a16="http://schemas.microsoft.com/office/drawing/2014/main" id="{AB0E28CF-8AB4-144D-9C4B-34DE7302705A}"/>
              </a:ext>
              <a:ext uri="{C183D7F6-B498-43B3-948B-1728B52AA6E4}">
                <adec:decorative xmlns:adec="http://schemas.microsoft.com/office/drawing/2017/decorative" val="1"/>
              </a:ext>
            </a:extLst>
          </p:cNvPr>
          <p:cNvSpPr/>
          <p:nvPr userDrawn="1"/>
        </p:nvSpPr>
        <p:spPr>
          <a:xfrm>
            <a:off x="8018077"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6" name="Text Placeholder 3">
            <a:extLst>
              <a:ext uri="{FF2B5EF4-FFF2-40B4-BE49-F238E27FC236}">
                <a16:creationId xmlns:a16="http://schemas.microsoft.com/office/drawing/2014/main" id="{A0F3F35E-BD8A-3C45-B926-260375338A98}"/>
              </a:ext>
            </a:extLst>
          </p:cNvPr>
          <p:cNvSpPr>
            <a:spLocks noGrp="1"/>
          </p:cNvSpPr>
          <p:nvPr>
            <p:ph type="body" sz="quarter" idx="16" hasCustomPrompt="1"/>
          </p:nvPr>
        </p:nvSpPr>
        <p:spPr>
          <a:xfrm>
            <a:off x="1075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0" name="Text Placeholder 25">
            <a:extLst>
              <a:ext uri="{FF2B5EF4-FFF2-40B4-BE49-F238E27FC236}">
                <a16:creationId xmlns:a16="http://schemas.microsoft.com/office/drawing/2014/main" id="{182D4D8A-7AFD-DC41-A320-99DEAF15C7AC}"/>
              </a:ext>
            </a:extLst>
          </p:cNvPr>
          <p:cNvSpPr>
            <a:spLocks noGrp="1"/>
          </p:cNvSpPr>
          <p:nvPr>
            <p:ph type="body" sz="quarter" idx="12" hasCustomPrompt="1"/>
          </p:nvPr>
        </p:nvSpPr>
        <p:spPr>
          <a:xfrm>
            <a:off x="1055689" y="2900244"/>
            <a:ext cx="2870728"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8" name="Text Placeholder 3">
            <a:extLst>
              <a:ext uri="{FF2B5EF4-FFF2-40B4-BE49-F238E27FC236}">
                <a16:creationId xmlns:a16="http://schemas.microsoft.com/office/drawing/2014/main" id="{5ED06A61-F4D0-AC4C-8E68-652034713325}"/>
              </a:ext>
            </a:extLst>
          </p:cNvPr>
          <p:cNvSpPr>
            <a:spLocks noGrp="1"/>
          </p:cNvSpPr>
          <p:nvPr>
            <p:ph type="body" sz="quarter" idx="18" hasCustomPrompt="1"/>
          </p:nvPr>
        </p:nvSpPr>
        <p:spPr>
          <a:xfrm>
            <a:off x="4631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1" name="Text Placeholder 25">
            <a:extLst>
              <a:ext uri="{FF2B5EF4-FFF2-40B4-BE49-F238E27FC236}">
                <a16:creationId xmlns:a16="http://schemas.microsoft.com/office/drawing/2014/main" id="{035758C7-F7DB-7F4E-BA5C-A6299E4BBC86}"/>
              </a:ext>
            </a:extLst>
          </p:cNvPr>
          <p:cNvSpPr>
            <a:spLocks noGrp="1"/>
          </p:cNvSpPr>
          <p:nvPr>
            <p:ph type="body" sz="quarter" idx="21" hasCustomPrompt="1"/>
          </p:nvPr>
        </p:nvSpPr>
        <p:spPr>
          <a:xfrm>
            <a:off x="4611689" y="2900244"/>
            <a:ext cx="2870728"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1" name="Text Placeholder 3">
            <a:extLst>
              <a:ext uri="{FF2B5EF4-FFF2-40B4-BE49-F238E27FC236}">
                <a16:creationId xmlns:a16="http://schemas.microsoft.com/office/drawing/2014/main" id="{97548173-F8EE-A146-A23E-BF6BF9F65401}"/>
              </a:ext>
            </a:extLst>
          </p:cNvPr>
          <p:cNvSpPr>
            <a:spLocks noGrp="1"/>
          </p:cNvSpPr>
          <p:nvPr>
            <p:ph type="body" sz="quarter" idx="20" hasCustomPrompt="1"/>
          </p:nvPr>
        </p:nvSpPr>
        <p:spPr>
          <a:xfrm>
            <a:off x="8229597"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2" name="Text Placeholder 25">
            <a:extLst>
              <a:ext uri="{FF2B5EF4-FFF2-40B4-BE49-F238E27FC236}">
                <a16:creationId xmlns:a16="http://schemas.microsoft.com/office/drawing/2014/main" id="{236A1487-4C2F-3A4D-B5D1-8E2D815C48FF}"/>
              </a:ext>
            </a:extLst>
          </p:cNvPr>
          <p:cNvSpPr>
            <a:spLocks noGrp="1"/>
          </p:cNvSpPr>
          <p:nvPr>
            <p:ph type="body" sz="quarter" idx="22" hasCustomPrompt="1"/>
          </p:nvPr>
        </p:nvSpPr>
        <p:spPr>
          <a:xfrm>
            <a:off x="8210022" y="2900244"/>
            <a:ext cx="2870728"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Tree>
    <p:extLst>
      <p:ext uri="{BB962C8B-B14F-4D97-AF65-F5344CB8AC3E}">
        <p14:creationId xmlns:p14="http://schemas.microsoft.com/office/powerpoint/2010/main" val="26613271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9792753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FC98D8-BAA0-DF40-9C81-E8AA0DB9AFE8}"/>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a:extLst>
              <a:ext uri="{FF2B5EF4-FFF2-40B4-BE49-F238E27FC236}">
                <a16:creationId xmlns:a16="http://schemas.microsoft.com/office/drawing/2014/main" id="{A0AB4943-3134-9E4B-9622-795F8A220D7C}"/>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B42D2-87A9-314C-AD8C-4365A0013F90}"/>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1CA172F3-9095-42DB-9420-066972D3B664}"/>
              </a:ext>
            </a:extLst>
          </p:cNvPr>
          <p:cNvSpPr>
            <a:spLocks noGrp="1"/>
          </p:cNvSpPr>
          <p:nvPr>
            <p:ph type="title" hasCustomPrompt="1"/>
          </p:nvPr>
        </p:nvSpPr>
        <p:spPr>
          <a:xfrm>
            <a:off x="727604" y="-1095376"/>
            <a:ext cx="10514542" cy="873126"/>
          </a:xfrm>
        </p:spPr>
        <p:txBody>
          <a:bodyPr/>
          <a:lstStyle>
            <a:lvl1pPr>
              <a:defRPr/>
            </a:lvl1pPr>
          </a:lstStyle>
          <a:p>
            <a:r>
              <a:rPr lang="en-US"/>
              <a:t>Edit hidden title</a:t>
            </a:r>
          </a:p>
        </p:txBody>
      </p:sp>
    </p:spTree>
    <p:extLst>
      <p:ext uri="{BB962C8B-B14F-4D97-AF65-F5344CB8AC3E}">
        <p14:creationId xmlns:p14="http://schemas.microsoft.com/office/powerpoint/2010/main" val="1099720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979303792"/>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eneral 1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FAB84338-8974-4FAF-A50C-37046A15218E}"/>
              </a:ext>
            </a:extLst>
          </p:cNvPr>
          <p:cNvSpPr>
            <a:spLocks noGrp="1"/>
          </p:cNvSpPr>
          <p:nvPr>
            <p:ph type="title" hasCustomPrompt="1"/>
          </p:nvPr>
        </p:nvSpPr>
        <p:spPr>
          <a:xfrm>
            <a:off x="816878" y="329846"/>
            <a:ext cx="9851123" cy="1023938"/>
          </a:xfrm>
        </p:spPr>
        <p:txBody>
          <a:bodyPr anchor="b">
            <a:noAutofit/>
          </a:bodyPr>
          <a:lstStyle>
            <a:lvl1pPr>
              <a:defRPr sz="4000" b="1">
                <a:solidFill>
                  <a:schemeClr val="bg1"/>
                </a:solidFill>
              </a:defRPr>
            </a:lvl1pPr>
          </a:lstStyle>
          <a:p>
            <a:pPr lvl="0"/>
            <a:r>
              <a:rPr lang="en-US"/>
              <a:t>Slide title to go here</a:t>
            </a:r>
            <a:endParaRPr lang="en-US" noProof="0"/>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46278" y="1826801"/>
            <a:ext cx="9821723"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35693" y="2405062"/>
            <a:ext cx="9832308" cy="3403166"/>
          </a:xfrm>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274388899"/>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pic>
        <p:nvPicPr>
          <p:cNvPr id="8" name="Picture 7" descr="Bridge over Mississippi river near downtown Saint Paul, Minnesota ">
            <a:extLst>
              <a:ext uri="{FF2B5EF4-FFF2-40B4-BE49-F238E27FC236}">
                <a16:creationId xmlns:a16="http://schemas.microsoft.com/office/drawing/2014/main" id="{BACC443D-2BA0-C649-9F9A-F7FDBEEB94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9" name="Rectangle 8">
            <a:extLst>
              <a:ext uri="{FF2B5EF4-FFF2-40B4-BE49-F238E27FC236}">
                <a16:creationId xmlns:a16="http://schemas.microsoft.com/office/drawing/2014/main" id="{E943B312-BA70-F045-A857-77EDCD332E8C}"/>
              </a:ext>
              <a:ext uri="{C183D7F6-B498-43B3-948B-1728B52AA6E4}">
                <adec:decorative xmlns:adec="http://schemas.microsoft.com/office/drawing/2017/decorative" val="1"/>
              </a:ext>
            </a:extLst>
          </p:cNvPr>
          <p:cNvSpPr/>
          <p:nvPr userDrawn="1"/>
        </p:nvSpPr>
        <p:spPr>
          <a:xfrm>
            <a:off x="0" y="4126278"/>
            <a:ext cx="12192001" cy="2042160"/>
          </a:xfrm>
          <a:prstGeom prst="rect">
            <a:avLst/>
          </a:prstGeom>
          <a:solidFill>
            <a:srgbClr val="005DAA">
              <a:alpha val="751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2DC4EBC7-292C-8146-8573-DA4DC12EB2A2}"/>
              </a:ext>
              <a:ext uri="{C183D7F6-B498-43B3-948B-1728B52AA6E4}">
                <adec:decorative xmlns:adec="http://schemas.microsoft.com/office/drawing/2017/decorative" val="1"/>
              </a:ext>
            </a:extLst>
          </p:cNvPr>
          <p:cNvSpPr/>
          <p:nvPr userDrawn="1"/>
        </p:nvSpPr>
        <p:spPr>
          <a:xfrm>
            <a:off x="8401555" y="4123928"/>
            <a:ext cx="2901445"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descr="Metropolitan Council logo">
            <a:extLst>
              <a:ext uri="{FF2B5EF4-FFF2-40B4-BE49-F238E27FC236}">
                <a16:creationId xmlns:a16="http://schemas.microsoft.com/office/drawing/2014/main" id="{CAB97230-D4A1-D84D-9956-7FB9D5469707}"/>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04774" y="4247606"/>
            <a:ext cx="2316078" cy="1589650"/>
          </a:xfrm>
          <a:prstGeom prst="rect">
            <a:avLst/>
          </a:prstGeom>
        </p:spPr>
      </p:pic>
      <p:sp>
        <p:nvSpPr>
          <p:cNvPr id="7" name="Title 6">
            <a:extLst>
              <a:ext uri="{FF2B5EF4-FFF2-40B4-BE49-F238E27FC236}">
                <a16:creationId xmlns:a16="http://schemas.microsoft.com/office/drawing/2014/main" id="{915CBBBF-4B60-4CA6-8BD5-12A158BB47EE}"/>
              </a:ext>
            </a:extLst>
          </p:cNvPr>
          <p:cNvSpPr>
            <a:spLocks noGrp="1"/>
          </p:cNvSpPr>
          <p:nvPr>
            <p:ph type="title" hasCustomPrompt="1"/>
          </p:nvPr>
        </p:nvSpPr>
        <p:spPr>
          <a:xfrm>
            <a:off x="790216" y="4485181"/>
            <a:ext cx="7508744" cy="691042"/>
          </a:xfrm>
        </p:spPr>
        <p:txBody>
          <a:bodyPr anchor="b">
            <a:noAutofit/>
          </a:bodyPr>
          <a:lstStyle>
            <a:lvl1pPr>
              <a:defRPr sz="4000" b="1">
                <a:solidFill>
                  <a:schemeClr val="bg1"/>
                </a:solidFill>
              </a:defRPr>
            </a:lvl1pPr>
          </a:lstStyle>
          <a:p>
            <a:pPr lvl="0"/>
            <a:r>
              <a:rPr lang="en-US"/>
              <a:t>One-line presentation title</a:t>
            </a:r>
          </a:p>
        </p:txBody>
      </p:sp>
      <p:sp>
        <p:nvSpPr>
          <p:cNvPr id="20" name="Text Placeholder 17">
            <a:extLst>
              <a:ext uri="{FF2B5EF4-FFF2-40B4-BE49-F238E27FC236}">
                <a16:creationId xmlns:a16="http://schemas.microsoft.com/office/drawing/2014/main" id="{23C373A3-5650-A449-B301-05FF206AC123}"/>
              </a:ext>
            </a:extLst>
          </p:cNvPr>
          <p:cNvSpPr>
            <a:spLocks noGrp="1"/>
          </p:cNvSpPr>
          <p:nvPr>
            <p:ph type="body" sz="quarter" idx="11" hasCustomPrompt="1"/>
          </p:nvPr>
        </p:nvSpPr>
        <p:spPr>
          <a:xfrm>
            <a:off x="790216" y="5270128"/>
            <a:ext cx="7508744" cy="688760"/>
          </a:xfrm>
        </p:spPr>
        <p:txBody>
          <a:bodyPr>
            <a:noAutofit/>
          </a:bodyPr>
          <a:lstStyle>
            <a:lvl1pPr marL="0" indent="0">
              <a:buFontTx/>
              <a:buNone/>
              <a:defRPr sz="2000" b="1" i="0">
                <a:solidFill>
                  <a:schemeClr val="bg1"/>
                </a:solidFill>
                <a:latin typeface="Arial" panose="020B0604020202020204" pitchFamily="34" charset="0"/>
                <a:cs typeface="Arial" panose="020B0604020202020204" pitchFamily="34" charset="0"/>
              </a:defRPr>
            </a:lvl1pPr>
          </a:lstStyle>
          <a:p>
            <a:pPr lvl="0"/>
            <a:r>
              <a:rPr lang="en-US"/>
              <a:t>Subhead</a:t>
            </a:r>
          </a:p>
        </p:txBody>
      </p:sp>
      <p:sp>
        <p:nvSpPr>
          <p:cNvPr id="21" name="Text Placeholder 17">
            <a:extLst>
              <a:ext uri="{FF2B5EF4-FFF2-40B4-BE49-F238E27FC236}">
                <a16:creationId xmlns:a16="http://schemas.microsoft.com/office/drawing/2014/main" id="{B5760008-F588-264E-B29C-E95FFF6AE952}"/>
              </a:ext>
            </a:extLst>
          </p:cNvPr>
          <p:cNvSpPr>
            <a:spLocks noGrp="1"/>
          </p:cNvSpPr>
          <p:nvPr>
            <p:ph type="body" sz="quarter" idx="12" hasCustomPrompt="1"/>
          </p:nvPr>
        </p:nvSpPr>
        <p:spPr>
          <a:xfrm>
            <a:off x="4921771" y="6299052"/>
            <a:ext cx="6381229" cy="317872"/>
          </a:xfrm>
        </p:spPr>
        <p:txBody>
          <a:bodyPr>
            <a:noAutofit/>
          </a:bodyPr>
          <a:lstStyle>
            <a:lvl1pPr marL="0" indent="0" algn="r">
              <a:buFontTx/>
              <a:buNone/>
              <a:defRPr sz="1500" b="1" i="0">
                <a:solidFill>
                  <a:schemeClr val="bg1"/>
                </a:solidFill>
                <a:latin typeface="Arial" panose="020B0604020202020204" pitchFamily="34" charset="0"/>
                <a:cs typeface="Arial" panose="020B0604020202020204" pitchFamily="34" charset="0"/>
              </a:defRPr>
            </a:lvl1pPr>
          </a:lstStyle>
          <a:p>
            <a:pPr lvl="0"/>
            <a:r>
              <a:rPr lang="en-US"/>
              <a:t>Month </a:t>
            </a:r>
            <a:r>
              <a:rPr lang="en-US" err="1"/>
              <a:t>YYYY</a:t>
            </a:r>
            <a:r>
              <a:rPr lang="en-US"/>
              <a:t>    Presenter Name    metrocouncil.org</a:t>
            </a:r>
          </a:p>
        </p:txBody>
      </p:sp>
    </p:spTree>
    <p:extLst>
      <p:ext uri="{BB962C8B-B14F-4D97-AF65-F5344CB8AC3E}">
        <p14:creationId xmlns:p14="http://schemas.microsoft.com/office/powerpoint/2010/main" val="585601067"/>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Title 2">
            <a:extLst>
              <a:ext uri="{FF2B5EF4-FFF2-40B4-BE49-F238E27FC236}">
                <a16:creationId xmlns:a16="http://schemas.microsoft.com/office/drawing/2014/main" id="{6A4B4C27-85C1-49EB-A1B3-14872DA16025}"/>
              </a:ext>
            </a:extLst>
          </p:cNvPr>
          <p:cNvSpPr>
            <a:spLocks noGrp="1"/>
          </p:cNvSpPr>
          <p:nvPr>
            <p:ph type="title" hasCustomPrompt="1"/>
          </p:nvPr>
        </p:nvSpPr>
        <p:spPr>
          <a:xfrm>
            <a:off x="785813" y="2844272"/>
            <a:ext cx="3540125"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0BED054-A81C-4943-B7ED-B70480CCE641}"/>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17" descr="An image of a water ripple.">
            <a:extLst>
              <a:ext uri="{FF2B5EF4-FFF2-40B4-BE49-F238E27FC236}">
                <a16:creationId xmlns:a16="http://schemas.microsoft.com/office/drawing/2014/main" id="{1A727383-AA61-2B40-867A-A035B8E243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49750" y="0"/>
            <a:ext cx="6953250" cy="6858000"/>
          </a:xfrm>
          <a:prstGeom prst="rect">
            <a:avLst/>
          </a:prstGeom>
        </p:spPr>
      </p:pic>
    </p:spTree>
    <p:extLst>
      <p:ext uri="{BB962C8B-B14F-4D97-AF65-F5344CB8AC3E}">
        <p14:creationId xmlns:p14="http://schemas.microsoft.com/office/powerpoint/2010/main" val="875193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540125"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B174615C-7714-F648-B70A-3DF2621156AB}"/>
              </a:ext>
            </a:extLst>
          </p:cNvPr>
          <p:cNvSpPr>
            <a:spLocks noGrp="1"/>
          </p:cNvSpPr>
          <p:nvPr>
            <p:ph type="pic" sz="quarter" idx="11"/>
          </p:nvPr>
        </p:nvSpPr>
        <p:spPr>
          <a:xfrm>
            <a:off x="4421372" y="362"/>
            <a:ext cx="6874701" cy="6857638"/>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3984891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3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pic>
        <p:nvPicPr>
          <p:cNvPr id="14" name="Picture 13" descr="People walking across Stone Arch bridge">
            <a:extLst>
              <a:ext uri="{FF2B5EF4-FFF2-40B4-BE49-F238E27FC236}">
                <a16:creationId xmlns:a16="http://schemas.microsoft.com/office/drawing/2014/main" id="{E5C5F8E5-DE31-EB4F-91E3-3A2ACD536A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80"/>
          <a:stretch/>
        </p:blipFill>
        <p:spPr>
          <a:xfrm>
            <a:off x="9556750" y="1432984"/>
            <a:ext cx="1746251" cy="1769495"/>
          </a:xfrm>
          <a:prstGeom prst="rect">
            <a:avLst/>
          </a:prstGeom>
        </p:spPr>
      </p:pic>
      <p:pic>
        <p:nvPicPr>
          <p:cNvPr id="15" name="Picture 14" descr="Outdoors photograph of Metro Transit Light Rail train at a platform stop">
            <a:extLst>
              <a:ext uri="{FF2B5EF4-FFF2-40B4-BE49-F238E27FC236}">
                <a16:creationId xmlns:a16="http://schemas.microsoft.com/office/drawing/2014/main" id="{5699583D-741C-714B-BA71-ACAC0D1997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56751" y="5051777"/>
            <a:ext cx="1746250" cy="1806223"/>
          </a:xfrm>
          <a:prstGeom prst="rect">
            <a:avLst/>
          </a:prstGeom>
        </p:spPr>
      </p:pic>
      <p:pic>
        <p:nvPicPr>
          <p:cNvPr id="16" name="Picture 15" descr="Child splashing in a puddle">
            <a:extLst>
              <a:ext uri="{FF2B5EF4-FFF2-40B4-BE49-F238E27FC236}">
                <a16:creationId xmlns:a16="http://schemas.microsoft.com/office/drawing/2014/main" id="{4F5079E1-049C-9B46-B022-9D53E4101F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556750" y="3280559"/>
            <a:ext cx="1746251" cy="1672441"/>
          </a:xfrm>
          <a:prstGeom prst="rect">
            <a:avLst/>
          </a:prstGeom>
        </p:spPr>
      </p:pic>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754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column right photo">
    <p:spTree>
      <p:nvGrpSpPr>
        <p:cNvPr id="1" name=""/>
        <p:cNvGrpSpPr/>
        <p:nvPr/>
      </p:nvGrpSpPr>
      <p:grpSpPr>
        <a:xfrm>
          <a:off x="0" y="0"/>
          <a:ext cx="0" cy="0"/>
          <a:chOff x="0" y="0"/>
          <a:chExt cx="0" cy="0"/>
        </a:xfrm>
      </p:grpSpPr>
      <p:pic>
        <p:nvPicPr>
          <p:cNvPr id="20" name="Picture 19" descr="The Stone Arch from ground at night">
            <a:extLst>
              <a:ext uri="{FF2B5EF4-FFF2-40B4-BE49-F238E27FC236}">
                <a16:creationId xmlns:a16="http://schemas.microsoft.com/office/drawing/2014/main" id="{8FCCF7FE-F7AD-4646-9047-247E75A3B3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9750" y="1419617"/>
            <a:ext cx="6953250" cy="5438383"/>
          </a:xfrm>
          <a:prstGeom prst="rect">
            <a:avLst/>
          </a:prstGeom>
        </p:spPr>
      </p:pic>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5345907" y="2309813"/>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t>
            </a:r>
            <a:r>
              <a:rPr lang="en-US" sz="2333" b="1" err="1">
                <a:solidFill>
                  <a:schemeClr val="bg1"/>
                </a:solidFill>
                <a:latin typeface="Arial" panose="020B0604020202020204" pitchFamily="34" charset="0"/>
                <a:cs typeface="Arial" panose="020B0604020202020204" pitchFamily="34" charset="0"/>
              </a:rPr>
              <a:t>Author</a:t>
            </a:r>
            <a:endParaRPr lang="en-US"/>
          </a:p>
        </p:txBody>
      </p:sp>
    </p:spTree>
    <p:extLst>
      <p:ext uri="{BB962C8B-B14F-4D97-AF65-F5344CB8AC3E}">
        <p14:creationId xmlns:p14="http://schemas.microsoft.com/office/powerpoint/2010/main" val="56051019"/>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600">
          <p15:clr>
            <a:srgbClr val="FBAE40"/>
          </p15:clr>
        </p15:guide>
        <p15:guide id="5" pos="32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3 photos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B6D574E6-3658-463F-B60A-08F7E02A3FAE}"/>
              </a:ext>
            </a:extLst>
          </p:cNvPr>
          <p:cNvSpPr>
            <a:spLocks noGrp="1"/>
          </p:cNvSpPr>
          <p:nvPr>
            <p:ph type="pic" sz="quarter" idx="14" hasCustomPrompt="1"/>
          </p:nvPr>
        </p:nvSpPr>
        <p:spPr>
          <a:xfrm>
            <a:off x="9556750" y="1420813"/>
            <a:ext cx="1746250" cy="1769183"/>
          </a:xfrm>
        </p:spPr>
        <p:txBody>
          <a:bodyPr/>
          <a:lstStyle>
            <a:lvl1pPr marL="0" indent="0" algn="ctr">
              <a:buNone/>
              <a:defRPr/>
            </a:lvl1pPr>
          </a:lstStyle>
          <a:p>
            <a:r>
              <a:rPr lang="en-US"/>
              <a:t>Picture 1</a:t>
            </a:r>
          </a:p>
        </p:txBody>
      </p:sp>
      <p:sp>
        <p:nvSpPr>
          <p:cNvPr id="6" name="Picture Placeholder 5">
            <a:extLst>
              <a:ext uri="{FF2B5EF4-FFF2-40B4-BE49-F238E27FC236}">
                <a16:creationId xmlns:a16="http://schemas.microsoft.com/office/drawing/2014/main" id="{0F30F5B4-EEB2-402D-A5E4-239E4A8CA55D}"/>
              </a:ext>
            </a:extLst>
          </p:cNvPr>
          <p:cNvSpPr>
            <a:spLocks noGrp="1"/>
          </p:cNvSpPr>
          <p:nvPr>
            <p:ph type="pic" sz="quarter" idx="15" hasCustomPrompt="1"/>
          </p:nvPr>
        </p:nvSpPr>
        <p:spPr>
          <a:xfrm>
            <a:off x="9556750" y="3240704"/>
            <a:ext cx="1746250" cy="1769183"/>
          </a:xfrm>
        </p:spPr>
        <p:txBody>
          <a:bodyPr/>
          <a:lstStyle>
            <a:lvl1pPr marL="0" indent="0" algn="ctr">
              <a:buNone/>
              <a:defRPr/>
            </a:lvl1pPr>
          </a:lstStyle>
          <a:p>
            <a:r>
              <a:rPr lang="en-US"/>
              <a:t>Picture 2</a:t>
            </a:r>
          </a:p>
        </p:txBody>
      </p:sp>
      <p:sp>
        <p:nvSpPr>
          <p:cNvPr id="12" name="Picture Placeholder 11">
            <a:extLst>
              <a:ext uri="{FF2B5EF4-FFF2-40B4-BE49-F238E27FC236}">
                <a16:creationId xmlns:a16="http://schemas.microsoft.com/office/drawing/2014/main" id="{9AB97334-55ED-4CCA-B757-CAB190B69694}"/>
              </a:ext>
            </a:extLst>
          </p:cNvPr>
          <p:cNvSpPr>
            <a:spLocks noGrp="1"/>
          </p:cNvSpPr>
          <p:nvPr>
            <p:ph type="pic" sz="quarter" idx="16" hasCustomPrompt="1"/>
          </p:nvPr>
        </p:nvSpPr>
        <p:spPr>
          <a:xfrm>
            <a:off x="9556750" y="5054866"/>
            <a:ext cx="1746250" cy="1775354"/>
          </a:xfrm>
        </p:spPr>
        <p:txBody>
          <a:bodyPr/>
          <a:lstStyle>
            <a:lvl1pPr marL="0" indent="0" algn="ctr">
              <a:buNone/>
              <a:defRPr/>
            </a:lvl1pPr>
          </a:lstStyle>
          <a:p>
            <a:r>
              <a:rPr lang="en-US"/>
              <a:t>Picture 3</a:t>
            </a:r>
          </a:p>
        </p:txBody>
      </p:sp>
    </p:spTree>
    <p:extLst>
      <p:ext uri="{BB962C8B-B14F-4D97-AF65-F5344CB8AC3E}">
        <p14:creationId xmlns:p14="http://schemas.microsoft.com/office/powerpoint/2010/main" val="17334017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umn right photo">
    <p:spTree>
      <p:nvGrpSpPr>
        <p:cNvPr id="1" name=""/>
        <p:cNvGrpSpPr/>
        <p:nvPr/>
      </p:nvGrpSpPr>
      <p:grpSpPr>
        <a:xfrm>
          <a:off x="0" y="0"/>
          <a:ext cx="0" cy="0"/>
          <a:chOff x="0" y="0"/>
          <a:chExt cx="0" cy="0"/>
        </a:xfrm>
      </p:grpSpPr>
      <p:pic>
        <p:nvPicPr>
          <p:cNvPr id="20" name="Picture 19" descr="The Stone Arch from ground at night">
            <a:extLst>
              <a:ext uri="{FF2B5EF4-FFF2-40B4-BE49-F238E27FC236}">
                <a16:creationId xmlns:a16="http://schemas.microsoft.com/office/drawing/2014/main" id="{8FCCF7FE-F7AD-4646-9047-247E75A3B3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9750" y="1419617"/>
            <a:ext cx="6953250" cy="5438383"/>
          </a:xfrm>
          <a:prstGeom prst="rect">
            <a:avLst/>
          </a:prstGeom>
        </p:spPr>
      </p:pic>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5345907" y="2309813"/>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t>
            </a:r>
            <a:r>
              <a:rPr lang="en-US" sz="2333" b="1" err="1">
                <a:solidFill>
                  <a:schemeClr val="bg1"/>
                </a:solidFill>
                <a:latin typeface="Arial" panose="020B0604020202020204" pitchFamily="34" charset="0"/>
                <a:cs typeface="Arial" panose="020B0604020202020204" pitchFamily="34" charset="0"/>
              </a:rPr>
              <a:t>Author</a:t>
            </a:r>
            <a:endParaRPr lang="en-US"/>
          </a:p>
        </p:txBody>
      </p:sp>
    </p:spTree>
    <p:extLst>
      <p:ext uri="{BB962C8B-B14F-4D97-AF65-F5344CB8AC3E}">
        <p14:creationId xmlns:p14="http://schemas.microsoft.com/office/powerpoint/2010/main" val="1727940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umn right photo placeholder">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FAEC3651-2144-FE40-AA2A-0100BE664E6C}"/>
              </a:ext>
            </a:extLst>
          </p:cNvPr>
          <p:cNvSpPr>
            <a:spLocks noGrp="1"/>
          </p:cNvSpPr>
          <p:nvPr>
            <p:ph type="pic" sz="quarter" idx="15"/>
          </p:nvPr>
        </p:nvSpPr>
        <p:spPr>
          <a:xfrm>
            <a:off x="4318194" y="1420678"/>
            <a:ext cx="697787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4971591" y="4462129"/>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Author</a:t>
            </a:r>
            <a:endParaRPr lang="en-US"/>
          </a:p>
        </p:txBody>
      </p:sp>
    </p:spTree>
    <p:extLst>
      <p:ext uri="{BB962C8B-B14F-4D97-AF65-F5344CB8AC3E}">
        <p14:creationId xmlns:p14="http://schemas.microsoft.com/office/powerpoint/2010/main" val="3114026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1 left photo w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pic>
        <p:nvPicPr>
          <p:cNvPr id="15" name="Picture 14" descr="A body of water with trees around it and a downtown Minneapolis in the background">
            <a:extLst>
              <a:ext uri="{FF2B5EF4-FFF2-40B4-BE49-F238E27FC236}">
                <a16:creationId xmlns:a16="http://schemas.microsoft.com/office/drawing/2014/main" id="{6E08C33F-5CB5-BA44-8119-08F26516B9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418493"/>
            <a:ext cx="4344338" cy="5439508"/>
          </a:xfrm>
          <a:prstGeom prst="rect">
            <a:avLst/>
          </a:prstGeom>
        </p:spPr>
      </p:pic>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506849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umn 1 left photo w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0" name="Picture Placeholder 5">
            <a:extLst>
              <a:ext uri="{FF2B5EF4-FFF2-40B4-BE49-F238E27FC236}">
                <a16:creationId xmlns:a16="http://schemas.microsoft.com/office/drawing/2014/main" id="{E64CAC0D-0ED4-5E4F-86EB-31799C4B1D63}"/>
              </a:ext>
            </a:extLst>
          </p:cNvPr>
          <p:cNvSpPr>
            <a:spLocks noGrp="1"/>
          </p:cNvSpPr>
          <p:nvPr>
            <p:ph type="pic" sz="quarter" idx="14"/>
          </p:nvPr>
        </p:nvSpPr>
        <p:spPr>
          <a:xfrm>
            <a:off x="0" y="1420678"/>
            <a:ext cx="4326352"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31530990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olumn 1 left photo thin">
    <p:spTree>
      <p:nvGrpSpPr>
        <p:cNvPr id="1" name=""/>
        <p:cNvGrpSpPr/>
        <p:nvPr/>
      </p:nvGrpSpPr>
      <p:grpSpPr>
        <a:xfrm>
          <a:off x="0" y="0"/>
          <a:ext cx="0" cy="0"/>
          <a:chOff x="0" y="0"/>
          <a:chExt cx="0" cy="0"/>
        </a:xfrm>
      </p:grpSpPr>
      <p:pic>
        <p:nvPicPr>
          <p:cNvPr id="20" name="Picture 19" descr="A close-up of a river&#10;&#10;Description automatically generated with low confidence">
            <a:extLst>
              <a:ext uri="{FF2B5EF4-FFF2-40B4-BE49-F238E27FC236}">
                <a16:creationId xmlns:a16="http://schemas.microsoft.com/office/drawing/2014/main" id="{C33F350E-2A43-8B42-A700-87AA665EA9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13565"/>
            <a:ext cx="2635250" cy="5444435"/>
          </a:xfrm>
          <a:prstGeom prst="rect">
            <a:avLst/>
          </a:prstGeom>
        </p:spPr>
      </p:pic>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E9DF86AF-DED5-45EE-8B6D-99C4C9DF3F42}"/>
              </a:ext>
            </a:extLst>
          </p:cNvPr>
          <p:cNvSpPr>
            <a:spLocks noGrp="1"/>
          </p:cNvSpPr>
          <p:nvPr>
            <p:ph type="title" hasCustomPrompt="1"/>
          </p:nvPr>
        </p:nvSpPr>
        <p:spPr>
          <a:xfrm>
            <a:off x="816681" y="319768"/>
            <a:ext cx="9851319" cy="1028435"/>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14" name="Rectangle 13">
            <a:extLst>
              <a:ext uri="{FF2B5EF4-FFF2-40B4-BE49-F238E27FC236}">
                <a16:creationId xmlns:a16="http://schemas.microsoft.com/office/drawing/2014/main" id="{812E5B9F-28A0-0C43-8A99-6E97EE33305F}"/>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662177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olumn 1 left photo thin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r>
              <a:rPr lang="en-US"/>
              <a:t> </a:t>
            </a:r>
          </a:p>
          <a:p>
            <a:pPr lvl="0"/>
            <a:endParaRPr lang="en-US"/>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172072BD-1528-274E-82C0-E42037157AEE}"/>
              </a:ext>
            </a:extLst>
          </p:cNvPr>
          <p:cNvSpPr>
            <a:spLocks noGrp="1"/>
          </p:cNvSpPr>
          <p:nvPr>
            <p:ph type="pic" sz="quarter" idx="14"/>
          </p:nvPr>
        </p:nvSpPr>
        <p:spPr>
          <a:xfrm>
            <a:off x="0" y="1420678"/>
            <a:ext cx="257968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2374703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FAB84338-8974-4FAF-A50C-37046A15218E}"/>
              </a:ext>
            </a:extLst>
          </p:cNvPr>
          <p:cNvSpPr>
            <a:spLocks noGrp="1"/>
          </p:cNvSpPr>
          <p:nvPr>
            <p:ph type="title" hasCustomPrompt="1"/>
          </p:nvPr>
        </p:nvSpPr>
        <p:spPr>
          <a:xfrm>
            <a:off x="816878" y="329846"/>
            <a:ext cx="9851123" cy="1023938"/>
          </a:xfrm>
        </p:spPr>
        <p:txBody>
          <a:bodyPr anchor="b">
            <a:noAutofit/>
          </a:bodyPr>
          <a:lstStyle>
            <a:lvl1pPr>
              <a:defRPr sz="4000" b="1">
                <a:solidFill>
                  <a:schemeClr val="bg1"/>
                </a:solidFill>
              </a:defRPr>
            </a:lvl1pPr>
          </a:lstStyle>
          <a:p>
            <a:pPr lvl="0"/>
            <a:r>
              <a:rPr lang="en-US"/>
              <a:t>Slide title to go here</a:t>
            </a:r>
            <a:endParaRPr lang="en-US" noProof="0"/>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46278" y="1826801"/>
            <a:ext cx="9821723"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35693" y="2405062"/>
            <a:ext cx="9832308" cy="3403166"/>
          </a:xfrm>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a:p>
            <a:pPr lvl="0"/>
            <a:endParaRPr lang="en-US"/>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445294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E6F40E-F87A-E34B-B26C-5902B43942CA}"/>
              </a:ext>
              <a:ext uri="{C183D7F6-B498-43B3-948B-1728B52AA6E4}">
                <adec:decorative xmlns:adec="http://schemas.microsoft.com/office/drawing/2017/decorative" val="1"/>
              </a:ext>
            </a:extLst>
          </p:cNvPr>
          <p:cNvSpPr/>
          <p:nvPr userDrawn="1"/>
        </p:nvSpPr>
        <p:spPr>
          <a:xfrm>
            <a:off x="814528"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0" name="Rectangle 19">
            <a:extLst>
              <a:ext uri="{FF2B5EF4-FFF2-40B4-BE49-F238E27FC236}">
                <a16:creationId xmlns:a16="http://schemas.microsoft.com/office/drawing/2014/main" id="{B2B8BB59-8F62-5243-98E1-D1DDA3216D9D}"/>
              </a:ext>
              <a:ext uri="{C183D7F6-B498-43B3-948B-1728B52AA6E4}">
                <adec:decorative xmlns:adec="http://schemas.microsoft.com/office/drawing/2017/decorative" val="1"/>
              </a:ext>
            </a:extLst>
          </p:cNvPr>
          <p:cNvSpPr/>
          <p:nvPr userDrawn="1"/>
        </p:nvSpPr>
        <p:spPr>
          <a:xfrm>
            <a:off x="6233195"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1BCA9CF-0625-409D-992F-1E6AA6FD229F}"/>
              </a:ext>
            </a:extLst>
          </p:cNvPr>
          <p:cNvSpPr>
            <a:spLocks noGrp="1"/>
          </p:cNvSpPr>
          <p:nvPr>
            <p:ph type="title" hasCustomPrompt="1"/>
          </p:nvPr>
        </p:nvSpPr>
        <p:spPr>
          <a:xfrm>
            <a:off x="823116" y="323975"/>
            <a:ext cx="9844884" cy="1029811"/>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Text Placeholder 3">
            <a:extLst>
              <a:ext uri="{FF2B5EF4-FFF2-40B4-BE49-F238E27FC236}">
                <a16:creationId xmlns:a16="http://schemas.microsoft.com/office/drawing/2014/main" id="{849524CE-9304-8A42-BD76-D60374AB8A8D}"/>
              </a:ext>
            </a:extLst>
          </p:cNvPr>
          <p:cNvSpPr>
            <a:spLocks noGrp="1"/>
          </p:cNvSpPr>
          <p:nvPr>
            <p:ph type="body" sz="quarter" idx="14" hasCustomPrompt="1"/>
          </p:nvPr>
        </p:nvSpPr>
        <p:spPr>
          <a:xfrm>
            <a:off x="1075264" y="2300136"/>
            <a:ext cx="4565653" cy="610281"/>
          </a:xfrm>
          <a:noFill/>
        </p:spPr>
        <p:txBody>
          <a:bodyPr anchor="b">
            <a:noAutofit/>
          </a:bodyPr>
          <a:lstStyle>
            <a:lvl1pPr marL="0" indent="0">
              <a:buFontTx/>
              <a:buNone/>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goes here</a:t>
            </a:r>
          </a:p>
        </p:txBody>
      </p:sp>
      <p:sp>
        <p:nvSpPr>
          <p:cNvPr id="22" name="Text Placeholder 25">
            <a:extLst>
              <a:ext uri="{FF2B5EF4-FFF2-40B4-BE49-F238E27FC236}">
                <a16:creationId xmlns:a16="http://schemas.microsoft.com/office/drawing/2014/main" id="{DA7E4657-B2D8-F042-8406-1FF919016A24}"/>
              </a:ext>
            </a:extLst>
          </p:cNvPr>
          <p:cNvSpPr>
            <a:spLocks noGrp="1"/>
          </p:cNvSpPr>
          <p:nvPr>
            <p:ph type="body" sz="quarter" idx="12" hasCustomPrompt="1"/>
          </p:nvPr>
        </p:nvSpPr>
        <p:spPr>
          <a:xfrm>
            <a:off x="1075263" y="3097082"/>
            <a:ext cx="4565653"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5" name="Text Placeholder 3">
            <a:extLst>
              <a:ext uri="{FF2B5EF4-FFF2-40B4-BE49-F238E27FC236}">
                <a16:creationId xmlns:a16="http://schemas.microsoft.com/office/drawing/2014/main" id="{51CA5694-0CC4-B843-9078-357D69FAB882}"/>
              </a:ext>
            </a:extLst>
          </p:cNvPr>
          <p:cNvSpPr>
            <a:spLocks noGrp="1"/>
          </p:cNvSpPr>
          <p:nvPr>
            <p:ph type="body" sz="quarter" idx="15" hasCustomPrompt="1"/>
          </p:nvPr>
        </p:nvSpPr>
        <p:spPr>
          <a:xfrm>
            <a:off x="6375793" y="2300136"/>
            <a:ext cx="4740945" cy="610281"/>
          </a:xfrm>
          <a:noFill/>
        </p:spPr>
        <p:txBody>
          <a:bodyPr anchor="b">
            <a:noAutofit/>
          </a:bodyPr>
          <a:lstStyle>
            <a:lvl1pPr marL="0" indent="0">
              <a:buFontTx/>
              <a:buNone/>
              <a:defRPr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a:t>Subhead goes here</a:t>
            </a:r>
          </a:p>
        </p:txBody>
      </p:sp>
      <p:sp>
        <p:nvSpPr>
          <p:cNvPr id="23" name="Text Placeholder 25">
            <a:extLst>
              <a:ext uri="{FF2B5EF4-FFF2-40B4-BE49-F238E27FC236}">
                <a16:creationId xmlns:a16="http://schemas.microsoft.com/office/drawing/2014/main" id="{7A0A654F-2CD6-7B48-973D-57A9B02C0DFE}"/>
              </a:ext>
            </a:extLst>
          </p:cNvPr>
          <p:cNvSpPr>
            <a:spLocks noGrp="1"/>
          </p:cNvSpPr>
          <p:nvPr>
            <p:ph type="body" sz="quarter" idx="16" hasCustomPrompt="1"/>
          </p:nvPr>
        </p:nvSpPr>
        <p:spPr>
          <a:xfrm>
            <a:off x="6375794" y="3091217"/>
            <a:ext cx="4740944"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Tree>
    <p:extLst>
      <p:ext uri="{BB962C8B-B14F-4D97-AF65-F5344CB8AC3E}">
        <p14:creationId xmlns:p14="http://schemas.microsoft.com/office/powerpoint/2010/main" val="1996440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952CABF-C0DD-4C93-9495-22DD8FAF2F59}"/>
              </a:ext>
            </a:extLst>
          </p:cNvPr>
          <p:cNvSpPr>
            <a:spLocks noGrp="1"/>
          </p:cNvSpPr>
          <p:nvPr>
            <p:ph type="title" hasCustomPrompt="1"/>
          </p:nvPr>
        </p:nvSpPr>
        <p:spPr>
          <a:xfrm>
            <a:off x="824417" y="330119"/>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a:extLst>
              <a:ext uri="{FF2B5EF4-FFF2-40B4-BE49-F238E27FC236}">
                <a16:creationId xmlns:a16="http://schemas.microsoft.com/office/drawing/2014/main" id="{9D4AD8D6-68CC-5C40-9D67-B541EBCCCB29}"/>
              </a:ext>
              <a:ext uri="{C183D7F6-B498-43B3-948B-1728B52AA6E4}">
                <adec:decorative xmlns:adec="http://schemas.microsoft.com/office/drawing/2017/decorative" val="1"/>
              </a:ext>
            </a:extLst>
          </p:cNvPr>
          <p:cNvSpPr/>
          <p:nvPr userDrawn="1"/>
        </p:nvSpPr>
        <p:spPr>
          <a:xfrm>
            <a:off x="831994"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3" name="Rectangle 22">
            <a:extLst>
              <a:ext uri="{FF2B5EF4-FFF2-40B4-BE49-F238E27FC236}">
                <a16:creationId xmlns:a16="http://schemas.microsoft.com/office/drawing/2014/main" id="{19CB7AAF-C896-1548-B59C-4E33146A6EAD}"/>
              </a:ext>
              <a:ext uri="{C183D7F6-B498-43B3-948B-1728B52AA6E4}">
                <adec:decorative xmlns:adec="http://schemas.microsoft.com/office/drawing/2017/decorative" val="1"/>
              </a:ext>
            </a:extLst>
          </p:cNvPr>
          <p:cNvSpPr/>
          <p:nvPr userDrawn="1"/>
        </p:nvSpPr>
        <p:spPr>
          <a:xfrm>
            <a:off x="4425035"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4" name="Rectangle 23">
            <a:extLst>
              <a:ext uri="{FF2B5EF4-FFF2-40B4-BE49-F238E27FC236}">
                <a16:creationId xmlns:a16="http://schemas.microsoft.com/office/drawing/2014/main" id="{AB0E28CF-8AB4-144D-9C4B-34DE7302705A}"/>
              </a:ext>
              <a:ext uri="{C183D7F6-B498-43B3-948B-1728B52AA6E4}">
                <adec:decorative xmlns:adec="http://schemas.microsoft.com/office/drawing/2017/decorative" val="1"/>
              </a:ext>
            </a:extLst>
          </p:cNvPr>
          <p:cNvSpPr/>
          <p:nvPr userDrawn="1"/>
        </p:nvSpPr>
        <p:spPr>
          <a:xfrm>
            <a:off x="8018077"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6" name="Text Placeholder 3">
            <a:extLst>
              <a:ext uri="{FF2B5EF4-FFF2-40B4-BE49-F238E27FC236}">
                <a16:creationId xmlns:a16="http://schemas.microsoft.com/office/drawing/2014/main" id="{A0F3F35E-BD8A-3C45-B926-260375338A98}"/>
              </a:ext>
            </a:extLst>
          </p:cNvPr>
          <p:cNvSpPr>
            <a:spLocks noGrp="1"/>
          </p:cNvSpPr>
          <p:nvPr>
            <p:ph type="body" sz="quarter" idx="16" hasCustomPrompt="1"/>
          </p:nvPr>
        </p:nvSpPr>
        <p:spPr>
          <a:xfrm>
            <a:off x="1075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0" name="Text Placeholder 25">
            <a:extLst>
              <a:ext uri="{FF2B5EF4-FFF2-40B4-BE49-F238E27FC236}">
                <a16:creationId xmlns:a16="http://schemas.microsoft.com/office/drawing/2014/main" id="{DE56F74E-CF48-684C-8C6B-3AE2F87D7FF2}"/>
              </a:ext>
            </a:extLst>
          </p:cNvPr>
          <p:cNvSpPr>
            <a:spLocks noGrp="1"/>
          </p:cNvSpPr>
          <p:nvPr>
            <p:ph type="body" sz="quarter" idx="12" hasCustomPrompt="1"/>
          </p:nvPr>
        </p:nvSpPr>
        <p:spPr>
          <a:xfrm>
            <a:off x="1055689" y="2900244"/>
            <a:ext cx="2870728"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8" name="Text Placeholder 3">
            <a:extLst>
              <a:ext uri="{FF2B5EF4-FFF2-40B4-BE49-F238E27FC236}">
                <a16:creationId xmlns:a16="http://schemas.microsoft.com/office/drawing/2014/main" id="{5ED06A61-F4D0-AC4C-8E68-652034713325}"/>
              </a:ext>
            </a:extLst>
          </p:cNvPr>
          <p:cNvSpPr>
            <a:spLocks noGrp="1"/>
          </p:cNvSpPr>
          <p:nvPr>
            <p:ph type="body" sz="quarter" idx="18" hasCustomPrompt="1"/>
          </p:nvPr>
        </p:nvSpPr>
        <p:spPr>
          <a:xfrm>
            <a:off x="4631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1" name="Text Placeholder 25">
            <a:extLst>
              <a:ext uri="{FF2B5EF4-FFF2-40B4-BE49-F238E27FC236}">
                <a16:creationId xmlns:a16="http://schemas.microsoft.com/office/drawing/2014/main" id="{AA960663-69D6-D049-B633-C9C6BB9C577E}"/>
              </a:ext>
            </a:extLst>
          </p:cNvPr>
          <p:cNvSpPr>
            <a:spLocks noGrp="1"/>
          </p:cNvSpPr>
          <p:nvPr>
            <p:ph type="body" sz="quarter" idx="21" hasCustomPrompt="1"/>
          </p:nvPr>
        </p:nvSpPr>
        <p:spPr>
          <a:xfrm>
            <a:off x="4611689" y="2905318"/>
            <a:ext cx="2870728"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1" name="Text Placeholder 3">
            <a:extLst>
              <a:ext uri="{FF2B5EF4-FFF2-40B4-BE49-F238E27FC236}">
                <a16:creationId xmlns:a16="http://schemas.microsoft.com/office/drawing/2014/main" id="{97548173-F8EE-A146-A23E-BF6BF9F65401}"/>
              </a:ext>
            </a:extLst>
          </p:cNvPr>
          <p:cNvSpPr>
            <a:spLocks noGrp="1"/>
          </p:cNvSpPr>
          <p:nvPr>
            <p:ph type="body" sz="quarter" idx="20" hasCustomPrompt="1"/>
          </p:nvPr>
        </p:nvSpPr>
        <p:spPr>
          <a:xfrm>
            <a:off x="8229597"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2" name="Text Placeholder 25">
            <a:extLst>
              <a:ext uri="{FF2B5EF4-FFF2-40B4-BE49-F238E27FC236}">
                <a16:creationId xmlns:a16="http://schemas.microsoft.com/office/drawing/2014/main" id="{F2687938-90B6-C548-9083-4A3F5E97021B}"/>
              </a:ext>
            </a:extLst>
          </p:cNvPr>
          <p:cNvSpPr>
            <a:spLocks noGrp="1"/>
          </p:cNvSpPr>
          <p:nvPr>
            <p:ph type="body" sz="quarter" idx="22" hasCustomPrompt="1"/>
          </p:nvPr>
        </p:nvSpPr>
        <p:spPr>
          <a:xfrm>
            <a:off x="8248921" y="2904715"/>
            <a:ext cx="2870728"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Tree>
    <p:extLst>
      <p:ext uri="{BB962C8B-B14F-4D97-AF65-F5344CB8AC3E}">
        <p14:creationId xmlns:p14="http://schemas.microsoft.com/office/powerpoint/2010/main" val="369972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column right photo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5" name="Content Placeholder 4">
            <a:extLst>
              <a:ext uri="{FF2B5EF4-FFF2-40B4-BE49-F238E27FC236}">
                <a16:creationId xmlns:a16="http://schemas.microsoft.com/office/drawing/2014/main" id="{759EB58C-4D28-75B0-1A02-2A3724F8B770}"/>
              </a:ext>
            </a:extLst>
          </p:cNvPr>
          <p:cNvSpPr>
            <a:spLocks noGrp="1"/>
          </p:cNvSpPr>
          <p:nvPr>
            <p:ph sz="quarter" idx="13" hasCustomPrompt="1"/>
          </p:nvPr>
        </p:nvSpPr>
        <p:spPr>
          <a:xfrm>
            <a:off x="4349750" y="1420813"/>
            <a:ext cx="6953250" cy="5437188"/>
          </a:xfrm>
        </p:spPr>
        <p:txBody>
          <a:bodyPr/>
          <a:lstStyle>
            <a:lvl1pPr marL="0" indent="0" algn="ctr">
              <a:buNone/>
              <a:defRPr/>
            </a:lvl1pPr>
          </a:lstStyle>
          <a:p>
            <a:r>
              <a:rPr lang="en-US"/>
              <a:t>Insert media by clicking icon </a:t>
            </a:r>
          </a:p>
        </p:txBody>
      </p:sp>
    </p:spTree>
    <p:extLst>
      <p:ext uri="{BB962C8B-B14F-4D97-AF65-F5344CB8AC3E}">
        <p14:creationId xmlns:p14="http://schemas.microsoft.com/office/powerpoint/2010/main" val="4117055032"/>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600">
          <p15:clr>
            <a:srgbClr val="FBAE40"/>
          </p15:clr>
        </p15:guide>
        <p15:guide id="5" pos="32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1069719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eneral 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4284139483"/>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eneral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926"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412803"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17" descr="Downtown Minneapolis Skyline from University of Minnesota campus.">
            <a:extLst>
              <a:ext uri="{FF2B5EF4-FFF2-40B4-BE49-F238E27FC236}">
                <a16:creationId xmlns:a16="http://schemas.microsoft.com/office/drawing/2014/main" id="{6F480E5C-F35B-2D44-B7EA-2412CDE347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49750" y="0"/>
            <a:ext cx="6957787" cy="6858000"/>
          </a:xfrm>
          <a:prstGeom prst="rect">
            <a:avLst/>
          </a:prstGeom>
        </p:spPr>
      </p:pic>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851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eneral Divider Sl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540125"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5" name="Picture Placeholder 5">
            <a:extLst>
              <a:ext uri="{FF2B5EF4-FFF2-40B4-BE49-F238E27FC236}">
                <a16:creationId xmlns:a16="http://schemas.microsoft.com/office/drawing/2014/main" id="{2742C81F-BE80-B741-A829-77958184B728}"/>
              </a:ext>
            </a:extLst>
          </p:cNvPr>
          <p:cNvSpPr>
            <a:spLocks noGrp="1"/>
          </p:cNvSpPr>
          <p:nvPr>
            <p:ph type="pic" sz="quarter" idx="14"/>
          </p:nvPr>
        </p:nvSpPr>
        <p:spPr>
          <a:xfrm>
            <a:off x="4428298" y="0"/>
            <a:ext cx="6874700" cy="6858000"/>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1186057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eneral 2 column 3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pic>
        <p:nvPicPr>
          <p:cNvPr id="14" name="Picture 13" descr="People walking across Stone Arch bridge">
            <a:extLst>
              <a:ext uri="{FF2B5EF4-FFF2-40B4-BE49-F238E27FC236}">
                <a16:creationId xmlns:a16="http://schemas.microsoft.com/office/drawing/2014/main" id="{E5C5F8E5-DE31-EB4F-91E3-3A2ACD536A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79"/>
          <a:stretch/>
        </p:blipFill>
        <p:spPr>
          <a:xfrm>
            <a:off x="9556750" y="1432984"/>
            <a:ext cx="1746251" cy="1769495"/>
          </a:xfrm>
          <a:prstGeom prst="rect">
            <a:avLst/>
          </a:prstGeom>
        </p:spPr>
      </p:pic>
      <p:pic>
        <p:nvPicPr>
          <p:cNvPr id="15" name="Picture 14" descr="Outdoors photograph of Metro Transit Light Rail train at a platform stop">
            <a:extLst>
              <a:ext uri="{FF2B5EF4-FFF2-40B4-BE49-F238E27FC236}">
                <a16:creationId xmlns:a16="http://schemas.microsoft.com/office/drawing/2014/main" id="{5699583D-741C-714B-BA71-ACAC0D1997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56751" y="5051777"/>
            <a:ext cx="1746250" cy="1806223"/>
          </a:xfrm>
          <a:prstGeom prst="rect">
            <a:avLst/>
          </a:prstGeom>
        </p:spPr>
      </p:pic>
      <p:pic>
        <p:nvPicPr>
          <p:cNvPr id="16" name="Picture 15" descr="Child splashing in a puddle">
            <a:extLst>
              <a:ext uri="{FF2B5EF4-FFF2-40B4-BE49-F238E27FC236}">
                <a16:creationId xmlns:a16="http://schemas.microsoft.com/office/drawing/2014/main" id="{4F5079E1-049C-9B46-B022-9D53E4101F5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556750" y="3231445"/>
            <a:ext cx="1746251" cy="1778000"/>
          </a:xfrm>
          <a:prstGeom prst="rect">
            <a:avLst/>
          </a:prstGeom>
        </p:spPr>
      </p:pic>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539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enereal 2 column 3 photos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B6D574E6-3658-463F-B60A-08F7E02A3FAE}"/>
              </a:ext>
            </a:extLst>
          </p:cNvPr>
          <p:cNvSpPr>
            <a:spLocks noGrp="1"/>
          </p:cNvSpPr>
          <p:nvPr>
            <p:ph type="pic" sz="quarter" idx="14" hasCustomPrompt="1"/>
          </p:nvPr>
        </p:nvSpPr>
        <p:spPr>
          <a:xfrm>
            <a:off x="9556750" y="1420813"/>
            <a:ext cx="1746250" cy="1769183"/>
          </a:xfrm>
        </p:spPr>
        <p:txBody>
          <a:bodyPr/>
          <a:lstStyle>
            <a:lvl1pPr marL="0" indent="0" algn="ctr">
              <a:buNone/>
              <a:defRPr/>
            </a:lvl1pPr>
          </a:lstStyle>
          <a:p>
            <a:r>
              <a:rPr lang="en-US"/>
              <a:t>Picture 1</a:t>
            </a:r>
          </a:p>
        </p:txBody>
      </p:sp>
      <p:sp>
        <p:nvSpPr>
          <p:cNvPr id="6" name="Picture Placeholder 5">
            <a:extLst>
              <a:ext uri="{FF2B5EF4-FFF2-40B4-BE49-F238E27FC236}">
                <a16:creationId xmlns:a16="http://schemas.microsoft.com/office/drawing/2014/main" id="{0F30F5B4-EEB2-402D-A5E4-239E4A8CA55D}"/>
              </a:ext>
            </a:extLst>
          </p:cNvPr>
          <p:cNvSpPr>
            <a:spLocks noGrp="1"/>
          </p:cNvSpPr>
          <p:nvPr>
            <p:ph type="pic" sz="quarter" idx="15" hasCustomPrompt="1"/>
          </p:nvPr>
        </p:nvSpPr>
        <p:spPr>
          <a:xfrm>
            <a:off x="9556750" y="3240704"/>
            <a:ext cx="1746250" cy="1769183"/>
          </a:xfrm>
        </p:spPr>
        <p:txBody>
          <a:bodyPr/>
          <a:lstStyle>
            <a:lvl1pPr marL="0" indent="0" algn="ctr">
              <a:buNone/>
              <a:defRPr/>
            </a:lvl1pPr>
          </a:lstStyle>
          <a:p>
            <a:r>
              <a:rPr lang="en-US"/>
              <a:t>Picture 2</a:t>
            </a:r>
          </a:p>
        </p:txBody>
      </p:sp>
      <p:sp>
        <p:nvSpPr>
          <p:cNvPr id="12" name="Picture Placeholder 11">
            <a:extLst>
              <a:ext uri="{FF2B5EF4-FFF2-40B4-BE49-F238E27FC236}">
                <a16:creationId xmlns:a16="http://schemas.microsoft.com/office/drawing/2014/main" id="{9AB97334-55ED-4CCA-B757-CAB190B69694}"/>
              </a:ext>
            </a:extLst>
          </p:cNvPr>
          <p:cNvSpPr>
            <a:spLocks noGrp="1"/>
          </p:cNvSpPr>
          <p:nvPr>
            <p:ph type="pic" sz="quarter" idx="16" hasCustomPrompt="1"/>
          </p:nvPr>
        </p:nvSpPr>
        <p:spPr>
          <a:xfrm>
            <a:off x="9556750" y="5054866"/>
            <a:ext cx="1746250" cy="1775354"/>
          </a:xfrm>
        </p:spPr>
        <p:txBody>
          <a:bodyPr/>
          <a:lstStyle>
            <a:lvl1pPr marL="0" indent="0" algn="ctr">
              <a:buNone/>
              <a:defRPr/>
            </a:lvl1pPr>
          </a:lstStyle>
          <a:p>
            <a:r>
              <a:rPr lang="en-US"/>
              <a:t>Picture 3</a:t>
            </a:r>
          </a:p>
        </p:txBody>
      </p:sp>
    </p:spTree>
    <p:extLst>
      <p:ext uri="{BB962C8B-B14F-4D97-AF65-F5344CB8AC3E}">
        <p14:creationId xmlns:p14="http://schemas.microsoft.com/office/powerpoint/2010/main" val="220393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eneral column right photo">
    <p:spTree>
      <p:nvGrpSpPr>
        <p:cNvPr id="1" name=""/>
        <p:cNvGrpSpPr/>
        <p:nvPr/>
      </p:nvGrpSpPr>
      <p:grpSpPr>
        <a:xfrm>
          <a:off x="0" y="0"/>
          <a:ext cx="0" cy="0"/>
          <a:chOff x="0" y="0"/>
          <a:chExt cx="0" cy="0"/>
        </a:xfrm>
      </p:grpSpPr>
      <p:pic>
        <p:nvPicPr>
          <p:cNvPr id="20" name="Picture 19" descr="The Stone Arch from ground at night">
            <a:extLst>
              <a:ext uri="{FF2B5EF4-FFF2-40B4-BE49-F238E27FC236}">
                <a16:creationId xmlns:a16="http://schemas.microsoft.com/office/drawing/2014/main" id="{8FCCF7FE-F7AD-4646-9047-247E75A3B3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9750" y="1419617"/>
            <a:ext cx="6953250" cy="5438383"/>
          </a:xfrm>
          <a:prstGeom prst="rect">
            <a:avLst/>
          </a:prstGeom>
        </p:spPr>
      </p:pic>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5345907" y="2309813"/>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t>
            </a:r>
            <a:r>
              <a:rPr lang="en-US" sz="2333" b="1" err="1">
                <a:solidFill>
                  <a:schemeClr val="bg1"/>
                </a:solidFill>
                <a:latin typeface="Arial" panose="020B0604020202020204" pitchFamily="34" charset="0"/>
                <a:cs typeface="Arial" panose="020B0604020202020204" pitchFamily="34" charset="0"/>
              </a:rPr>
              <a:t>Author</a:t>
            </a:r>
            <a:endParaRPr lang="en-US"/>
          </a:p>
        </p:txBody>
      </p:sp>
    </p:spTree>
    <p:extLst>
      <p:ext uri="{BB962C8B-B14F-4D97-AF65-F5344CB8AC3E}">
        <p14:creationId xmlns:p14="http://schemas.microsoft.com/office/powerpoint/2010/main" val="407094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eneral column right photo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4971591" y="4462129"/>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t>
            </a:r>
            <a:r>
              <a:rPr lang="en-US" sz="2333" b="1" err="1">
                <a:solidFill>
                  <a:schemeClr val="bg1"/>
                </a:solidFill>
                <a:latin typeface="Arial" panose="020B0604020202020204" pitchFamily="34" charset="0"/>
                <a:cs typeface="Arial" panose="020B0604020202020204" pitchFamily="34" charset="0"/>
              </a:rPr>
              <a:t>Author</a:t>
            </a:r>
            <a:endParaRPr lang="en-US"/>
          </a:p>
        </p:txBody>
      </p:sp>
      <p:sp>
        <p:nvSpPr>
          <p:cNvPr id="14" name="Picture Placeholder 5">
            <a:extLst>
              <a:ext uri="{FF2B5EF4-FFF2-40B4-BE49-F238E27FC236}">
                <a16:creationId xmlns:a16="http://schemas.microsoft.com/office/drawing/2014/main" id="{C72CC285-A391-004E-855D-F39A4C45311F}"/>
              </a:ext>
            </a:extLst>
          </p:cNvPr>
          <p:cNvSpPr>
            <a:spLocks noGrp="1"/>
          </p:cNvSpPr>
          <p:nvPr>
            <p:ph type="pic" sz="quarter" idx="15"/>
          </p:nvPr>
        </p:nvSpPr>
        <p:spPr>
          <a:xfrm>
            <a:off x="4304318" y="1431328"/>
            <a:ext cx="6998681" cy="5437255"/>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2905061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column 1 left photo w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pic>
        <p:nvPicPr>
          <p:cNvPr id="15" name="Picture 14" descr="A body of water with trees around it and a downtown Minneapolis in the background">
            <a:extLst>
              <a:ext uri="{FF2B5EF4-FFF2-40B4-BE49-F238E27FC236}">
                <a16:creationId xmlns:a16="http://schemas.microsoft.com/office/drawing/2014/main" id="{6E08C33F-5CB5-BA44-8119-08F26516B9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418493"/>
            <a:ext cx="4344338" cy="5439508"/>
          </a:xfrm>
          <a:prstGeom prst="rect">
            <a:avLst/>
          </a:prstGeom>
        </p:spPr>
      </p:pic>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828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eneral column 1 left photo w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783249BA-F584-3840-AC82-1EA98485625C}"/>
              </a:ext>
            </a:extLst>
          </p:cNvPr>
          <p:cNvSpPr>
            <a:spLocks noGrp="1"/>
          </p:cNvSpPr>
          <p:nvPr>
            <p:ph type="pic" sz="quarter" idx="15"/>
          </p:nvPr>
        </p:nvSpPr>
        <p:spPr>
          <a:xfrm>
            <a:off x="0" y="1420679"/>
            <a:ext cx="434433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1831713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1 left photo w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pic>
        <p:nvPicPr>
          <p:cNvPr id="15" name="Picture 14" descr="A body of water with trees around it and a downtown Minneapolis in the background">
            <a:extLst>
              <a:ext uri="{FF2B5EF4-FFF2-40B4-BE49-F238E27FC236}">
                <a16:creationId xmlns:a16="http://schemas.microsoft.com/office/drawing/2014/main" id="{6E08C33F-5CB5-BA44-8119-08F26516B9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418493"/>
            <a:ext cx="4344338" cy="5439508"/>
          </a:xfrm>
          <a:prstGeom prst="rect">
            <a:avLst/>
          </a:prstGeom>
        </p:spPr>
      </p:pic>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653867"/>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eneral column 1 left photo thin">
    <p:spTree>
      <p:nvGrpSpPr>
        <p:cNvPr id="1" name=""/>
        <p:cNvGrpSpPr/>
        <p:nvPr/>
      </p:nvGrpSpPr>
      <p:grpSpPr>
        <a:xfrm>
          <a:off x="0" y="0"/>
          <a:ext cx="0" cy="0"/>
          <a:chOff x="0" y="0"/>
          <a:chExt cx="0" cy="0"/>
        </a:xfrm>
      </p:grpSpPr>
      <p:pic>
        <p:nvPicPr>
          <p:cNvPr id="15" name="Picture 14" descr="A bridge over a river&#10;&#10;Description automatically generated with low confidence">
            <a:extLst>
              <a:ext uri="{FF2B5EF4-FFF2-40B4-BE49-F238E27FC236}">
                <a16:creationId xmlns:a16="http://schemas.microsoft.com/office/drawing/2014/main" id="{D5AD68A8-78B9-9E4E-A669-F762236EAD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72353"/>
            <a:ext cx="2588559" cy="6185647"/>
          </a:xfrm>
          <a:prstGeom prst="rect">
            <a:avLst/>
          </a:prstGeom>
        </p:spPr>
      </p:pic>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4" name="Picture 3" descr="A highway with cars on it and a city in the background&#10;&#10;Description automatically generated with low confidence">
            <a:extLst>
              <a:ext uri="{FF2B5EF4-FFF2-40B4-BE49-F238E27FC236}">
                <a16:creationId xmlns:a16="http://schemas.microsoft.com/office/drawing/2014/main" id="{546C2EEE-EBD7-45E5-B0C2-5375989BCCB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927" y="1420678"/>
            <a:ext cx="2602413" cy="5437323"/>
          </a:xfrm>
          <a:prstGeom prst="rect">
            <a:avLst/>
          </a:prstGeom>
        </p:spPr>
      </p:pic>
    </p:spTree>
    <p:extLst>
      <p:ext uri="{BB962C8B-B14F-4D97-AF65-F5344CB8AC3E}">
        <p14:creationId xmlns:p14="http://schemas.microsoft.com/office/powerpoint/2010/main" val="114484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eneral column 1 left photo thin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A691D110-30AC-E54C-A4CF-203A6B5765AF}"/>
              </a:ext>
            </a:extLst>
          </p:cNvPr>
          <p:cNvSpPr>
            <a:spLocks noGrp="1"/>
          </p:cNvSpPr>
          <p:nvPr>
            <p:ph type="pic" sz="quarter" idx="15"/>
          </p:nvPr>
        </p:nvSpPr>
        <p:spPr>
          <a:xfrm>
            <a:off x="-1243" y="1420678"/>
            <a:ext cx="258785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3302317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eneral 1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FAB84338-8974-4FAF-A50C-37046A15218E}"/>
              </a:ext>
            </a:extLst>
          </p:cNvPr>
          <p:cNvSpPr>
            <a:spLocks noGrp="1"/>
          </p:cNvSpPr>
          <p:nvPr>
            <p:ph type="title" hasCustomPrompt="1"/>
          </p:nvPr>
        </p:nvSpPr>
        <p:spPr>
          <a:xfrm>
            <a:off x="816878" y="329846"/>
            <a:ext cx="9851123" cy="1023938"/>
          </a:xfrm>
        </p:spPr>
        <p:txBody>
          <a:bodyPr anchor="b">
            <a:noAutofit/>
          </a:bodyPr>
          <a:lstStyle>
            <a:lvl1pPr>
              <a:defRPr sz="4000" b="1">
                <a:solidFill>
                  <a:schemeClr val="bg1"/>
                </a:solidFill>
              </a:defRPr>
            </a:lvl1pPr>
          </a:lstStyle>
          <a:p>
            <a:pPr lvl="0"/>
            <a:r>
              <a:rPr lang="en-US"/>
              <a:t>Slide title to go here</a:t>
            </a:r>
            <a:endParaRPr lang="en-US" noProof="0"/>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46278" y="1826801"/>
            <a:ext cx="9821723"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35693" y="2405062"/>
            <a:ext cx="9832308" cy="3403166"/>
          </a:xfrm>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5581983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al 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E6F40E-F87A-E34B-B26C-5902B43942CA}"/>
              </a:ext>
              <a:ext uri="{C183D7F6-B498-43B3-948B-1728B52AA6E4}">
                <adec:decorative xmlns:adec="http://schemas.microsoft.com/office/drawing/2017/decorative" val="1"/>
              </a:ext>
            </a:extLst>
          </p:cNvPr>
          <p:cNvSpPr/>
          <p:nvPr userDrawn="1"/>
        </p:nvSpPr>
        <p:spPr>
          <a:xfrm>
            <a:off x="814528"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0" name="Rectangle 19">
            <a:extLst>
              <a:ext uri="{FF2B5EF4-FFF2-40B4-BE49-F238E27FC236}">
                <a16:creationId xmlns:a16="http://schemas.microsoft.com/office/drawing/2014/main" id="{B2B8BB59-8F62-5243-98E1-D1DDA3216D9D}"/>
              </a:ext>
              <a:ext uri="{C183D7F6-B498-43B3-948B-1728B52AA6E4}">
                <adec:decorative xmlns:adec="http://schemas.microsoft.com/office/drawing/2017/decorative" val="1"/>
              </a:ext>
            </a:extLst>
          </p:cNvPr>
          <p:cNvSpPr/>
          <p:nvPr userDrawn="1"/>
        </p:nvSpPr>
        <p:spPr>
          <a:xfrm>
            <a:off x="6233195"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1BCA9CF-0625-409D-992F-1E6AA6FD229F}"/>
              </a:ext>
            </a:extLst>
          </p:cNvPr>
          <p:cNvSpPr>
            <a:spLocks noGrp="1"/>
          </p:cNvSpPr>
          <p:nvPr>
            <p:ph type="title" hasCustomPrompt="1"/>
          </p:nvPr>
        </p:nvSpPr>
        <p:spPr>
          <a:xfrm>
            <a:off x="823116" y="323975"/>
            <a:ext cx="9844884" cy="1029811"/>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Text Placeholder 3">
            <a:extLst>
              <a:ext uri="{FF2B5EF4-FFF2-40B4-BE49-F238E27FC236}">
                <a16:creationId xmlns:a16="http://schemas.microsoft.com/office/drawing/2014/main" id="{849524CE-9304-8A42-BD76-D60374AB8A8D}"/>
              </a:ext>
            </a:extLst>
          </p:cNvPr>
          <p:cNvSpPr>
            <a:spLocks noGrp="1"/>
          </p:cNvSpPr>
          <p:nvPr>
            <p:ph type="body" sz="quarter" idx="14" hasCustomPrompt="1"/>
          </p:nvPr>
        </p:nvSpPr>
        <p:spPr>
          <a:xfrm>
            <a:off x="1075264" y="2300136"/>
            <a:ext cx="4565653" cy="610281"/>
          </a:xfrm>
          <a:noFill/>
        </p:spPr>
        <p:txBody>
          <a:bodyPr anchor="b">
            <a:noAutofit/>
          </a:bodyPr>
          <a:lstStyle>
            <a:lvl1pPr marL="0" indent="0">
              <a:buFontTx/>
              <a:buNone/>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goes here</a:t>
            </a:r>
          </a:p>
        </p:txBody>
      </p:sp>
      <p:sp>
        <p:nvSpPr>
          <p:cNvPr id="22" name="Text Placeholder 25">
            <a:extLst>
              <a:ext uri="{FF2B5EF4-FFF2-40B4-BE49-F238E27FC236}">
                <a16:creationId xmlns:a16="http://schemas.microsoft.com/office/drawing/2014/main" id="{BFF05AEE-B82B-7F48-A399-C7354E3F51F5}"/>
              </a:ext>
            </a:extLst>
          </p:cNvPr>
          <p:cNvSpPr>
            <a:spLocks noGrp="1"/>
          </p:cNvSpPr>
          <p:nvPr>
            <p:ph type="body" sz="quarter" idx="12" hasCustomPrompt="1"/>
          </p:nvPr>
        </p:nvSpPr>
        <p:spPr>
          <a:xfrm>
            <a:off x="1075263" y="3097082"/>
            <a:ext cx="4565653"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5" name="Text Placeholder 3">
            <a:extLst>
              <a:ext uri="{FF2B5EF4-FFF2-40B4-BE49-F238E27FC236}">
                <a16:creationId xmlns:a16="http://schemas.microsoft.com/office/drawing/2014/main" id="{51CA5694-0CC4-B843-9078-357D69FAB882}"/>
              </a:ext>
            </a:extLst>
          </p:cNvPr>
          <p:cNvSpPr>
            <a:spLocks noGrp="1"/>
          </p:cNvSpPr>
          <p:nvPr>
            <p:ph type="body" sz="quarter" idx="15" hasCustomPrompt="1"/>
          </p:nvPr>
        </p:nvSpPr>
        <p:spPr>
          <a:xfrm>
            <a:off x="6375794" y="2300136"/>
            <a:ext cx="4565653" cy="610281"/>
          </a:xfrm>
          <a:noFill/>
        </p:spPr>
        <p:txBody>
          <a:bodyPr anchor="b">
            <a:noAutofit/>
          </a:bodyPr>
          <a:lstStyle>
            <a:lvl1pPr marL="0" indent="0">
              <a:buFontTx/>
              <a:buNone/>
              <a:defRPr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a:t>Subhead goes here</a:t>
            </a:r>
          </a:p>
        </p:txBody>
      </p:sp>
      <p:sp>
        <p:nvSpPr>
          <p:cNvPr id="23" name="Text Placeholder 25">
            <a:extLst>
              <a:ext uri="{FF2B5EF4-FFF2-40B4-BE49-F238E27FC236}">
                <a16:creationId xmlns:a16="http://schemas.microsoft.com/office/drawing/2014/main" id="{B128B87C-BFC8-1F47-B71B-99329F3A380D}"/>
              </a:ext>
            </a:extLst>
          </p:cNvPr>
          <p:cNvSpPr>
            <a:spLocks noGrp="1"/>
          </p:cNvSpPr>
          <p:nvPr>
            <p:ph type="body" sz="quarter" idx="18" hasCustomPrompt="1"/>
          </p:nvPr>
        </p:nvSpPr>
        <p:spPr>
          <a:xfrm>
            <a:off x="6375794" y="3097082"/>
            <a:ext cx="4565653" cy="1074546"/>
          </a:xfrm>
        </p:spPr>
        <p:txBody>
          <a:bodyPr>
            <a:noAutofit/>
          </a:bodyPr>
          <a:lstStyle>
            <a:lvl1pPr marL="0" indent="0">
              <a:buFont typeface="Arial" panose="020B0604020202020204" pitchFamily="34" charset="0"/>
              <a:buNone/>
              <a:defRPr sz="1667" b="0" i="0">
                <a:latin typeface="Arial" panose="020B0604020202020204" pitchFamily="34" charset="0"/>
                <a:cs typeface="Arial" panose="020B0604020202020204" pitchFamily="34" charset="0"/>
              </a:defRPr>
            </a:lvl1pPr>
            <a:lvl2pPr marL="380985" indent="0">
              <a:buFont typeface="Arial" panose="020B0604020202020204" pitchFamily="34" charset="0"/>
              <a:buNone/>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263586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eneral 3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952CABF-C0DD-4C93-9495-22DD8FAF2F59}"/>
              </a:ext>
            </a:extLst>
          </p:cNvPr>
          <p:cNvSpPr>
            <a:spLocks noGrp="1"/>
          </p:cNvSpPr>
          <p:nvPr>
            <p:ph type="title" hasCustomPrompt="1"/>
          </p:nvPr>
        </p:nvSpPr>
        <p:spPr>
          <a:xfrm>
            <a:off x="824417" y="330119"/>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a:extLst>
              <a:ext uri="{FF2B5EF4-FFF2-40B4-BE49-F238E27FC236}">
                <a16:creationId xmlns:a16="http://schemas.microsoft.com/office/drawing/2014/main" id="{9D4AD8D6-68CC-5C40-9D67-B541EBCCCB29}"/>
              </a:ext>
              <a:ext uri="{C183D7F6-B498-43B3-948B-1728B52AA6E4}">
                <adec:decorative xmlns:adec="http://schemas.microsoft.com/office/drawing/2017/decorative" val="1"/>
              </a:ext>
            </a:extLst>
          </p:cNvPr>
          <p:cNvSpPr/>
          <p:nvPr userDrawn="1"/>
        </p:nvSpPr>
        <p:spPr>
          <a:xfrm>
            <a:off x="831994"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3" name="Rectangle 22">
            <a:extLst>
              <a:ext uri="{FF2B5EF4-FFF2-40B4-BE49-F238E27FC236}">
                <a16:creationId xmlns:a16="http://schemas.microsoft.com/office/drawing/2014/main" id="{19CB7AAF-C896-1548-B59C-4E33146A6EAD}"/>
              </a:ext>
              <a:ext uri="{C183D7F6-B498-43B3-948B-1728B52AA6E4}">
                <adec:decorative xmlns:adec="http://schemas.microsoft.com/office/drawing/2017/decorative" val="1"/>
              </a:ext>
            </a:extLst>
          </p:cNvPr>
          <p:cNvSpPr/>
          <p:nvPr userDrawn="1"/>
        </p:nvSpPr>
        <p:spPr>
          <a:xfrm>
            <a:off x="4425035"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4" name="Rectangle 23">
            <a:extLst>
              <a:ext uri="{FF2B5EF4-FFF2-40B4-BE49-F238E27FC236}">
                <a16:creationId xmlns:a16="http://schemas.microsoft.com/office/drawing/2014/main" id="{AB0E28CF-8AB4-144D-9C4B-34DE7302705A}"/>
              </a:ext>
              <a:ext uri="{C183D7F6-B498-43B3-948B-1728B52AA6E4}">
                <adec:decorative xmlns:adec="http://schemas.microsoft.com/office/drawing/2017/decorative" val="1"/>
              </a:ext>
            </a:extLst>
          </p:cNvPr>
          <p:cNvSpPr/>
          <p:nvPr userDrawn="1"/>
        </p:nvSpPr>
        <p:spPr>
          <a:xfrm>
            <a:off x="8018077"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6" name="Text Placeholder 3">
            <a:extLst>
              <a:ext uri="{FF2B5EF4-FFF2-40B4-BE49-F238E27FC236}">
                <a16:creationId xmlns:a16="http://schemas.microsoft.com/office/drawing/2014/main" id="{A0F3F35E-BD8A-3C45-B926-260375338A98}"/>
              </a:ext>
            </a:extLst>
          </p:cNvPr>
          <p:cNvSpPr>
            <a:spLocks noGrp="1"/>
          </p:cNvSpPr>
          <p:nvPr>
            <p:ph type="body" sz="quarter" idx="16" hasCustomPrompt="1"/>
          </p:nvPr>
        </p:nvSpPr>
        <p:spPr>
          <a:xfrm>
            <a:off x="1075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0" name="Text Placeholder 25">
            <a:extLst>
              <a:ext uri="{FF2B5EF4-FFF2-40B4-BE49-F238E27FC236}">
                <a16:creationId xmlns:a16="http://schemas.microsoft.com/office/drawing/2014/main" id="{006B8CDA-AB0F-2642-8AB7-D69B6C5AB712}"/>
              </a:ext>
            </a:extLst>
          </p:cNvPr>
          <p:cNvSpPr>
            <a:spLocks noGrp="1"/>
          </p:cNvSpPr>
          <p:nvPr>
            <p:ph type="body" sz="quarter" idx="12" hasCustomPrompt="1"/>
          </p:nvPr>
        </p:nvSpPr>
        <p:spPr>
          <a:xfrm>
            <a:off x="1075264"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8" name="Text Placeholder 3">
            <a:extLst>
              <a:ext uri="{FF2B5EF4-FFF2-40B4-BE49-F238E27FC236}">
                <a16:creationId xmlns:a16="http://schemas.microsoft.com/office/drawing/2014/main" id="{5ED06A61-F4D0-AC4C-8E68-652034713325}"/>
              </a:ext>
            </a:extLst>
          </p:cNvPr>
          <p:cNvSpPr>
            <a:spLocks noGrp="1"/>
          </p:cNvSpPr>
          <p:nvPr>
            <p:ph type="body" sz="quarter" idx="18" hasCustomPrompt="1"/>
          </p:nvPr>
        </p:nvSpPr>
        <p:spPr>
          <a:xfrm>
            <a:off x="4631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1" name="Text Placeholder 25">
            <a:extLst>
              <a:ext uri="{FF2B5EF4-FFF2-40B4-BE49-F238E27FC236}">
                <a16:creationId xmlns:a16="http://schemas.microsoft.com/office/drawing/2014/main" id="{D6DE61F2-5225-FC40-B216-E668BF0256FD}"/>
              </a:ext>
            </a:extLst>
          </p:cNvPr>
          <p:cNvSpPr>
            <a:spLocks noGrp="1"/>
          </p:cNvSpPr>
          <p:nvPr>
            <p:ph type="body" sz="quarter" idx="21" hasCustomPrompt="1"/>
          </p:nvPr>
        </p:nvSpPr>
        <p:spPr>
          <a:xfrm>
            <a:off x="4631264"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1" name="Text Placeholder 3">
            <a:extLst>
              <a:ext uri="{FF2B5EF4-FFF2-40B4-BE49-F238E27FC236}">
                <a16:creationId xmlns:a16="http://schemas.microsoft.com/office/drawing/2014/main" id="{97548173-F8EE-A146-A23E-BF6BF9F65401}"/>
              </a:ext>
            </a:extLst>
          </p:cNvPr>
          <p:cNvSpPr>
            <a:spLocks noGrp="1"/>
          </p:cNvSpPr>
          <p:nvPr>
            <p:ph type="body" sz="quarter" idx="20" hasCustomPrompt="1"/>
          </p:nvPr>
        </p:nvSpPr>
        <p:spPr>
          <a:xfrm>
            <a:off x="8229597"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2" name="Text Placeholder 25">
            <a:extLst>
              <a:ext uri="{FF2B5EF4-FFF2-40B4-BE49-F238E27FC236}">
                <a16:creationId xmlns:a16="http://schemas.microsoft.com/office/drawing/2014/main" id="{33112B82-F029-4A49-A9A4-A5B5C8C07293}"/>
              </a:ext>
            </a:extLst>
          </p:cNvPr>
          <p:cNvSpPr>
            <a:spLocks noGrp="1"/>
          </p:cNvSpPr>
          <p:nvPr>
            <p:ph type="body" sz="quarter" idx="22" hasCustomPrompt="1"/>
          </p:nvPr>
        </p:nvSpPr>
        <p:spPr>
          <a:xfrm>
            <a:off x="8237675"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Tree>
    <p:extLst>
      <p:ext uri="{BB962C8B-B14F-4D97-AF65-F5344CB8AC3E}">
        <p14:creationId xmlns:p14="http://schemas.microsoft.com/office/powerpoint/2010/main" val="1876869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eneral 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551024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FC98D8-BAA0-DF40-9C81-E8AA0DB9AFE8}"/>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a:extLst>
              <a:ext uri="{FF2B5EF4-FFF2-40B4-BE49-F238E27FC236}">
                <a16:creationId xmlns:a16="http://schemas.microsoft.com/office/drawing/2014/main" id="{A0AB4943-3134-9E4B-9622-795F8A220D7C}"/>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B42D2-87A9-314C-AD8C-4365A0013F90}"/>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1CA172F3-9095-42DB-9420-066972D3B664}"/>
              </a:ext>
            </a:extLst>
          </p:cNvPr>
          <p:cNvSpPr>
            <a:spLocks noGrp="1"/>
          </p:cNvSpPr>
          <p:nvPr>
            <p:ph type="title" hasCustomPrompt="1"/>
          </p:nvPr>
        </p:nvSpPr>
        <p:spPr>
          <a:xfrm>
            <a:off x="8196367" y="-1196980"/>
            <a:ext cx="3675193" cy="873126"/>
          </a:xfrm>
        </p:spPr>
        <p:txBody>
          <a:bodyPr/>
          <a:lstStyle>
            <a:lvl1pPr>
              <a:defRPr/>
            </a:lvl1pPr>
          </a:lstStyle>
          <a:p>
            <a:r>
              <a:rPr lang="en-US"/>
              <a:t>Edit hidden title</a:t>
            </a:r>
          </a:p>
        </p:txBody>
      </p:sp>
      <p:grpSp>
        <p:nvGrpSpPr>
          <p:cNvPr id="9" name="Group 8">
            <a:extLst>
              <a:ext uri="{FF2B5EF4-FFF2-40B4-BE49-F238E27FC236}">
                <a16:creationId xmlns:a16="http://schemas.microsoft.com/office/drawing/2014/main" id="{6BF15881-E074-D741-8788-F7549BDB3E49}"/>
              </a:ext>
            </a:extLst>
          </p:cNvPr>
          <p:cNvGrpSpPr/>
          <p:nvPr userDrawn="1"/>
        </p:nvGrpSpPr>
        <p:grpSpPr>
          <a:xfrm>
            <a:off x="1136793" y="-998442"/>
            <a:ext cx="6740841" cy="586710"/>
            <a:chOff x="2492994" y="2126192"/>
            <a:chExt cx="8089009" cy="704052"/>
          </a:xfrm>
        </p:grpSpPr>
        <p:sp>
          <p:nvSpPr>
            <p:cNvPr id="10" name="Rectangle 9">
              <a:extLst>
                <a:ext uri="{FF2B5EF4-FFF2-40B4-BE49-F238E27FC236}">
                  <a16:creationId xmlns:a16="http://schemas.microsoft.com/office/drawing/2014/main" id="{60215669-DADC-DA45-9C83-5F7BD8AB3A1C}"/>
                </a:ext>
              </a:extLst>
            </p:cNvPr>
            <p:cNvSpPr/>
            <p:nvPr/>
          </p:nvSpPr>
          <p:spPr>
            <a:xfrm>
              <a:off x="2577627" y="2126192"/>
              <a:ext cx="1600200" cy="27432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1" name="TextBox 10">
              <a:extLst>
                <a:ext uri="{FF2B5EF4-FFF2-40B4-BE49-F238E27FC236}">
                  <a16:creationId xmlns:a16="http://schemas.microsoft.com/office/drawing/2014/main" id="{F4EDFFE1-AEE5-DE40-BAC8-FE728DCBF844}"/>
                </a:ext>
              </a:extLst>
            </p:cNvPr>
            <p:cNvSpPr txBox="1"/>
            <p:nvPr/>
          </p:nvSpPr>
          <p:spPr>
            <a:xfrm>
              <a:off x="2492994" y="2411822"/>
              <a:ext cx="1290626" cy="418422"/>
            </a:xfrm>
            <a:prstGeom prst="rect">
              <a:avLst/>
            </a:prstGeom>
            <a:noFill/>
          </p:spPr>
          <p:txBody>
            <a:bodyPr wrap="square" rtlCol="0">
              <a:spAutoFit/>
            </a:bodyPr>
            <a:lstStyle/>
            <a:p>
              <a:r>
                <a:rPr lang="en-US" sz="833"/>
                <a:t>Primary</a:t>
              </a:r>
              <a:br>
                <a:rPr lang="en-US" sz="833"/>
              </a:br>
              <a:r>
                <a:rPr lang="en-US" sz="833"/>
                <a:t>RGB 0/93/170</a:t>
              </a:r>
            </a:p>
          </p:txBody>
        </p:sp>
        <p:sp>
          <p:nvSpPr>
            <p:cNvPr id="12" name="Rectangle 11">
              <a:extLst>
                <a:ext uri="{FF2B5EF4-FFF2-40B4-BE49-F238E27FC236}">
                  <a16:creationId xmlns:a16="http://schemas.microsoft.com/office/drawing/2014/main" id="{9F93C790-26BF-2B41-AA12-5400DC96318A}"/>
                </a:ext>
              </a:extLst>
            </p:cNvPr>
            <p:cNvSpPr/>
            <p:nvPr/>
          </p:nvSpPr>
          <p:spPr>
            <a:xfrm>
              <a:off x="4180545" y="2126192"/>
              <a:ext cx="1600200" cy="274320"/>
            </a:xfrm>
            <a:prstGeom prst="rect">
              <a:avLst/>
            </a:prstGeom>
            <a:solidFill>
              <a:srgbClr val="6C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3" name="TextBox 12">
              <a:extLst>
                <a:ext uri="{FF2B5EF4-FFF2-40B4-BE49-F238E27FC236}">
                  <a16:creationId xmlns:a16="http://schemas.microsoft.com/office/drawing/2014/main" id="{C658A6B0-F11C-4743-8B88-F5DB0699614D}"/>
                </a:ext>
              </a:extLst>
            </p:cNvPr>
            <p:cNvSpPr txBox="1"/>
            <p:nvPr/>
          </p:nvSpPr>
          <p:spPr>
            <a:xfrm>
              <a:off x="4097668" y="2411822"/>
              <a:ext cx="1290626" cy="418422"/>
            </a:xfrm>
            <a:prstGeom prst="rect">
              <a:avLst/>
            </a:prstGeom>
            <a:noFill/>
            <a:ln>
              <a:noFill/>
            </a:ln>
          </p:spPr>
          <p:txBody>
            <a:bodyPr wrap="square" rtlCol="0">
              <a:spAutoFit/>
            </a:bodyPr>
            <a:lstStyle/>
            <a:p>
              <a:r>
                <a:rPr lang="en-US" sz="833"/>
                <a:t>2</a:t>
              </a:r>
              <a:r>
                <a:rPr lang="en-US" sz="833" baseline="30000"/>
                <a:t>nd</a:t>
              </a:r>
              <a:r>
                <a:rPr lang="en-US" sz="833"/>
                <a:t>/Community</a:t>
              </a:r>
              <a:br>
                <a:rPr lang="en-US" sz="833"/>
              </a:br>
              <a:r>
                <a:rPr lang="en-US" sz="833"/>
                <a:t>RGB 120/162/47</a:t>
              </a:r>
            </a:p>
          </p:txBody>
        </p:sp>
        <p:sp>
          <p:nvSpPr>
            <p:cNvPr id="14" name="Rectangle 13">
              <a:extLst>
                <a:ext uri="{FF2B5EF4-FFF2-40B4-BE49-F238E27FC236}">
                  <a16:creationId xmlns:a16="http://schemas.microsoft.com/office/drawing/2014/main" id="{DD8116AF-9573-4C4D-8B66-0DC304710DE6}"/>
                </a:ext>
              </a:extLst>
            </p:cNvPr>
            <p:cNvSpPr/>
            <p:nvPr/>
          </p:nvSpPr>
          <p:spPr>
            <a:xfrm>
              <a:off x="5779051" y="2126192"/>
              <a:ext cx="1600200" cy="274320"/>
            </a:xfrm>
            <a:prstGeom prst="rect">
              <a:avLst/>
            </a:prstGeom>
            <a:solidFill>
              <a:srgbClr val="EE3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5" name="TextBox 14">
              <a:extLst>
                <a:ext uri="{FF2B5EF4-FFF2-40B4-BE49-F238E27FC236}">
                  <a16:creationId xmlns:a16="http://schemas.microsoft.com/office/drawing/2014/main" id="{64E310E7-741B-E64C-830E-9C955AB42403}"/>
                </a:ext>
              </a:extLst>
            </p:cNvPr>
            <p:cNvSpPr txBox="1"/>
            <p:nvPr/>
          </p:nvSpPr>
          <p:spPr>
            <a:xfrm>
              <a:off x="5711164" y="2411822"/>
              <a:ext cx="1290626" cy="418422"/>
            </a:xfrm>
            <a:prstGeom prst="rect">
              <a:avLst/>
            </a:prstGeom>
            <a:noFill/>
          </p:spPr>
          <p:txBody>
            <a:bodyPr wrap="square" rtlCol="0">
              <a:spAutoFit/>
            </a:bodyPr>
            <a:lstStyle/>
            <a:p>
              <a:r>
                <a:rPr lang="en-US" sz="833"/>
                <a:t>2</a:t>
              </a:r>
              <a:r>
                <a:rPr lang="en-US" sz="833" baseline="30000"/>
                <a:t>nd</a:t>
              </a:r>
              <a:r>
                <a:rPr lang="en-US" sz="833"/>
                <a:t>/Metro Transit</a:t>
              </a:r>
              <a:br>
                <a:rPr lang="en-US" sz="833"/>
              </a:br>
              <a:r>
                <a:rPr lang="en-US" sz="833"/>
                <a:t>RGB 238/49/36</a:t>
              </a:r>
            </a:p>
          </p:txBody>
        </p:sp>
        <p:sp>
          <p:nvSpPr>
            <p:cNvPr id="16" name="Rectangle 15">
              <a:extLst>
                <a:ext uri="{FF2B5EF4-FFF2-40B4-BE49-F238E27FC236}">
                  <a16:creationId xmlns:a16="http://schemas.microsoft.com/office/drawing/2014/main" id="{1396B5F4-30F4-E544-BEDB-C998A39D2C09}"/>
                </a:ext>
              </a:extLst>
            </p:cNvPr>
            <p:cNvSpPr/>
            <p:nvPr/>
          </p:nvSpPr>
          <p:spPr>
            <a:xfrm>
              <a:off x="7374473" y="2126192"/>
              <a:ext cx="1600200" cy="275051"/>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7" name="TextBox 16">
              <a:extLst>
                <a:ext uri="{FF2B5EF4-FFF2-40B4-BE49-F238E27FC236}">
                  <a16:creationId xmlns:a16="http://schemas.microsoft.com/office/drawing/2014/main" id="{2805827C-C451-0B44-8089-B79225C350BE}"/>
                </a:ext>
              </a:extLst>
            </p:cNvPr>
            <p:cNvSpPr txBox="1"/>
            <p:nvPr/>
          </p:nvSpPr>
          <p:spPr>
            <a:xfrm>
              <a:off x="7309671" y="2411822"/>
              <a:ext cx="1290626" cy="418422"/>
            </a:xfrm>
            <a:prstGeom prst="rect">
              <a:avLst/>
            </a:prstGeom>
            <a:noFill/>
            <a:ln>
              <a:noFill/>
            </a:ln>
          </p:spPr>
          <p:txBody>
            <a:bodyPr wrap="square" rtlCol="0">
              <a:spAutoFit/>
            </a:bodyPr>
            <a:lstStyle/>
            <a:p>
              <a:r>
                <a:rPr lang="en-US" sz="833"/>
                <a:t>2</a:t>
              </a:r>
              <a:r>
                <a:rPr lang="en-US" sz="833" baseline="30000"/>
                <a:t>nd</a:t>
              </a:r>
              <a:r>
                <a:rPr lang="en-US" sz="833"/>
                <a:t>/Environmental</a:t>
              </a:r>
              <a:br>
                <a:rPr lang="en-US" sz="833"/>
              </a:br>
              <a:r>
                <a:rPr lang="en-US" sz="833"/>
                <a:t>RGB 0/154/199</a:t>
              </a:r>
            </a:p>
          </p:txBody>
        </p:sp>
        <p:sp>
          <p:nvSpPr>
            <p:cNvPr id="18" name="Rectangle 17">
              <a:extLst>
                <a:ext uri="{FF2B5EF4-FFF2-40B4-BE49-F238E27FC236}">
                  <a16:creationId xmlns:a16="http://schemas.microsoft.com/office/drawing/2014/main" id="{DE310923-FC7B-0B4F-864F-CBC5477C4CF8}"/>
                </a:ext>
              </a:extLst>
            </p:cNvPr>
            <p:cNvSpPr/>
            <p:nvPr userDrawn="1"/>
          </p:nvSpPr>
          <p:spPr>
            <a:xfrm>
              <a:off x="8981803" y="2126192"/>
              <a:ext cx="1600200" cy="2743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9" name="TextBox 18">
              <a:extLst>
                <a:ext uri="{FF2B5EF4-FFF2-40B4-BE49-F238E27FC236}">
                  <a16:creationId xmlns:a16="http://schemas.microsoft.com/office/drawing/2014/main" id="{76F23D32-3A9C-ED4D-A4C3-FA9D13DCE618}"/>
                </a:ext>
              </a:extLst>
            </p:cNvPr>
            <p:cNvSpPr txBox="1"/>
            <p:nvPr userDrawn="1"/>
          </p:nvSpPr>
          <p:spPr>
            <a:xfrm>
              <a:off x="8991600" y="2411822"/>
              <a:ext cx="1290626" cy="418422"/>
            </a:xfrm>
            <a:prstGeom prst="rect">
              <a:avLst/>
            </a:prstGeom>
            <a:noFill/>
            <a:ln>
              <a:noFill/>
            </a:ln>
          </p:spPr>
          <p:txBody>
            <a:bodyPr wrap="square" rtlCol="0">
              <a:spAutoFit/>
            </a:bodyPr>
            <a:lstStyle/>
            <a:p>
              <a:r>
                <a:rPr lang="en-US" sz="833"/>
                <a:t>Black</a:t>
              </a:r>
              <a:br>
                <a:rPr lang="en-US" sz="833"/>
              </a:br>
              <a:r>
                <a:rPr lang="en-US" sz="833"/>
                <a:t>RGB 0/0/0</a:t>
              </a:r>
            </a:p>
          </p:txBody>
        </p:sp>
      </p:grpSp>
    </p:spTree>
    <p:extLst>
      <p:ext uri="{BB962C8B-B14F-4D97-AF65-F5344CB8AC3E}">
        <p14:creationId xmlns:p14="http://schemas.microsoft.com/office/powerpoint/2010/main" val="1193718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D Divid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6CF9EC29-9C14-482A-8766-5891FF45BCCB}"/>
              </a:ext>
            </a:extLst>
          </p:cNvPr>
          <p:cNvSpPr>
            <a:spLocks noGrp="1"/>
          </p:cNvSpPr>
          <p:nvPr>
            <p:ph type="title" hasCustomPrompt="1"/>
          </p:nvPr>
        </p:nvSpPr>
        <p:spPr>
          <a:xfrm>
            <a:off x="790223" y="2844567"/>
            <a:ext cx="3535715" cy="1274997"/>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0D4CBAB-5817-2244-AE83-B41C6E97AAF9}"/>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8" name="Picture 17" descr="People walking on the Sam Morgan Trail along the Mississippi River just upriver from downtown Saint Paul.">
            <a:extLst>
              <a:ext uri="{FF2B5EF4-FFF2-40B4-BE49-F238E27FC236}">
                <a16:creationId xmlns:a16="http://schemas.microsoft.com/office/drawing/2014/main" id="{62F4457C-B2EE-3A4F-B15E-E9DB6D80C1A0}"/>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4349750" y="0"/>
            <a:ext cx="6957786" cy="6858000"/>
          </a:xfrm>
          <a:prstGeom prst="rect">
            <a:avLst/>
          </a:prstGeom>
        </p:spPr>
      </p:pic>
      <p:sp>
        <p:nvSpPr>
          <p:cNvPr id="15" name="TextBox 14">
            <a:extLst>
              <a:ext uri="{FF2B5EF4-FFF2-40B4-BE49-F238E27FC236}">
                <a16:creationId xmlns:a16="http://schemas.microsoft.com/office/drawing/2014/main" id="{654650E4-08B9-4C9D-A6DB-E24AC8051ACD}"/>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5596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D Divider Sl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73B81C-D3EA-9343-A590-64714378085A}"/>
              </a:ext>
              <a:ext uri="{C183D7F6-B498-43B3-948B-1728B52AA6E4}">
                <adec:decorative xmlns:adec="http://schemas.microsoft.com/office/drawing/2017/decorative" val="1"/>
              </a:ext>
            </a:extLst>
          </p:cNvPr>
          <p:cNvSpPr/>
          <p:nvPr userDrawn="1"/>
        </p:nvSpPr>
        <p:spPr>
          <a:xfrm>
            <a:off x="-1" y="0"/>
            <a:ext cx="4421373"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a:extLst>
              <a:ext uri="{FF2B5EF4-FFF2-40B4-BE49-F238E27FC236}">
                <a16:creationId xmlns:a16="http://schemas.microsoft.com/office/drawing/2014/main" id="{C18CD81B-785F-7643-A5A1-8557EB452A05}"/>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4421373" cy="6858000"/>
          </a:xfrm>
          <a:prstGeom prst="rect">
            <a:avLst/>
          </a:prstGeom>
        </p:spPr>
      </p:pic>
      <p:sp>
        <p:nvSpPr>
          <p:cNvPr id="14" name="Rectangle 13">
            <a:extLst>
              <a:ext uri="{FF2B5EF4-FFF2-40B4-BE49-F238E27FC236}">
                <a16:creationId xmlns:a16="http://schemas.microsoft.com/office/drawing/2014/main" id="{88910FC5-72C0-1F4A-BA0F-6159957BAD6B}"/>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2" name="TextBox 11">
            <a:extLst>
              <a:ext uri="{FF2B5EF4-FFF2-40B4-BE49-F238E27FC236}">
                <a16:creationId xmlns:a16="http://schemas.microsoft.com/office/drawing/2014/main" id="{0CE2BFE7-7C2D-5940-B3DF-F716A97E7A31}"/>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EF5BB7A6-B123-457E-974F-E647377FEF0D}"/>
              </a:ext>
            </a:extLst>
          </p:cNvPr>
          <p:cNvSpPr>
            <a:spLocks noGrp="1"/>
          </p:cNvSpPr>
          <p:nvPr>
            <p:ph type="title" hasCustomPrompt="1"/>
          </p:nvPr>
        </p:nvSpPr>
        <p:spPr>
          <a:xfrm>
            <a:off x="788312" y="2838392"/>
            <a:ext cx="3540125" cy="1275292"/>
          </a:xfrm>
          <a:prstGeom prst="rect">
            <a:avLst/>
          </a:prstGeom>
        </p:spPr>
        <p:txBody>
          <a:bodyPr/>
          <a:lstStyle>
            <a:lvl1pPr>
              <a:defRPr sz="3500" b="1">
                <a:solidFill>
                  <a:schemeClr val="bg1"/>
                </a:solidFill>
                <a:latin typeface="Arial" panose="020B0604020202020204" pitchFamily="34" charset="0"/>
                <a:cs typeface="Arial" panose="020B0604020202020204" pitchFamily="34" charset="0"/>
              </a:defRPr>
            </a:lvl1pPr>
          </a:lstStyle>
          <a:p>
            <a:pPr lvl="0"/>
            <a:r>
              <a:rPr lang="en-US"/>
              <a:t>Slide title to go here</a:t>
            </a:r>
          </a:p>
        </p:txBody>
      </p:sp>
      <p:sp>
        <p:nvSpPr>
          <p:cNvPr id="17" name="Rectangle 16">
            <a:extLst>
              <a:ext uri="{FF2B5EF4-FFF2-40B4-BE49-F238E27FC236}">
                <a16:creationId xmlns:a16="http://schemas.microsoft.com/office/drawing/2014/main" id="{02611D20-EEFA-A549-8813-6D304D3394CE}"/>
              </a:ext>
              <a:ext uri="{C183D7F6-B498-43B3-948B-1728B52AA6E4}">
                <adec:decorative xmlns:adec="http://schemas.microsoft.com/office/drawing/2017/decorative" val="1"/>
              </a:ext>
            </a:extLst>
          </p:cNvPr>
          <p:cNvSpPr/>
          <p:nvPr userDrawn="1"/>
        </p:nvSpPr>
        <p:spPr>
          <a:xfrm>
            <a:off x="11303000" y="0"/>
            <a:ext cx="889002" cy="889002"/>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TextBox 12">
            <a:extLst>
              <a:ext uri="{FF2B5EF4-FFF2-40B4-BE49-F238E27FC236}">
                <a16:creationId xmlns:a16="http://schemas.microsoft.com/office/drawing/2014/main" id="{669D41B7-A3A7-FF43-915A-0648730A22B7}"/>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5" name="Picture Placeholder 5">
            <a:extLst>
              <a:ext uri="{FF2B5EF4-FFF2-40B4-BE49-F238E27FC236}">
                <a16:creationId xmlns:a16="http://schemas.microsoft.com/office/drawing/2014/main" id="{2742C81F-BE80-B741-A829-77958184B728}"/>
              </a:ext>
            </a:extLst>
          </p:cNvPr>
          <p:cNvSpPr>
            <a:spLocks noGrp="1"/>
          </p:cNvSpPr>
          <p:nvPr>
            <p:ph type="pic" sz="quarter" idx="14"/>
          </p:nvPr>
        </p:nvSpPr>
        <p:spPr>
          <a:xfrm>
            <a:off x="4428298" y="0"/>
            <a:ext cx="6874700" cy="6858000"/>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4720750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D 2 column 3 photo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pic>
        <p:nvPicPr>
          <p:cNvPr id="14" name="Picture 13" descr="People walking across Stone Arch bridge">
            <a:extLst>
              <a:ext uri="{FF2B5EF4-FFF2-40B4-BE49-F238E27FC236}">
                <a16:creationId xmlns:a16="http://schemas.microsoft.com/office/drawing/2014/main" id="{E5C5F8E5-DE31-EB4F-91E3-3A2ACD536A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879"/>
          <a:stretch/>
        </p:blipFill>
        <p:spPr>
          <a:xfrm>
            <a:off x="9556750" y="1432984"/>
            <a:ext cx="1746251" cy="1769495"/>
          </a:xfrm>
          <a:prstGeom prst="rect">
            <a:avLst/>
          </a:prstGeom>
        </p:spPr>
      </p:pic>
      <p:pic>
        <p:nvPicPr>
          <p:cNvPr id="15" name="Picture 14" descr="Outdoors photograph of Metro Transit Light Rail train at a platform stop">
            <a:extLst>
              <a:ext uri="{FF2B5EF4-FFF2-40B4-BE49-F238E27FC236}">
                <a16:creationId xmlns:a16="http://schemas.microsoft.com/office/drawing/2014/main" id="{5699583D-741C-714B-BA71-ACAC0D1997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56751" y="5051777"/>
            <a:ext cx="1746250" cy="1806223"/>
          </a:xfrm>
          <a:prstGeom prst="rect">
            <a:avLst/>
          </a:prstGeom>
        </p:spPr>
      </p:pic>
      <p:pic>
        <p:nvPicPr>
          <p:cNvPr id="16" name="Picture 15" descr="Child splashing in a puddle">
            <a:extLst>
              <a:ext uri="{FF2B5EF4-FFF2-40B4-BE49-F238E27FC236}">
                <a16:creationId xmlns:a16="http://schemas.microsoft.com/office/drawing/2014/main" id="{4F5079E1-049C-9B46-B022-9D53E4101F5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556750" y="3231445"/>
            <a:ext cx="1746251" cy="1778000"/>
          </a:xfrm>
          <a:prstGeom prst="rect">
            <a:avLst/>
          </a:prstGeom>
        </p:spPr>
      </p:pic>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261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column 1 left photo w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783249BA-F584-3840-AC82-1EA98485625C}"/>
              </a:ext>
            </a:extLst>
          </p:cNvPr>
          <p:cNvSpPr>
            <a:spLocks noGrp="1"/>
          </p:cNvSpPr>
          <p:nvPr>
            <p:ph type="pic" sz="quarter" idx="15" hasCustomPrompt="1"/>
          </p:nvPr>
        </p:nvSpPr>
        <p:spPr>
          <a:xfrm>
            <a:off x="0" y="1420679"/>
            <a:ext cx="4344338" cy="5437322"/>
          </a:xfrm>
        </p:spPr>
        <p:txBody>
          <a:bodyPr anchor="t"/>
          <a:lstStyle>
            <a:lvl1pPr marL="0" indent="0" algn="ctr">
              <a:lnSpc>
                <a:spcPct val="100000"/>
              </a:lnSpc>
              <a:buNone/>
              <a:defRPr/>
            </a:lvl1pPr>
          </a:lstStyle>
          <a:p>
            <a:r>
              <a:rPr lang="en-US"/>
              <a:t>Insert picture by clicking icon</a:t>
            </a:r>
          </a:p>
        </p:txBody>
      </p:sp>
    </p:spTree>
    <p:extLst>
      <p:ext uri="{BB962C8B-B14F-4D97-AF65-F5344CB8AC3E}">
        <p14:creationId xmlns:p14="http://schemas.microsoft.com/office/powerpoint/2010/main" val="607366510"/>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576">
          <p15:clr>
            <a:srgbClr val="FBAE40"/>
          </p15:clr>
        </p15:guide>
        <p15:guide id="5" pos="3456">
          <p15:clr>
            <a:srgbClr val="FBAE40"/>
          </p15:clr>
        </p15:guide>
        <p15:guide id="6" pos="2304">
          <p15:clr>
            <a:srgbClr val="FBAE40"/>
          </p15:clr>
        </p15:guide>
        <p15:guide id="7" pos="1152">
          <p15:clr>
            <a:srgbClr val="FBAE40"/>
          </p15:clr>
        </p15:guide>
        <p15:guide id="8" pos="5760">
          <p15:clr>
            <a:srgbClr val="FBAE40"/>
          </p15:clr>
        </p15:guide>
        <p15:guide id="9" pos="6912">
          <p15:clr>
            <a:srgbClr val="FBAE40"/>
          </p15:clr>
        </p15:guide>
        <p15:guide id="10" pos="8064">
          <p15:clr>
            <a:srgbClr val="FBAE40"/>
          </p15:clr>
        </p15:guide>
        <p15:guide id="11" orient="horz" pos="1296">
          <p15:clr>
            <a:srgbClr val="FBAE40"/>
          </p15:clr>
        </p15:guide>
        <p15:guide id="12" orient="horz" pos="388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D 2 column 3 photos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03BC2A1D-1B56-4A32-A5E8-0A3640AFA8B0}"/>
              </a:ext>
            </a:extLst>
          </p:cNvPr>
          <p:cNvSpPr>
            <a:spLocks noGrp="1"/>
          </p:cNvSpPr>
          <p:nvPr>
            <p:ph type="title" hasCustomPrompt="1"/>
          </p:nvPr>
        </p:nvSpPr>
        <p:spPr>
          <a:xfrm>
            <a:off x="815061" y="319769"/>
            <a:ext cx="8588375" cy="1023938"/>
          </a:xfrm>
        </p:spPr>
        <p:txBody>
          <a:bodyPr anchor="b">
            <a:noAutofit/>
          </a:bodyPr>
          <a:lstStyle>
            <a:lvl1pPr>
              <a:defRPr sz="4000" b="1">
                <a:solidFill>
                  <a:schemeClr val="bg1"/>
                </a:solidFill>
              </a:defRPr>
            </a:lvl1pPr>
          </a:lstStyle>
          <a:p>
            <a:pPr marL="0" marR="0" lvl="0" indent="0" algn="l" defTabSz="761970" rtl="0" eaLnBrk="1" fontAlgn="auto" latinLnBrk="0" hangingPunct="1">
              <a:lnSpc>
                <a:spcPct val="90000"/>
              </a:lnSpc>
              <a:spcBef>
                <a:spcPct val="0"/>
              </a:spcBef>
              <a:spcAft>
                <a:spcPts val="0"/>
              </a:spcAft>
              <a:buClrTx/>
              <a:buSzTx/>
              <a:buFontTx/>
              <a:buNone/>
              <a:tabLst/>
              <a:defRPr/>
            </a:pPr>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29" y="1670155"/>
            <a:ext cx="8115158" cy="627568"/>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27" name="Text Placeholder 25">
            <a:extLst>
              <a:ext uri="{FF2B5EF4-FFF2-40B4-BE49-F238E27FC236}">
                <a16:creationId xmlns:a16="http://schemas.microsoft.com/office/drawing/2014/main" id="{E5B425E8-91D9-614E-8F63-9BD089E625FC}"/>
              </a:ext>
            </a:extLst>
          </p:cNvPr>
          <p:cNvSpPr>
            <a:spLocks noGrp="1"/>
          </p:cNvSpPr>
          <p:nvPr>
            <p:ph type="body" sz="quarter" idx="13" hasCustomPrompt="1"/>
          </p:nvPr>
        </p:nvSpPr>
        <p:spPr>
          <a:xfrm>
            <a:off x="5294313" y="2571750"/>
            <a:ext cx="3635375"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B6D574E6-3658-463F-B60A-08F7E02A3FAE}"/>
              </a:ext>
            </a:extLst>
          </p:cNvPr>
          <p:cNvSpPr>
            <a:spLocks noGrp="1"/>
          </p:cNvSpPr>
          <p:nvPr>
            <p:ph type="pic" sz="quarter" idx="14" hasCustomPrompt="1"/>
          </p:nvPr>
        </p:nvSpPr>
        <p:spPr>
          <a:xfrm>
            <a:off x="9556750" y="1420813"/>
            <a:ext cx="1746250" cy="1769183"/>
          </a:xfrm>
        </p:spPr>
        <p:txBody>
          <a:bodyPr/>
          <a:lstStyle>
            <a:lvl1pPr marL="0" indent="0" algn="ctr">
              <a:buNone/>
              <a:defRPr/>
            </a:lvl1pPr>
          </a:lstStyle>
          <a:p>
            <a:r>
              <a:rPr lang="en-US"/>
              <a:t>Picture 1</a:t>
            </a:r>
          </a:p>
        </p:txBody>
      </p:sp>
      <p:sp>
        <p:nvSpPr>
          <p:cNvPr id="6" name="Picture Placeholder 5">
            <a:extLst>
              <a:ext uri="{FF2B5EF4-FFF2-40B4-BE49-F238E27FC236}">
                <a16:creationId xmlns:a16="http://schemas.microsoft.com/office/drawing/2014/main" id="{0F30F5B4-EEB2-402D-A5E4-239E4A8CA55D}"/>
              </a:ext>
            </a:extLst>
          </p:cNvPr>
          <p:cNvSpPr>
            <a:spLocks noGrp="1"/>
          </p:cNvSpPr>
          <p:nvPr>
            <p:ph type="pic" sz="quarter" idx="15" hasCustomPrompt="1"/>
          </p:nvPr>
        </p:nvSpPr>
        <p:spPr>
          <a:xfrm>
            <a:off x="9556750" y="3240704"/>
            <a:ext cx="1746250" cy="1769183"/>
          </a:xfrm>
        </p:spPr>
        <p:txBody>
          <a:bodyPr/>
          <a:lstStyle>
            <a:lvl1pPr marL="0" indent="0" algn="ctr">
              <a:buNone/>
              <a:defRPr/>
            </a:lvl1pPr>
          </a:lstStyle>
          <a:p>
            <a:r>
              <a:rPr lang="en-US"/>
              <a:t>Picture 2</a:t>
            </a:r>
          </a:p>
        </p:txBody>
      </p:sp>
      <p:sp>
        <p:nvSpPr>
          <p:cNvPr id="12" name="Picture Placeholder 11">
            <a:extLst>
              <a:ext uri="{FF2B5EF4-FFF2-40B4-BE49-F238E27FC236}">
                <a16:creationId xmlns:a16="http://schemas.microsoft.com/office/drawing/2014/main" id="{9AB97334-55ED-4CCA-B757-CAB190B69694}"/>
              </a:ext>
            </a:extLst>
          </p:cNvPr>
          <p:cNvSpPr>
            <a:spLocks noGrp="1"/>
          </p:cNvSpPr>
          <p:nvPr>
            <p:ph type="pic" sz="quarter" idx="16" hasCustomPrompt="1"/>
          </p:nvPr>
        </p:nvSpPr>
        <p:spPr>
          <a:xfrm>
            <a:off x="9556750" y="5054866"/>
            <a:ext cx="1746250" cy="1775354"/>
          </a:xfrm>
        </p:spPr>
        <p:txBody>
          <a:bodyPr/>
          <a:lstStyle>
            <a:lvl1pPr marL="0" indent="0" algn="ctr">
              <a:buNone/>
              <a:defRPr/>
            </a:lvl1pPr>
          </a:lstStyle>
          <a:p>
            <a:r>
              <a:rPr lang="en-US"/>
              <a:t>Picture 3</a:t>
            </a:r>
          </a:p>
        </p:txBody>
      </p:sp>
    </p:spTree>
    <p:extLst>
      <p:ext uri="{BB962C8B-B14F-4D97-AF65-F5344CB8AC3E}">
        <p14:creationId xmlns:p14="http://schemas.microsoft.com/office/powerpoint/2010/main" val="272575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D column right photo">
    <p:spTree>
      <p:nvGrpSpPr>
        <p:cNvPr id="1" name=""/>
        <p:cNvGrpSpPr/>
        <p:nvPr/>
      </p:nvGrpSpPr>
      <p:grpSpPr>
        <a:xfrm>
          <a:off x="0" y="0"/>
          <a:ext cx="0" cy="0"/>
          <a:chOff x="0" y="0"/>
          <a:chExt cx="0" cy="0"/>
        </a:xfrm>
      </p:grpSpPr>
      <p:pic>
        <p:nvPicPr>
          <p:cNvPr id="20" name="Picture 19" descr="The Stone Arch from ground at night">
            <a:extLst>
              <a:ext uri="{FF2B5EF4-FFF2-40B4-BE49-F238E27FC236}">
                <a16:creationId xmlns:a16="http://schemas.microsoft.com/office/drawing/2014/main" id="{8FCCF7FE-F7AD-4646-9047-247E75A3B3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9750" y="1419617"/>
            <a:ext cx="6953250" cy="5438383"/>
          </a:xfrm>
          <a:prstGeom prst="rect">
            <a:avLst/>
          </a:prstGeom>
        </p:spPr>
      </p:pic>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5345907" y="2309813"/>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t>
            </a:r>
            <a:r>
              <a:rPr lang="en-US" sz="2333" b="1" err="1">
                <a:solidFill>
                  <a:schemeClr val="bg1"/>
                </a:solidFill>
                <a:latin typeface="Arial" panose="020B0604020202020204" pitchFamily="34" charset="0"/>
                <a:cs typeface="Arial" panose="020B0604020202020204" pitchFamily="34" charset="0"/>
              </a:rPr>
              <a:t>Author</a:t>
            </a:r>
            <a:endParaRPr lang="en-US"/>
          </a:p>
        </p:txBody>
      </p:sp>
    </p:spTree>
    <p:extLst>
      <p:ext uri="{BB962C8B-B14F-4D97-AF65-F5344CB8AC3E}">
        <p14:creationId xmlns:p14="http://schemas.microsoft.com/office/powerpoint/2010/main" val="1499618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D column right photo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9" name="Rectangle 8">
            <a:extLst>
              <a:ext uri="{FF2B5EF4-FFF2-40B4-BE49-F238E27FC236}">
                <a16:creationId xmlns:a16="http://schemas.microsoft.com/office/drawing/2014/main" id="{1E41AC2E-20FB-D340-8CEF-BD499AA50940}"/>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a:extLst>
              <a:ext uri="{FF2B5EF4-FFF2-40B4-BE49-F238E27FC236}">
                <a16:creationId xmlns:a16="http://schemas.microsoft.com/office/drawing/2014/main" id="{2FAF6C34-CB77-4DA1-B850-10A06C777568}"/>
              </a:ext>
            </a:extLst>
          </p:cNvPr>
          <p:cNvSpPr>
            <a:spLocks noGrp="1"/>
          </p:cNvSpPr>
          <p:nvPr>
            <p:ph type="title" hasCustomPrompt="1"/>
          </p:nvPr>
        </p:nvSpPr>
        <p:spPr>
          <a:xfrm>
            <a:off x="816679" y="317192"/>
            <a:ext cx="989894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14531" y="1670156"/>
            <a:ext cx="3174064" cy="6396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05654" y="2571750"/>
            <a:ext cx="3182941" cy="3567907"/>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 name="Text Placeholder 2">
            <a:extLst>
              <a:ext uri="{FF2B5EF4-FFF2-40B4-BE49-F238E27FC236}">
                <a16:creationId xmlns:a16="http://schemas.microsoft.com/office/drawing/2014/main" id="{CFA49461-BCEE-B742-8790-A6AD39C49A96}"/>
              </a:ext>
            </a:extLst>
          </p:cNvPr>
          <p:cNvSpPr>
            <a:spLocks noGrp="1"/>
          </p:cNvSpPr>
          <p:nvPr>
            <p:ph type="body" sz="quarter" idx="13" hasCustomPrompt="1"/>
          </p:nvPr>
        </p:nvSpPr>
        <p:spPr>
          <a:xfrm>
            <a:off x="4971591" y="4462129"/>
            <a:ext cx="5369718" cy="2274094"/>
          </a:xfrm>
        </p:spPr>
        <p:txBody>
          <a:bodyPr>
            <a:noAutofit/>
          </a:bodyPr>
          <a:lstStyle>
            <a:lvl1pPr marL="0" indent="0" algn="l">
              <a:buNone/>
              <a:defRPr sz="2333" b="1" i="0">
                <a:solidFill>
                  <a:schemeClr val="bg1"/>
                </a:solidFill>
                <a:latin typeface="Arial" panose="020B0604020202020204" pitchFamily="34" charset="0"/>
                <a:cs typeface="Arial" panose="020B0604020202020204" pitchFamily="34" charset="0"/>
              </a:defRPr>
            </a:lvl1pPr>
            <a:lvl2pPr>
              <a:defRPr sz="2333" b="1" i="0">
                <a:solidFill>
                  <a:schemeClr val="bg1"/>
                </a:solidFill>
                <a:latin typeface="Arial" panose="020B0604020202020204" pitchFamily="34" charset="0"/>
                <a:cs typeface="Arial" panose="020B0604020202020204" pitchFamily="34" charset="0"/>
              </a:defRPr>
            </a:lvl2pPr>
            <a:lvl3pPr>
              <a:defRPr sz="2333" b="1" i="0">
                <a:solidFill>
                  <a:schemeClr val="bg1"/>
                </a:solidFill>
                <a:latin typeface="Arial" panose="020B0604020202020204" pitchFamily="34" charset="0"/>
                <a:cs typeface="Arial" panose="020B0604020202020204" pitchFamily="34" charset="0"/>
              </a:defRPr>
            </a:lvl3pPr>
            <a:lvl4pPr>
              <a:defRPr sz="2333" b="1" i="0">
                <a:solidFill>
                  <a:schemeClr val="bg1"/>
                </a:solidFill>
                <a:latin typeface="Arial" panose="020B0604020202020204" pitchFamily="34" charset="0"/>
                <a:cs typeface="Arial" panose="020B0604020202020204" pitchFamily="34" charset="0"/>
              </a:defRPr>
            </a:lvl4pPr>
            <a:lvl5pPr>
              <a:defRPr sz="2333" b="1" i="0">
                <a:solidFill>
                  <a:schemeClr val="bg1"/>
                </a:solidFill>
                <a:latin typeface="Arial" panose="020B0604020202020204" pitchFamily="34" charset="0"/>
                <a:cs typeface="Arial" panose="020B0604020202020204" pitchFamily="34" charset="0"/>
              </a:defRPr>
            </a:lvl5pPr>
          </a:lstStyle>
          <a:p>
            <a:pPr lvl="0"/>
            <a:r>
              <a:rPr lang="en-US" sz="2333" b="1">
                <a:solidFill>
                  <a:schemeClr val="bg1"/>
                </a:solidFill>
                <a:latin typeface="Arial" panose="020B0604020202020204" pitchFamily="34" charset="0"/>
                <a:cs typeface="Arial" panose="020B0604020202020204" pitchFamily="34" charset="0"/>
              </a:rPr>
              <a:t>“A</a:t>
            </a:r>
            <a:r>
              <a:rPr lang="en-US"/>
              <a:t>dd a quote or a statistic. </a:t>
            </a:r>
            <a:r>
              <a:rPr lang="en-US" sz="2333" b="1">
                <a:solidFill>
                  <a:schemeClr val="bg1"/>
                </a:solidFill>
                <a:latin typeface="Arial" panose="020B0604020202020204" pitchFamily="34" charset="0"/>
                <a:cs typeface="Arial" panose="020B0604020202020204" pitchFamily="34" charset="0"/>
              </a:rPr>
              <a:t>Lorem ipsum dolor sit </a:t>
            </a:r>
            <a:r>
              <a:rPr lang="en-US" sz="2333" b="1" err="1">
                <a:solidFill>
                  <a:schemeClr val="bg1"/>
                </a:solidFill>
                <a:latin typeface="Arial" panose="020B0604020202020204" pitchFamily="34" charset="0"/>
                <a:cs typeface="Arial" panose="020B0604020202020204" pitchFamily="34" charset="0"/>
              </a:rPr>
              <a:t>amet</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consectetur</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adipiscing</a:t>
            </a:r>
            <a:r>
              <a:rPr lang="en-US" sz="2333" b="1">
                <a:solidFill>
                  <a:schemeClr val="bg1"/>
                </a:solidFill>
                <a:latin typeface="Arial" panose="020B0604020202020204" pitchFamily="34" charset="0"/>
                <a:cs typeface="Arial" panose="020B0604020202020204" pitchFamily="34" charset="0"/>
              </a:rPr>
              <a:t> </a:t>
            </a:r>
            <a:r>
              <a:rPr lang="en-US" sz="2333" b="1" err="1">
                <a:solidFill>
                  <a:schemeClr val="bg1"/>
                </a:solidFill>
                <a:latin typeface="Arial" panose="020B0604020202020204" pitchFamily="34" charset="0"/>
                <a:cs typeface="Arial" panose="020B0604020202020204" pitchFamily="34" charset="0"/>
              </a:rPr>
              <a:t>elit</a:t>
            </a:r>
            <a:r>
              <a:rPr lang="en-US" sz="2333" b="1">
                <a:solidFill>
                  <a:schemeClr val="bg1"/>
                </a:solidFill>
                <a:latin typeface="Arial" panose="020B0604020202020204" pitchFamily="34" charset="0"/>
                <a:cs typeface="Arial" panose="020B0604020202020204" pitchFamily="34" charset="0"/>
              </a:rPr>
              <a:t>.”</a:t>
            </a:r>
            <a:br>
              <a:rPr lang="en-US" sz="2333" b="1">
                <a:solidFill>
                  <a:schemeClr val="bg1"/>
                </a:solidFill>
                <a:latin typeface="Arial" panose="020B0604020202020204" pitchFamily="34" charset="0"/>
                <a:cs typeface="Arial" panose="020B0604020202020204" pitchFamily="34" charset="0"/>
              </a:rPr>
            </a:br>
            <a:br>
              <a:rPr lang="en-US" sz="2333" b="1">
                <a:solidFill>
                  <a:schemeClr val="bg1"/>
                </a:solidFill>
                <a:latin typeface="Arial" panose="020B0604020202020204" pitchFamily="34" charset="0"/>
                <a:cs typeface="Arial" panose="020B0604020202020204" pitchFamily="34" charset="0"/>
              </a:rPr>
            </a:br>
            <a:r>
              <a:rPr lang="en-US" sz="2333" b="1">
                <a:solidFill>
                  <a:schemeClr val="bg1"/>
                </a:solidFill>
                <a:latin typeface="Arial" panose="020B0604020202020204" pitchFamily="34" charset="0"/>
                <a:cs typeface="Arial" panose="020B0604020202020204" pitchFamily="34" charset="0"/>
              </a:rPr>
              <a:t>– Author </a:t>
            </a:r>
            <a:r>
              <a:rPr lang="en-US" sz="2333" b="1" err="1">
                <a:solidFill>
                  <a:schemeClr val="bg1"/>
                </a:solidFill>
                <a:latin typeface="Arial" panose="020B0604020202020204" pitchFamily="34" charset="0"/>
                <a:cs typeface="Arial" panose="020B0604020202020204" pitchFamily="34" charset="0"/>
              </a:rPr>
              <a:t>Author</a:t>
            </a:r>
            <a:endParaRPr lang="en-US"/>
          </a:p>
        </p:txBody>
      </p:sp>
      <p:sp>
        <p:nvSpPr>
          <p:cNvPr id="14" name="Picture Placeholder 5">
            <a:extLst>
              <a:ext uri="{FF2B5EF4-FFF2-40B4-BE49-F238E27FC236}">
                <a16:creationId xmlns:a16="http://schemas.microsoft.com/office/drawing/2014/main" id="{C72CC285-A391-004E-855D-F39A4C45311F}"/>
              </a:ext>
            </a:extLst>
          </p:cNvPr>
          <p:cNvSpPr>
            <a:spLocks noGrp="1"/>
          </p:cNvSpPr>
          <p:nvPr>
            <p:ph type="pic" sz="quarter" idx="15"/>
          </p:nvPr>
        </p:nvSpPr>
        <p:spPr>
          <a:xfrm>
            <a:off x="4304318" y="1431328"/>
            <a:ext cx="6998681" cy="5437255"/>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1030394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guide id="5" pos="27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D column left photo w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2F2A984A-80DB-4790-A85C-24A35CB6525C}"/>
              </a:ext>
            </a:extLst>
          </p:cNvPr>
          <p:cNvSpPr>
            <a:spLocks noGrp="1"/>
          </p:cNvSpPr>
          <p:nvPr>
            <p:ph type="title" hasCustomPrompt="1"/>
          </p:nvPr>
        </p:nvSpPr>
        <p:spPr>
          <a:xfrm>
            <a:off x="815894" y="317105"/>
            <a:ext cx="9852105"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pic>
        <p:nvPicPr>
          <p:cNvPr id="14" name="Picture 13" descr="Families walking in Carver Crossing in Carver, Minn">
            <a:extLst>
              <a:ext uri="{FF2B5EF4-FFF2-40B4-BE49-F238E27FC236}">
                <a16:creationId xmlns:a16="http://schemas.microsoft.com/office/drawing/2014/main" id="{6D7EE2B0-BAD0-DD4C-B46B-1CB8EEA079F9}"/>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 y="1418897"/>
            <a:ext cx="4351824" cy="5439103"/>
          </a:xfrm>
          <a:prstGeom prst="rect">
            <a:avLst/>
          </a:prstGeom>
        </p:spPr>
      </p:pic>
      <p:sp>
        <p:nvSpPr>
          <p:cNvPr id="16" name="Rectangle 15">
            <a:extLst>
              <a:ext uri="{FF2B5EF4-FFF2-40B4-BE49-F238E27FC236}">
                <a16:creationId xmlns:a16="http://schemas.microsoft.com/office/drawing/2014/main" id="{F340BD53-8E7E-2247-B749-FA69E9D5AC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69728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D column 1 left photo wide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AFB9A752-30D1-4348-80F3-DEFC8B9C6B32}"/>
              </a:ext>
            </a:extLst>
          </p:cNvPr>
          <p:cNvSpPr>
            <a:spLocks noGrp="1"/>
          </p:cNvSpPr>
          <p:nvPr>
            <p:ph type="title" hasCustomPrompt="1"/>
          </p:nvPr>
        </p:nvSpPr>
        <p:spPr>
          <a:xfrm>
            <a:off x="814527" y="317584"/>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5054036" y="1764537"/>
            <a:ext cx="5613964"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5054036" y="2329665"/>
            <a:ext cx="5613963" cy="3567907"/>
          </a:xfrm>
        </p:spPr>
        <p:txBody>
          <a:bodyPr>
            <a:noAutofit/>
          </a:bodyPr>
          <a:lstStyle>
            <a:lvl1pPr marL="285739" marR="0" indent="-285739" algn="l" defTabSz="761970" rtl="0" eaLnBrk="1" fontAlgn="auto" latinLnBrk="0" hangingPunct="1">
              <a:lnSpc>
                <a:spcPct val="90000"/>
              </a:lnSpc>
              <a:spcBef>
                <a:spcPts val="833"/>
              </a:spcBef>
              <a:spcAft>
                <a:spcPts val="0"/>
              </a:spcAft>
              <a:buClrTx/>
              <a:buSzTx/>
              <a:buFont typeface="Arial" panose="020B0604020202020204" pitchFamily="34" charset="0"/>
              <a:buChar char="•"/>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21" name="Rectangle 20">
            <a:extLst>
              <a:ext uri="{FF2B5EF4-FFF2-40B4-BE49-F238E27FC236}">
                <a16:creationId xmlns:a16="http://schemas.microsoft.com/office/drawing/2014/main" id="{32C797B1-7734-FA48-8F3F-0674961E743E}"/>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783249BA-F584-3840-AC82-1EA98485625C}"/>
              </a:ext>
            </a:extLst>
          </p:cNvPr>
          <p:cNvSpPr>
            <a:spLocks noGrp="1"/>
          </p:cNvSpPr>
          <p:nvPr>
            <p:ph type="pic" sz="quarter" idx="15"/>
          </p:nvPr>
        </p:nvSpPr>
        <p:spPr>
          <a:xfrm>
            <a:off x="0" y="1420679"/>
            <a:ext cx="434433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4143391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D column 1 left photo thin">
    <p:spTree>
      <p:nvGrpSpPr>
        <p:cNvPr id="1" name=""/>
        <p:cNvGrpSpPr/>
        <p:nvPr/>
      </p:nvGrpSpPr>
      <p:grpSpPr>
        <a:xfrm>
          <a:off x="0" y="0"/>
          <a:ext cx="0" cy="0"/>
          <a:chOff x="0" y="0"/>
          <a:chExt cx="0" cy="0"/>
        </a:xfrm>
      </p:grpSpPr>
      <p:pic>
        <p:nvPicPr>
          <p:cNvPr id="15" name="Picture 14" descr="A bridge over a river&#10;&#10;Description automatically generated with low confidence">
            <a:extLst>
              <a:ext uri="{FF2B5EF4-FFF2-40B4-BE49-F238E27FC236}">
                <a16:creationId xmlns:a16="http://schemas.microsoft.com/office/drawing/2014/main" id="{D5AD68A8-78B9-9E4E-A669-F762236EAD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72353"/>
            <a:ext cx="2588559" cy="6185647"/>
          </a:xfrm>
          <a:prstGeom prst="rect">
            <a:avLst/>
          </a:prstGeom>
        </p:spPr>
      </p:pic>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24429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D column 1 left photo thin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3" name="Picture Placeholder 5">
            <a:extLst>
              <a:ext uri="{FF2B5EF4-FFF2-40B4-BE49-F238E27FC236}">
                <a16:creationId xmlns:a16="http://schemas.microsoft.com/office/drawing/2014/main" id="{A691D110-30AC-E54C-A4CF-203A6B5765AF}"/>
              </a:ext>
            </a:extLst>
          </p:cNvPr>
          <p:cNvSpPr>
            <a:spLocks noGrp="1"/>
          </p:cNvSpPr>
          <p:nvPr>
            <p:ph type="pic" sz="quarter" idx="15"/>
          </p:nvPr>
        </p:nvSpPr>
        <p:spPr>
          <a:xfrm>
            <a:off x="-1243" y="1420678"/>
            <a:ext cx="2587858" cy="5437322"/>
          </a:xfrm>
        </p:spPr>
        <p:txBody>
          <a:bodyPr anchor="t"/>
          <a:lstStyle>
            <a:lvl1pPr marL="0" indent="0" algn="ctr">
              <a:lnSpc>
                <a:spcPct val="100000"/>
              </a:lnSpc>
              <a:buNone/>
              <a:defRPr/>
            </a:lvl1pPr>
          </a:lstStyle>
          <a:p>
            <a:endParaRPr lang="en-US"/>
          </a:p>
          <a:p>
            <a:endParaRPr lang="en-US"/>
          </a:p>
          <a:p>
            <a:endParaRPr lang="en-US"/>
          </a:p>
          <a:p>
            <a:r>
              <a:rPr lang="en-US"/>
              <a:t>Insert picture by clicking icon</a:t>
            </a:r>
          </a:p>
        </p:txBody>
      </p:sp>
    </p:spTree>
    <p:extLst>
      <p:ext uri="{BB962C8B-B14F-4D97-AF65-F5344CB8AC3E}">
        <p14:creationId xmlns:p14="http://schemas.microsoft.com/office/powerpoint/2010/main" val="2944871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50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D 1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FAB84338-8974-4FAF-A50C-37046A15218E}"/>
              </a:ext>
            </a:extLst>
          </p:cNvPr>
          <p:cNvSpPr>
            <a:spLocks noGrp="1"/>
          </p:cNvSpPr>
          <p:nvPr>
            <p:ph type="title" hasCustomPrompt="1"/>
          </p:nvPr>
        </p:nvSpPr>
        <p:spPr>
          <a:xfrm>
            <a:off x="816878" y="329846"/>
            <a:ext cx="9851123" cy="1023938"/>
          </a:xfrm>
        </p:spPr>
        <p:txBody>
          <a:bodyPr anchor="b">
            <a:noAutofit/>
          </a:bodyPr>
          <a:lstStyle>
            <a:lvl1pPr>
              <a:defRPr sz="4000" b="1">
                <a:solidFill>
                  <a:schemeClr val="bg1"/>
                </a:solidFill>
              </a:defRPr>
            </a:lvl1pPr>
          </a:lstStyle>
          <a:p>
            <a:pPr lvl="0"/>
            <a:r>
              <a:rPr lang="en-US"/>
              <a:t>Slide title to go here</a:t>
            </a:r>
            <a:endParaRPr lang="en-US" noProof="0"/>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846278" y="1826801"/>
            <a:ext cx="9821723"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835693" y="2405062"/>
            <a:ext cx="9832308" cy="3403166"/>
          </a:xfrm>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5532154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D 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E6F40E-F87A-E34B-B26C-5902B43942CA}"/>
              </a:ext>
              <a:ext uri="{C183D7F6-B498-43B3-948B-1728B52AA6E4}">
                <adec:decorative xmlns:adec="http://schemas.microsoft.com/office/drawing/2017/decorative" val="1"/>
              </a:ext>
            </a:extLst>
          </p:cNvPr>
          <p:cNvSpPr/>
          <p:nvPr userDrawn="1"/>
        </p:nvSpPr>
        <p:spPr>
          <a:xfrm>
            <a:off x="814528"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0" name="Rectangle 19">
            <a:extLst>
              <a:ext uri="{FF2B5EF4-FFF2-40B4-BE49-F238E27FC236}">
                <a16:creationId xmlns:a16="http://schemas.microsoft.com/office/drawing/2014/main" id="{B2B8BB59-8F62-5243-98E1-D1DDA3216D9D}"/>
              </a:ext>
              <a:ext uri="{C183D7F6-B498-43B3-948B-1728B52AA6E4}">
                <adec:decorative xmlns:adec="http://schemas.microsoft.com/office/drawing/2017/decorative" val="1"/>
              </a:ext>
            </a:extLst>
          </p:cNvPr>
          <p:cNvSpPr/>
          <p:nvPr userDrawn="1"/>
        </p:nvSpPr>
        <p:spPr>
          <a:xfrm>
            <a:off x="6233195" y="2010833"/>
            <a:ext cx="5101556"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1BCA9CF-0625-409D-992F-1E6AA6FD229F}"/>
              </a:ext>
            </a:extLst>
          </p:cNvPr>
          <p:cNvSpPr>
            <a:spLocks noGrp="1"/>
          </p:cNvSpPr>
          <p:nvPr>
            <p:ph type="title" hasCustomPrompt="1"/>
          </p:nvPr>
        </p:nvSpPr>
        <p:spPr>
          <a:xfrm>
            <a:off x="823116" y="323975"/>
            <a:ext cx="9844884" cy="1029811"/>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Text Placeholder 3">
            <a:extLst>
              <a:ext uri="{FF2B5EF4-FFF2-40B4-BE49-F238E27FC236}">
                <a16:creationId xmlns:a16="http://schemas.microsoft.com/office/drawing/2014/main" id="{849524CE-9304-8A42-BD76-D60374AB8A8D}"/>
              </a:ext>
            </a:extLst>
          </p:cNvPr>
          <p:cNvSpPr>
            <a:spLocks noGrp="1"/>
          </p:cNvSpPr>
          <p:nvPr>
            <p:ph type="body" sz="quarter" idx="14" hasCustomPrompt="1"/>
          </p:nvPr>
        </p:nvSpPr>
        <p:spPr>
          <a:xfrm>
            <a:off x="1075264" y="2300136"/>
            <a:ext cx="4565653" cy="610281"/>
          </a:xfrm>
          <a:noFill/>
        </p:spPr>
        <p:txBody>
          <a:bodyPr anchor="b">
            <a:noAutofit/>
          </a:bodyPr>
          <a:lstStyle>
            <a:lvl1pPr marL="0" indent="0">
              <a:buFontTx/>
              <a:buNone/>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goes here</a:t>
            </a:r>
          </a:p>
        </p:txBody>
      </p:sp>
      <p:sp>
        <p:nvSpPr>
          <p:cNvPr id="22" name="Text Placeholder 25">
            <a:extLst>
              <a:ext uri="{FF2B5EF4-FFF2-40B4-BE49-F238E27FC236}">
                <a16:creationId xmlns:a16="http://schemas.microsoft.com/office/drawing/2014/main" id="{BFF05AEE-B82B-7F48-A399-C7354E3F51F5}"/>
              </a:ext>
            </a:extLst>
          </p:cNvPr>
          <p:cNvSpPr>
            <a:spLocks noGrp="1"/>
          </p:cNvSpPr>
          <p:nvPr>
            <p:ph type="body" sz="quarter" idx="12" hasCustomPrompt="1"/>
          </p:nvPr>
        </p:nvSpPr>
        <p:spPr>
          <a:xfrm>
            <a:off x="1075263" y="3097082"/>
            <a:ext cx="4565653" cy="1074546"/>
          </a:xfrm>
        </p:spPr>
        <p:txBody>
          <a:bodyPr>
            <a:no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15" name="Text Placeholder 3">
            <a:extLst>
              <a:ext uri="{FF2B5EF4-FFF2-40B4-BE49-F238E27FC236}">
                <a16:creationId xmlns:a16="http://schemas.microsoft.com/office/drawing/2014/main" id="{51CA5694-0CC4-B843-9078-357D69FAB882}"/>
              </a:ext>
            </a:extLst>
          </p:cNvPr>
          <p:cNvSpPr>
            <a:spLocks noGrp="1"/>
          </p:cNvSpPr>
          <p:nvPr>
            <p:ph type="body" sz="quarter" idx="15" hasCustomPrompt="1"/>
          </p:nvPr>
        </p:nvSpPr>
        <p:spPr>
          <a:xfrm>
            <a:off x="6375794" y="2300136"/>
            <a:ext cx="4565653" cy="610281"/>
          </a:xfrm>
          <a:noFill/>
        </p:spPr>
        <p:txBody>
          <a:bodyPr anchor="b">
            <a:noAutofit/>
          </a:bodyPr>
          <a:lstStyle>
            <a:lvl1pPr marL="0" indent="0">
              <a:buFontTx/>
              <a:buNone/>
              <a:defRPr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a:t>Subhead goes here</a:t>
            </a:r>
          </a:p>
        </p:txBody>
      </p:sp>
      <p:sp>
        <p:nvSpPr>
          <p:cNvPr id="23" name="Text Placeholder 25">
            <a:extLst>
              <a:ext uri="{FF2B5EF4-FFF2-40B4-BE49-F238E27FC236}">
                <a16:creationId xmlns:a16="http://schemas.microsoft.com/office/drawing/2014/main" id="{B128B87C-BFC8-1F47-B71B-99329F3A380D}"/>
              </a:ext>
            </a:extLst>
          </p:cNvPr>
          <p:cNvSpPr>
            <a:spLocks noGrp="1"/>
          </p:cNvSpPr>
          <p:nvPr>
            <p:ph type="body" sz="quarter" idx="18" hasCustomPrompt="1"/>
          </p:nvPr>
        </p:nvSpPr>
        <p:spPr>
          <a:xfrm>
            <a:off x="6375794" y="3097082"/>
            <a:ext cx="4565653" cy="1074546"/>
          </a:xfrm>
        </p:spPr>
        <p:txBody>
          <a:bodyPr>
            <a:noAutofit/>
          </a:bodyPr>
          <a:lstStyle>
            <a:lvl1pPr marL="0" indent="0">
              <a:buFont typeface="Arial" panose="020B0604020202020204" pitchFamily="34" charset="0"/>
              <a:buNone/>
              <a:defRPr sz="1667" b="0" i="0">
                <a:latin typeface="Arial" panose="020B0604020202020204" pitchFamily="34" charset="0"/>
                <a:cs typeface="Arial" panose="020B0604020202020204" pitchFamily="34" charset="0"/>
              </a:defRPr>
            </a:lvl1pPr>
            <a:lvl2pPr marL="380985" indent="0">
              <a:buFont typeface="Arial" panose="020B0604020202020204" pitchFamily="34" charset="0"/>
              <a:buNone/>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p:txBody>
      </p:sp>
    </p:spTree>
    <p:extLst>
      <p:ext uri="{BB962C8B-B14F-4D97-AF65-F5344CB8AC3E}">
        <p14:creationId xmlns:p14="http://schemas.microsoft.com/office/powerpoint/2010/main" val="3026331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D 3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4952CABF-C0DD-4C93-9495-22DD8FAF2F59}"/>
              </a:ext>
            </a:extLst>
          </p:cNvPr>
          <p:cNvSpPr>
            <a:spLocks noGrp="1"/>
          </p:cNvSpPr>
          <p:nvPr>
            <p:ph type="title" hasCustomPrompt="1"/>
          </p:nvPr>
        </p:nvSpPr>
        <p:spPr>
          <a:xfrm>
            <a:off x="824417" y="330119"/>
            <a:ext cx="9853473" cy="102393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15">
            <a:extLst>
              <a:ext uri="{FF2B5EF4-FFF2-40B4-BE49-F238E27FC236}">
                <a16:creationId xmlns:a16="http://schemas.microsoft.com/office/drawing/2014/main" id="{9D4AD8D6-68CC-5C40-9D67-B541EBCCCB29}"/>
              </a:ext>
              <a:ext uri="{C183D7F6-B498-43B3-948B-1728B52AA6E4}">
                <adec:decorative xmlns:adec="http://schemas.microsoft.com/office/drawing/2017/decorative" val="1"/>
              </a:ext>
            </a:extLst>
          </p:cNvPr>
          <p:cNvSpPr/>
          <p:nvPr userDrawn="1"/>
        </p:nvSpPr>
        <p:spPr>
          <a:xfrm>
            <a:off x="831994"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3" name="Rectangle 22">
            <a:extLst>
              <a:ext uri="{FF2B5EF4-FFF2-40B4-BE49-F238E27FC236}">
                <a16:creationId xmlns:a16="http://schemas.microsoft.com/office/drawing/2014/main" id="{19CB7AAF-C896-1548-B59C-4E33146A6EAD}"/>
              </a:ext>
              <a:ext uri="{C183D7F6-B498-43B3-948B-1728B52AA6E4}">
                <adec:decorative xmlns:adec="http://schemas.microsoft.com/office/drawing/2017/decorative" val="1"/>
              </a:ext>
            </a:extLst>
          </p:cNvPr>
          <p:cNvSpPr/>
          <p:nvPr userDrawn="1"/>
        </p:nvSpPr>
        <p:spPr>
          <a:xfrm>
            <a:off x="4425035"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4" name="Rectangle 23">
            <a:extLst>
              <a:ext uri="{FF2B5EF4-FFF2-40B4-BE49-F238E27FC236}">
                <a16:creationId xmlns:a16="http://schemas.microsoft.com/office/drawing/2014/main" id="{AB0E28CF-8AB4-144D-9C4B-34DE7302705A}"/>
              </a:ext>
              <a:ext uri="{C183D7F6-B498-43B3-948B-1728B52AA6E4}">
                <adec:decorative xmlns:adec="http://schemas.microsoft.com/office/drawing/2017/decorative" val="1"/>
              </a:ext>
            </a:extLst>
          </p:cNvPr>
          <p:cNvSpPr/>
          <p:nvPr userDrawn="1"/>
        </p:nvSpPr>
        <p:spPr>
          <a:xfrm>
            <a:off x="8018077" y="2118434"/>
            <a:ext cx="3312763" cy="4064000"/>
          </a:xfrm>
          <a:prstGeom prst="rect">
            <a:avLst/>
          </a:prstGeom>
          <a:solidFill>
            <a:srgbClr val="E7F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26" name="Text Placeholder 3">
            <a:extLst>
              <a:ext uri="{FF2B5EF4-FFF2-40B4-BE49-F238E27FC236}">
                <a16:creationId xmlns:a16="http://schemas.microsoft.com/office/drawing/2014/main" id="{A0F3F35E-BD8A-3C45-B926-260375338A98}"/>
              </a:ext>
            </a:extLst>
          </p:cNvPr>
          <p:cNvSpPr>
            <a:spLocks noGrp="1"/>
          </p:cNvSpPr>
          <p:nvPr>
            <p:ph type="body" sz="quarter" idx="16" hasCustomPrompt="1"/>
          </p:nvPr>
        </p:nvSpPr>
        <p:spPr>
          <a:xfrm>
            <a:off x="1075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0" name="Text Placeholder 25">
            <a:extLst>
              <a:ext uri="{FF2B5EF4-FFF2-40B4-BE49-F238E27FC236}">
                <a16:creationId xmlns:a16="http://schemas.microsoft.com/office/drawing/2014/main" id="{006B8CDA-AB0F-2642-8AB7-D69B6C5AB712}"/>
              </a:ext>
            </a:extLst>
          </p:cNvPr>
          <p:cNvSpPr>
            <a:spLocks noGrp="1"/>
          </p:cNvSpPr>
          <p:nvPr>
            <p:ph type="body" sz="quarter" idx="12" hasCustomPrompt="1"/>
          </p:nvPr>
        </p:nvSpPr>
        <p:spPr>
          <a:xfrm>
            <a:off x="1075264"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28" name="Text Placeholder 3">
            <a:extLst>
              <a:ext uri="{FF2B5EF4-FFF2-40B4-BE49-F238E27FC236}">
                <a16:creationId xmlns:a16="http://schemas.microsoft.com/office/drawing/2014/main" id="{5ED06A61-F4D0-AC4C-8E68-652034713325}"/>
              </a:ext>
            </a:extLst>
          </p:cNvPr>
          <p:cNvSpPr>
            <a:spLocks noGrp="1"/>
          </p:cNvSpPr>
          <p:nvPr>
            <p:ph type="body" sz="quarter" idx="18" hasCustomPrompt="1"/>
          </p:nvPr>
        </p:nvSpPr>
        <p:spPr>
          <a:xfrm>
            <a:off x="4631264"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1" name="Text Placeholder 25">
            <a:extLst>
              <a:ext uri="{FF2B5EF4-FFF2-40B4-BE49-F238E27FC236}">
                <a16:creationId xmlns:a16="http://schemas.microsoft.com/office/drawing/2014/main" id="{D6DE61F2-5225-FC40-B216-E668BF0256FD}"/>
              </a:ext>
            </a:extLst>
          </p:cNvPr>
          <p:cNvSpPr>
            <a:spLocks noGrp="1"/>
          </p:cNvSpPr>
          <p:nvPr>
            <p:ph type="body" sz="quarter" idx="21" hasCustomPrompt="1"/>
          </p:nvPr>
        </p:nvSpPr>
        <p:spPr>
          <a:xfrm>
            <a:off x="4631264"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
        <p:nvSpPr>
          <p:cNvPr id="31" name="Text Placeholder 3">
            <a:extLst>
              <a:ext uri="{FF2B5EF4-FFF2-40B4-BE49-F238E27FC236}">
                <a16:creationId xmlns:a16="http://schemas.microsoft.com/office/drawing/2014/main" id="{97548173-F8EE-A146-A23E-BF6BF9F65401}"/>
              </a:ext>
            </a:extLst>
          </p:cNvPr>
          <p:cNvSpPr>
            <a:spLocks noGrp="1"/>
          </p:cNvSpPr>
          <p:nvPr>
            <p:ph type="body" sz="quarter" idx="20" hasCustomPrompt="1"/>
          </p:nvPr>
        </p:nvSpPr>
        <p:spPr>
          <a:xfrm>
            <a:off x="8229597" y="2368348"/>
            <a:ext cx="2851153" cy="356281"/>
          </a:xfrm>
          <a:noFill/>
        </p:spPr>
        <p:txBody>
          <a:bodyPr>
            <a:noAutofit/>
          </a:bodyPr>
          <a:lstStyle>
            <a:lvl1pPr marL="0" marR="0" indent="0" algn="l" defTabSz="761970" rtl="0" eaLnBrk="1" fontAlgn="auto" latinLnBrk="0" hangingPunct="1">
              <a:lnSpc>
                <a:spcPct val="90000"/>
              </a:lnSpc>
              <a:spcBef>
                <a:spcPts val="833"/>
              </a:spcBef>
              <a:spcAft>
                <a:spcPts val="0"/>
              </a:spcAft>
              <a:buClrTx/>
              <a:buSzTx/>
              <a:buFontTx/>
              <a:buNone/>
              <a:tabLst/>
              <a:defRPr sz="2333" b="1" i="0">
                <a:latin typeface="Arial" panose="020B0604020202020204" pitchFamily="34" charset="0"/>
                <a:cs typeface="Arial" panose="020B0604020202020204" pitchFamily="34" charset="0"/>
              </a:defRPr>
            </a:lvl1pPr>
            <a:lvl2pPr marL="380985" indent="0">
              <a:buFontTx/>
              <a:buNone/>
              <a:defRPr b="1" i="0">
                <a:latin typeface="Arial" panose="020B0604020202020204" pitchFamily="34" charset="0"/>
                <a:cs typeface="Arial" panose="020B0604020202020204" pitchFamily="34" charset="0"/>
              </a:defRPr>
            </a:lvl2pPr>
            <a:lvl3pPr marL="761970" indent="0">
              <a:buFontTx/>
              <a:buNone/>
              <a:defRPr b="1" i="0">
                <a:latin typeface="Arial" panose="020B0604020202020204" pitchFamily="34" charset="0"/>
                <a:cs typeface="Arial" panose="020B0604020202020204" pitchFamily="34" charset="0"/>
              </a:defRPr>
            </a:lvl3pPr>
            <a:lvl4pPr marL="1142954" indent="0">
              <a:buFontTx/>
              <a:buNone/>
              <a:defRPr b="1" i="0">
                <a:latin typeface="Arial" panose="020B0604020202020204" pitchFamily="34" charset="0"/>
                <a:cs typeface="Arial" panose="020B0604020202020204" pitchFamily="34" charset="0"/>
              </a:defRPr>
            </a:lvl4pPr>
            <a:lvl5pPr marL="1523939" indent="0">
              <a:buFontTx/>
              <a:buNone/>
              <a:defRPr b="1" i="0">
                <a:latin typeface="Arial" panose="020B0604020202020204" pitchFamily="34" charset="0"/>
                <a:cs typeface="Arial" panose="020B0604020202020204" pitchFamily="34" charset="0"/>
              </a:defRPr>
            </a:lvl5pPr>
          </a:lstStyle>
          <a:p>
            <a:pPr lvl="0"/>
            <a:r>
              <a:rPr lang="en-US"/>
              <a:t>Subhead here</a:t>
            </a:r>
          </a:p>
        </p:txBody>
      </p:sp>
      <p:sp>
        <p:nvSpPr>
          <p:cNvPr id="22" name="Text Placeholder 25">
            <a:extLst>
              <a:ext uri="{FF2B5EF4-FFF2-40B4-BE49-F238E27FC236}">
                <a16:creationId xmlns:a16="http://schemas.microsoft.com/office/drawing/2014/main" id="{33112B82-F029-4A49-A9A4-A5B5C8C07293}"/>
              </a:ext>
            </a:extLst>
          </p:cNvPr>
          <p:cNvSpPr>
            <a:spLocks noGrp="1"/>
          </p:cNvSpPr>
          <p:nvPr>
            <p:ph type="body" sz="quarter" idx="22" hasCustomPrompt="1"/>
          </p:nvPr>
        </p:nvSpPr>
        <p:spPr>
          <a:xfrm>
            <a:off x="8237675" y="2925081"/>
            <a:ext cx="2851153" cy="1197086"/>
          </a:xfrm>
        </p:spPr>
        <p:txBody>
          <a:bodyPr>
            <a:normAutofit/>
          </a:bodyPr>
          <a:lstStyle>
            <a:lvl1pPr marL="285739" indent="-285739">
              <a:buFont typeface="Arial" panose="020B0604020202020204" pitchFamily="34" charset="0"/>
              <a:buChar char="•"/>
              <a:defRPr sz="1667" b="0" i="0">
                <a:latin typeface="Arial" panose="020B0604020202020204" pitchFamily="34" charset="0"/>
                <a:cs typeface="Arial" panose="020B0604020202020204" pitchFamily="34" charset="0"/>
              </a:defRPr>
            </a:lvl1pPr>
            <a:lvl2pPr marL="666723" indent="-285739">
              <a:buFont typeface="Arial" panose="020B0604020202020204" pitchFamily="34" charset="0"/>
              <a:buChar char="•"/>
              <a:defRPr sz="1667" b="0" i="0">
                <a:latin typeface="Arial" panose="020B0604020202020204" pitchFamily="34" charset="0"/>
                <a:cs typeface="Arial" panose="020B0604020202020204" pitchFamily="34" charset="0"/>
              </a:defRPr>
            </a:lvl2pPr>
            <a:lvl3pPr marL="761970" indent="0">
              <a:buNone/>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p:txBody>
      </p:sp>
    </p:spTree>
    <p:extLst>
      <p:ext uri="{BB962C8B-B14F-4D97-AF65-F5344CB8AC3E}">
        <p14:creationId xmlns:p14="http://schemas.microsoft.com/office/powerpoint/2010/main" val="35261336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column 1 left photo thin">
    <p:spTree>
      <p:nvGrpSpPr>
        <p:cNvPr id="1" name=""/>
        <p:cNvGrpSpPr/>
        <p:nvPr/>
      </p:nvGrpSpPr>
      <p:grpSpPr>
        <a:xfrm>
          <a:off x="0" y="0"/>
          <a:ext cx="0" cy="0"/>
          <a:chOff x="0" y="0"/>
          <a:chExt cx="0" cy="0"/>
        </a:xfrm>
      </p:grpSpPr>
      <p:pic>
        <p:nvPicPr>
          <p:cNvPr id="15" name="Picture 14" descr="A bridge over a river&#10;&#10;Description automatically generated with low confidence">
            <a:extLst>
              <a:ext uri="{FF2B5EF4-FFF2-40B4-BE49-F238E27FC236}">
                <a16:creationId xmlns:a16="http://schemas.microsoft.com/office/drawing/2014/main" id="{D5AD68A8-78B9-9E4E-A669-F762236EAD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72353"/>
            <a:ext cx="2588559" cy="6185647"/>
          </a:xfrm>
          <a:prstGeom prst="rect">
            <a:avLst/>
          </a:prstGeom>
        </p:spPr>
      </p:pic>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9C3C5912-7637-4923-B012-D13818E572BF}"/>
              </a:ext>
            </a:extLst>
          </p:cNvPr>
          <p:cNvSpPr>
            <a:spLocks noGrp="1"/>
          </p:cNvSpPr>
          <p:nvPr>
            <p:ph type="title" hasCustomPrompt="1"/>
          </p:nvPr>
        </p:nvSpPr>
        <p:spPr>
          <a:xfrm>
            <a:off x="816681" y="319769"/>
            <a:ext cx="9851319" cy="1025128"/>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4" name="Text Placeholder 23">
            <a:extLst>
              <a:ext uri="{FF2B5EF4-FFF2-40B4-BE49-F238E27FC236}">
                <a16:creationId xmlns:a16="http://schemas.microsoft.com/office/drawing/2014/main" id="{3F932783-2C2E-1E40-BA8B-691425C174AF}"/>
              </a:ext>
            </a:extLst>
          </p:cNvPr>
          <p:cNvSpPr>
            <a:spLocks noGrp="1"/>
          </p:cNvSpPr>
          <p:nvPr>
            <p:ph type="body" sz="quarter" idx="11" hasCustomPrompt="1"/>
          </p:nvPr>
        </p:nvSpPr>
        <p:spPr>
          <a:xfrm>
            <a:off x="3083424" y="1739551"/>
            <a:ext cx="7584575" cy="488157"/>
          </a:xfrm>
        </p:spPr>
        <p:txBody>
          <a:bodyPr anchor="b">
            <a:noAutofit/>
          </a:bodyPr>
          <a:lstStyle>
            <a:lvl1pPr marL="0" indent="0">
              <a:buFontTx/>
              <a:buNone/>
              <a:defRPr sz="2333" b="1" i="0">
                <a:solidFill>
                  <a:srgbClr val="005DAA"/>
                </a:solidFill>
                <a:latin typeface="Arial" panose="020B0604020202020204" pitchFamily="34" charset="0"/>
                <a:cs typeface="Arial" panose="020B0604020202020204" pitchFamily="34" charset="0"/>
              </a:defRPr>
            </a:lvl1pPr>
          </a:lstStyle>
          <a:p>
            <a:pPr lvl="0"/>
            <a:r>
              <a:rPr lang="en-US"/>
              <a:t>Subhead goes here</a:t>
            </a:r>
          </a:p>
        </p:txBody>
      </p:sp>
      <p:sp>
        <p:nvSpPr>
          <p:cNvPr id="26" name="Text Placeholder 25">
            <a:extLst>
              <a:ext uri="{FF2B5EF4-FFF2-40B4-BE49-F238E27FC236}">
                <a16:creationId xmlns:a16="http://schemas.microsoft.com/office/drawing/2014/main" id="{BA96D5E6-1A03-9F41-AEE0-30C6690BC52C}"/>
              </a:ext>
            </a:extLst>
          </p:cNvPr>
          <p:cNvSpPr>
            <a:spLocks noGrp="1"/>
          </p:cNvSpPr>
          <p:nvPr>
            <p:ph type="body" sz="quarter" idx="12" hasCustomPrompt="1"/>
          </p:nvPr>
        </p:nvSpPr>
        <p:spPr>
          <a:xfrm>
            <a:off x="3104591" y="2325094"/>
            <a:ext cx="7563408" cy="3567907"/>
          </a:xfrm>
        </p:spPr>
        <p:txBody>
          <a:bodyPr>
            <a:noAutofit/>
          </a:bodyPr>
          <a:lstStyle>
            <a:lvl1pPr marL="0" indent="0">
              <a:buFontTx/>
              <a:buNone/>
              <a:defRPr sz="1667" b="0" i="0">
                <a:latin typeface="Arial" panose="020B0604020202020204" pitchFamily="34" charset="0"/>
                <a:cs typeface="Arial" panose="020B0604020202020204" pitchFamily="34" charset="0"/>
              </a:defRPr>
            </a:lvl1pPr>
            <a:lvl2pPr>
              <a:defRPr sz="1667" b="0" i="0">
                <a:latin typeface="Arial" panose="020B0604020202020204" pitchFamily="34" charset="0"/>
                <a:cs typeface="Arial" panose="020B0604020202020204" pitchFamily="34" charset="0"/>
              </a:defRPr>
            </a:lvl2pPr>
            <a:lvl3pPr>
              <a:defRPr sz="1667" b="0" i="0">
                <a:latin typeface="Arial" panose="020B0604020202020204" pitchFamily="34" charset="0"/>
                <a:cs typeface="Arial" panose="020B0604020202020204" pitchFamily="34" charset="0"/>
              </a:defRPr>
            </a:lvl3pPr>
            <a:lvl4pPr>
              <a:defRPr sz="1667" b="0" i="0">
                <a:latin typeface="Arial" panose="020B0604020202020204" pitchFamily="34" charset="0"/>
                <a:cs typeface="Arial" panose="020B0604020202020204" pitchFamily="34" charset="0"/>
              </a:defRPr>
            </a:lvl4pPr>
            <a:lvl5pPr>
              <a:defRPr sz="1667" b="0" i="0">
                <a:latin typeface="Arial" panose="020B0604020202020204" pitchFamily="34" charset="0"/>
                <a:cs typeface="Arial" panose="020B0604020202020204" pitchFamily="34" charset="0"/>
              </a:defRPr>
            </a:lvl5pPr>
          </a:lstStyle>
          <a:p>
            <a:pPr lvl="0"/>
            <a:r>
              <a:rPr lang="en-US"/>
              <a:t>Click to add text</a:t>
            </a:r>
          </a:p>
          <a:p>
            <a:pPr lvl="0"/>
            <a:endParaRPr lang="en-US"/>
          </a:p>
          <a:p>
            <a:pPr lvl="0"/>
            <a:endParaRPr lang="en-US"/>
          </a:p>
        </p:txBody>
      </p:sp>
      <p:sp>
        <p:nvSpPr>
          <p:cNvPr id="16" name="Rectangle 15">
            <a:extLst>
              <a:ext uri="{FF2B5EF4-FFF2-40B4-BE49-F238E27FC236}">
                <a16:creationId xmlns:a16="http://schemas.microsoft.com/office/drawing/2014/main" id="{682CA349-1C0E-B04E-B9B7-E73EF417E595}"/>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B5D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4" name="Picture 3" descr="A highway with cars on it and a city in the background&#10;&#10;Description automatically generated with low confidence">
            <a:extLst>
              <a:ext uri="{FF2B5EF4-FFF2-40B4-BE49-F238E27FC236}">
                <a16:creationId xmlns:a16="http://schemas.microsoft.com/office/drawing/2014/main" id="{546C2EEE-EBD7-45E5-B0C2-5375989BCCB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927" y="1420678"/>
            <a:ext cx="2602413" cy="5437323"/>
          </a:xfrm>
          <a:prstGeom prst="rect">
            <a:avLst/>
          </a:prstGeom>
        </p:spPr>
      </p:pic>
    </p:spTree>
    <p:extLst>
      <p:ext uri="{BB962C8B-B14F-4D97-AF65-F5344CB8AC3E}">
        <p14:creationId xmlns:p14="http://schemas.microsoft.com/office/powerpoint/2010/main" val="4192442317"/>
      </p:ext>
    </p:extLst>
  </p:cSld>
  <p:clrMapOvr>
    <a:masterClrMapping/>
  </p:clrMapOvr>
  <p:hf sldNum="0" hdr="0" dt="0"/>
  <p:extLst>
    <p:ext uri="{DCECCB84-F9BA-43D5-87BE-67443E8EF086}">
      <p15:sldGuideLst xmlns:p15="http://schemas.microsoft.com/office/powerpoint/2012/main">
        <p15:guide id="1" orient="horz" pos="2592">
          <p15:clr>
            <a:srgbClr val="FBAE40"/>
          </p15:clr>
        </p15:guide>
        <p15:guide id="2" pos="4608">
          <p15:clr>
            <a:srgbClr val="FBAE40"/>
          </p15:clr>
        </p15:guide>
        <p15:guide id="3" pos="8544">
          <p15:clr>
            <a:srgbClr val="FBAE40"/>
          </p15:clr>
        </p15:guide>
        <p15:guide id="4" pos="60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D 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E279B-3191-7A4E-94B9-2A9198D81B53}"/>
              </a:ext>
              <a:ext uri="{C183D7F6-B498-43B3-948B-1728B52AA6E4}">
                <adec:decorative xmlns:adec="http://schemas.microsoft.com/office/drawing/2017/decorative" val="1"/>
              </a:ext>
            </a:extLst>
          </p:cNvPr>
          <p:cNvSpPr/>
          <p:nvPr userDrawn="1"/>
        </p:nvSpPr>
        <p:spPr>
          <a:xfrm>
            <a:off x="11303000" y="0"/>
            <a:ext cx="889002" cy="142067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a:extLst>
              <a:ext uri="{FF2B5EF4-FFF2-40B4-BE49-F238E27FC236}">
                <a16:creationId xmlns:a16="http://schemas.microsoft.com/office/drawing/2014/main" id="{DBDD76EB-F84E-714A-A2C4-817D10DF0651}"/>
              </a:ext>
              <a:ext uri="{C183D7F6-B498-43B3-948B-1728B52AA6E4}">
                <adec:decorative xmlns:adec="http://schemas.microsoft.com/office/drawing/2017/decorative" val="1"/>
              </a:ext>
            </a:extLst>
          </p:cNvPr>
          <p:cNvSpPr/>
          <p:nvPr userDrawn="1"/>
        </p:nvSpPr>
        <p:spPr>
          <a:xfrm>
            <a:off x="0" y="0"/>
            <a:ext cx="11302998" cy="14206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B0ED58E3-3862-5645-B0CE-CAC921A340D3}"/>
              </a:ext>
              <a:ext uri="{C183D7F6-B498-43B3-948B-1728B52AA6E4}">
                <adec:decorative xmlns:adec="http://schemas.microsoft.com/office/drawing/2017/decorative" val="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11303000" y="0"/>
            <a:ext cx="889000" cy="1420678"/>
          </a:xfrm>
          <a:prstGeom prst="rect">
            <a:avLst/>
          </a:prstGeom>
        </p:spPr>
      </p:pic>
      <p:sp>
        <p:nvSpPr>
          <p:cNvPr id="2" name="Title 1">
            <a:extLst>
              <a:ext uri="{FF2B5EF4-FFF2-40B4-BE49-F238E27FC236}">
                <a16:creationId xmlns:a16="http://schemas.microsoft.com/office/drawing/2014/main" id="{8407CA76-7318-45CD-A111-80D54C5890CE}"/>
              </a:ext>
            </a:extLst>
          </p:cNvPr>
          <p:cNvSpPr>
            <a:spLocks noGrp="1"/>
          </p:cNvSpPr>
          <p:nvPr>
            <p:ph type="title" hasCustomPrompt="1"/>
          </p:nvPr>
        </p:nvSpPr>
        <p:spPr>
          <a:xfrm>
            <a:off x="820833" y="323975"/>
            <a:ext cx="9847167" cy="1026354"/>
          </a:xfrm>
        </p:spPr>
        <p:txBody>
          <a:bodyPr anchor="b">
            <a:noAutofit/>
          </a:bodyPr>
          <a:lstStyle>
            <a:lvl1pPr>
              <a:defRPr sz="4000" b="1">
                <a:solidFill>
                  <a:schemeClr val="bg1"/>
                </a:solidFill>
              </a:defRPr>
            </a:lvl1pPr>
          </a:lstStyle>
          <a:p>
            <a:pPr lvl="0"/>
            <a:r>
              <a:rPr lang="en-US"/>
              <a:t>Slide title to go here</a:t>
            </a:r>
          </a:p>
        </p:txBody>
      </p:sp>
      <p:sp>
        <p:nvSpPr>
          <p:cNvPr id="17" name="Rectangle 16">
            <a:extLst>
              <a:ext uri="{FF2B5EF4-FFF2-40B4-BE49-F238E27FC236}">
                <a16:creationId xmlns:a16="http://schemas.microsoft.com/office/drawing/2014/main" id="{876CFA24-9CC9-8D45-A201-38EB6AFF6A00}"/>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TextBox 17">
            <a:extLst>
              <a:ext uri="{FF2B5EF4-FFF2-40B4-BE49-F238E27FC236}">
                <a16:creationId xmlns:a16="http://schemas.microsoft.com/office/drawing/2014/main" id="{17C4FB38-A9EE-CD47-B525-98D8039C14D0}"/>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D874533-C6D7-2040-A061-58FFA965283C}"/>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14" name="Rectangle 13">
            <a:extLst>
              <a:ext uri="{FF2B5EF4-FFF2-40B4-BE49-F238E27FC236}">
                <a16:creationId xmlns:a16="http://schemas.microsoft.com/office/drawing/2014/main" id="{3F12A0CD-52DE-1B42-9176-C86BCB308157}"/>
              </a:ext>
              <a:ext uri="{C183D7F6-B498-43B3-948B-1728B52AA6E4}">
                <adec:decorative xmlns:adec="http://schemas.microsoft.com/office/drawing/2017/decorative" val="1"/>
              </a:ext>
            </a:extLst>
          </p:cNvPr>
          <p:cNvSpPr/>
          <p:nvPr userDrawn="1"/>
        </p:nvSpPr>
        <p:spPr>
          <a:xfrm>
            <a:off x="0" y="0"/>
            <a:ext cx="272143" cy="272143"/>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230642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20" userDrawn="1">
          <p15:clr>
            <a:srgbClr val="FBAE40"/>
          </p15:clr>
        </p15:guide>
        <p15:guide id="4" pos="480" userDrawn="1">
          <p15:clr>
            <a:srgbClr val="FBAE40"/>
          </p15:clr>
        </p15:guide>
        <p15:guide id="5" pos="2880" userDrawn="1">
          <p15:clr>
            <a:srgbClr val="FBAE40"/>
          </p15:clr>
        </p15:guide>
        <p15:guide id="6" pos="1920" userDrawn="1">
          <p15:clr>
            <a:srgbClr val="FBAE40"/>
          </p15:clr>
        </p15:guide>
        <p15:guide id="7" pos="960" userDrawn="1">
          <p15:clr>
            <a:srgbClr val="FBAE40"/>
          </p15:clr>
        </p15:guide>
        <p15:guide id="8" pos="4800" userDrawn="1">
          <p15:clr>
            <a:srgbClr val="FBAE40"/>
          </p15:clr>
        </p15:guide>
        <p15:guide id="9" pos="5760" userDrawn="1">
          <p15:clr>
            <a:srgbClr val="FBAE40"/>
          </p15:clr>
        </p15:guide>
        <p15:guide id="10" pos="6720" userDrawn="1">
          <p15:clr>
            <a:srgbClr val="FBAE40"/>
          </p15:clr>
        </p15:guide>
        <p15:guide id="11" orient="horz" pos="1080" userDrawn="1">
          <p15:clr>
            <a:srgbClr val="FBAE40"/>
          </p15:clr>
        </p15:guide>
        <p15:guide id="12" orient="horz" pos="32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FC98D8-BAA0-DF40-9C81-E8AA0DB9AFE8}"/>
              </a:ext>
              <a:ext uri="{C183D7F6-B498-43B3-948B-1728B52AA6E4}">
                <adec:decorative xmlns:adec="http://schemas.microsoft.com/office/drawing/2017/decorative" val="1"/>
              </a:ext>
            </a:extLst>
          </p:cNvPr>
          <p:cNvSpPr/>
          <p:nvPr userDrawn="1"/>
        </p:nvSpPr>
        <p:spPr>
          <a:xfrm>
            <a:off x="11513337" y="6297976"/>
            <a:ext cx="443345" cy="3325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a:extLst>
              <a:ext uri="{FF2B5EF4-FFF2-40B4-BE49-F238E27FC236}">
                <a16:creationId xmlns:a16="http://schemas.microsoft.com/office/drawing/2014/main" id="{A0AB4943-3134-9E4B-9622-795F8A220D7C}"/>
              </a:ext>
            </a:extLst>
          </p:cNvPr>
          <p:cNvSpPr txBox="1"/>
          <p:nvPr userDrawn="1"/>
        </p:nvSpPr>
        <p:spPr>
          <a:xfrm>
            <a:off x="11520264" y="6340240"/>
            <a:ext cx="429491" cy="276999"/>
          </a:xfrm>
          <a:prstGeom prst="rect">
            <a:avLst/>
          </a:prstGeom>
          <a:noFill/>
        </p:spPr>
        <p:txBody>
          <a:bodyPr wrap="square" rtlCol="0">
            <a:spAutoFit/>
          </a:bodyPr>
          <a:lstStyle/>
          <a:p>
            <a:pPr algn="ctr"/>
            <a:fld id="{B4BF1D36-7803-3649-9747-78F10FCEEE20}" type="slidenum">
              <a:rPr lang="en-US" sz="1200" b="1">
                <a:solidFill>
                  <a:schemeClr val="bg1"/>
                </a:solidFill>
                <a:latin typeface="Arial" panose="020B0604020202020204" pitchFamily="34" charset="0"/>
                <a:cs typeface="Arial" panose="020B0604020202020204" pitchFamily="34" charset="0"/>
              </a:rPr>
              <a:t>‹#›</a:t>
            </a:fld>
            <a:endParaRPr lang="en-US" sz="12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B42D2-87A9-314C-AD8C-4365A0013F90}"/>
              </a:ext>
              <a:ext uri="{C183D7F6-B498-43B3-948B-1728B52AA6E4}">
                <adec:decorative xmlns:adec="http://schemas.microsoft.com/office/drawing/2017/decorative" val="1"/>
              </a:ext>
            </a:extLst>
          </p:cNvPr>
          <p:cNvSpPr txBox="1"/>
          <p:nvPr userDrawn="1"/>
        </p:nvSpPr>
        <p:spPr>
          <a:xfrm rot="5400000">
            <a:off x="8657232" y="2960412"/>
            <a:ext cx="6182435" cy="261610"/>
          </a:xfrm>
          <a:prstGeom prst="rect">
            <a:avLst/>
          </a:prstGeom>
          <a:noFill/>
        </p:spPr>
        <p:txBody>
          <a:bodyPr wrap="square" rtlCol="0">
            <a:spAutoFit/>
          </a:bodyPr>
          <a:lstStyle/>
          <a:p>
            <a:pPr algn="r"/>
            <a:r>
              <a:rPr lang="en-US" sz="1100" b="1" spc="200">
                <a:latin typeface="Arial" panose="020B0604020202020204" pitchFamily="34" charset="0"/>
                <a:cs typeface="Arial" panose="020B0604020202020204" pitchFamily="34" charset="0"/>
              </a:rPr>
              <a:t>Metropolitan Council</a:t>
            </a:r>
          </a:p>
        </p:txBody>
      </p:sp>
      <p:sp>
        <p:nvSpPr>
          <p:cNvPr id="2" name="Title 1">
            <a:extLst>
              <a:ext uri="{FF2B5EF4-FFF2-40B4-BE49-F238E27FC236}">
                <a16:creationId xmlns:a16="http://schemas.microsoft.com/office/drawing/2014/main" id="{1CA172F3-9095-42DB-9420-066972D3B664}"/>
              </a:ext>
            </a:extLst>
          </p:cNvPr>
          <p:cNvSpPr>
            <a:spLocks noGrp="1"/>
          </p:cNvSpPr>
          <p:nvPr>
            <p:ph type="title" hasCustomPrompt="1"/>
          </p:nvPr>
        </p:nvSpPr>
        <p:spPr>
          <a:xfrm>
            <a:off x="8196367" y="-1196980"/>
            <a:ext cx="3675193" cy="873126"/>
          </a:xfrm>
        </p:spPr>
        <p:txBody>
          <a:bodyPr/>
          <a:lstStyle>
            <a:lvl1pPr>
              <a:defRPr/>
            </a:lvl1pPr>
          </a:lstStyle>
          <a:p>
            <a:r>
              <a:rPr lang="en-US"/>
              <a:t>Edit hidden title</a:t>
            </a:r>
          </a:p>
        </p:txBody>
      </p:sp>
      <p:grpSp>
        <p:nvGrpSpPr>
          <p:cNvPr id="9" name="Group 8">
            <a:extLst>
              <a:ext uri="{FF2B5EF4-FFF2-40B4-BE49-F238E27FC236}">
                <a16:creationId xmlns:a16="http://schemas.microsoft.com/office/drawing/2014/main" id="{6BF15881-E074-D741-8788-F7549BDB3E49}"/>
              </a:ext>
            </a:extLst>
          </p:cNvPr>
          <p:cNvGrpSpPr/>
          <p:nvPr userDrawn="1"/>
        </p:nvGrpSpPr>
        <p:grpSpPr>
          <a:xfrm>
            <a:off x="1136793" y="-998442"/>
            <a:ext cx="6740841" cy="586710"/>
            <a:chOff x="2492994" y="2126192"/>
            <a:chExt cx="8089009" cy="704052"/>
          </a:xfrm>
        </p:grpSpPr>
        <p:sp>
          <p:nvSpPr>
            <p:cNvPr id="10" name="Rectangle 9">
              <a:extLst>
                <a:ext uri="{FF2B5EF4-FFF2-40B4-BE49-F238E27FC236}">
                  <a16:creationId xmlns:a16="http://schemas.microsoft.com/office/drawing/2014/main" id="{60215669-DADC-DA45-9C83-5F7BD8AB3A1C}"/>
                </a:ext>
              </a:extLst>
            </p:cNvPr>
            <p:cNvSpPr/>
            <p:nvPr/>
          </p:nvSpPr>
          <p:spPr>
            <a:xfrm>
              <a:off x="2577627" y="2126192"/>
              <a:ext cx="1600200" cy="27432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1" name="TextBox 10">
              <a:extLst>
                <a:ext uri="{FF2B5EF4-FFF2-40B4-BE49-F238E27FC236}">
                  <a16:creationId xmlns:a16="http://schemas.microsoft.com/office/drawing/2014/main" id="{F4EDFFE1-AEE5-DE40-BAC8-FE728DCBF844}"/>
                </a:ext>
              </a:extLst>
            </p:cNvPr>
            <p:cNvSpPr txBox="1"/>
            <p:nvPr/>
          </p:nvSpPr>
          <p:spPr>
            <a:xfrm>
              <a:off x="2492994" y="2411822"/>
              <a:ext cx="1290626" cy="418422"/>
            </a:xfrm>
            <a:prstGeom prst="rect">
              <a:avLst/>
            </a:prstGeom>
            <a:noFill/>
          </p:spPr>
          <p:txBody>
            <a:bodyPr wrap="square" rtlCol="0">
              <a:spAutoFit/>
            </a:bodyPr>
            <a:lstStyle/>
            <a:p>
              <a:r>
                <a:rPr lang="en-US" sz="833"/>
                <a:t>Primary</a:t>
              </a:r>
              <a:br>
                <a:rPr lang="en-US" sz="833"/>
              </a:br>
              <a:r>
                <a:rPr lang="en-US" sz="833"/>
                <a:t>RGB 0/93/170</a:t>
              </a:r>
            </a:p>
          </p:txBody>
        </p:sp>
        <p:sp>
          <p:nvSpPr>
            <p:cNvPr id="12" name="Rectangle 11">
              <a:extLst>
                <a:ext uri="{FF2B5EF4-FFF2-40B4-BE49-F238E27FC236}">
                  <a16:creationId xmlns:a16="http://schemas.microsoft.com/office/drawing/2014/main" id="{9F93C790-26BF-2B41-AA12-5400DC96318A}"/>
                </a:ext>
              </a:extLst>
            </p:cNvPr>
            <p:cNvSpPr/>
            <p:nvPr/>
          </p:nvSpPr>
          <p:spPr>
            <a:xfrm>
              <a:off x="4180545" y="2126192"/>
              <a:ext cx="1600200" cy="274320"/>
            </a:xfrm>
            <a:prstGeom prst="rect">
              <a:avLst/>
            </a:prstGeom>
            <a:solidFill>
              <a:srgbClr val="6C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3" name="TextBox 12">
              <a:extLst>
                <a:ext uri="{FF2B5EF4-FFF2-40B4-BE49-F238E27FC236}">
                  <a16:creationId xmlns:a16="http://schemas.microsoft.com/office/drawing/2014/main" id="{C658A6B0-F11C-4743-8B88-F5DB0699614D}"/>
                </a:ext>
              </a:extLst>
            </p:cNvPr>
            <p:cNvSpPr txBox="1"/>
            <p:nvPr/>
          </p:nvSpPr>
          <p:spPr>
            <a:xfrm>
              <a:off x="4097668" y="2411822"/>
              <a:ext cx="1290626" cy="418422"/>
            </a:xfrm>
            <a:prstGeom prst="rect">
              <a:avLst/>
            </a:prstGeom>
            <a:noFill/>
            <a:ln>
              <a:noFill/>
            </a:ln>
          </p:spPr>
          <p:txBody>
            <a:bodyPr wrap="square" rtlCol="0">
              <a:spAutoFit/>
            </a:bodyPr>
            <a:lstStyle/>
            <a:p>
              <a:r>
                <a:rPr lang="en-US" sz="833"/>
                <a:t>2</a:t>
              </a:r>
              <a:r>
                <a:rPr lang="en-US" sz="833" baseline="30000"/>
                <a:t>nd</a:t>
              </a:r>
              <a:r>
                <a:rPr lang="en-US" sz="833"/>
                <a:t>/Community</a:t>
              </a:r>
              <a:br>
                <a:rPr lang="en-US" sz="833"/>
              </a:br>
              <a:r>
                <a:rPr lang="en-US" sz="833"/>
                <a:t>RGB 120/162/47</a:t>
              </a:r>
            </a:p>
          </p:txBody>
        </p:sp>
        <p:sp>
          <p:nvSpPr>
            <p:cNvPr id="14" name="Rectangle 13">
              <a:extLst>
                <a:ext uri="{FF2B5EF4-FFF2-40B4-BE49-F238E27FC236}">
                  <a16:creationId xmlns:a16="http://schemas.microsoft.com/office/drawing/2014/main" id="{DD8116AF-9573-4C4D-8B66-0DC304710DE6}"/>
                </a:ext>
              </a:extLst>
            </p:cNvPr>
            <p:cNvSpPr/>
            <p:nvPr/>
          </p:nvSpPr>
          <p:spPr>
            <a:xfrm>
              <a:off x="5779051" y="2126192"/>
              <a:ext cx="1600200" cy="274320"/>
            </a:xfrm>
            <a:prstGeom prst="rect">
              <a:avLst/>
            </a:prstGeom>
            <a:solidFill>
              <a:srgbClr val="EE3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5" name="TextBox 14">
              <a:extLst>
                <a:ext uri="{FF2B5EF4-FFF2-40B4-BE49-F238E27FC236}">
                  <a16:creationId xmlns:a16="http://schemas.microsoft.com/office/drawing/2014/main" id="{64E310E7-741B-E64C-830E-9C955AB42403}"/>
                </a:ext>
              </a:extLst>
            </p:cNvPr>
            <p:cNvSpPr txBox="1"/>
            <p:nvPr/>
          </p:nvSpPr>
          <p:spPr>
            <a:xfrm>
              <a:off x="5711164" y="2411822"/>
              <a:ext cx="1290626" cy="418422"/>
            </a:xfrm>
            <a:prstGeom prst="rect">
              <a:avLst/>
            </a:prstGeom>
            <a:noFill/>
          </p:spPr>
          <p:txBody>
            <a:bodyPr wrap="square" rtlCol="0">
              <a:spAutoFit/>
            </a:bodyPr>
            <a:lstStyle/>
            <a:p>
              <a:r>
                <a:rPr lang="en-US" sz="833"/>
                <a:t>2</a:t>
              </a:r>
              <a:r>
                <a:rPr lang="en-US" sz="833" baseline="30000"/>
                <a:t>nd</a:t>
              </a:r>
              <a:r>
                <a:rPr lang="en-US" sz="833"/>
                <a:t>/Metro Transit</a:t>
              </a:r>
              <a:br>
                <a:rPr lang="en-US" sz="833"/>
              </a:br>
              <a:r>
                <a:rPr lang="en-US" sz="833"/>
                <a:t>RGB 238/49/36</a:t>
              </a:r>
            </a:p>
          </p:txBody>
        </p:sp>
        <p:sp>
          <p:nvSpPr>
            <p:cNvPr id="16" name="Rectangle 15">
              <a:extLst>
                <a:ext uri="{FF2B5EF4-FFF2-40B4-BE49-F238E27FC236}">
                  <a16:creationId xmlns:a16="http://schemas.microsoft.com/office/drawing/2014/main" id="{1396B5F4-30F4-E544-BEDB-C998A39D2C09}"/>
                </a:ext>
              </a:extLst>
            </p:cNvPr>
            <p:cNvSpPr/>
            <p:nvPr/>
          </p:nvSpPr>
          <p:spPr>
            <a:xfrm>
              <a:off x="7374473" y="2126192"/>
              <a:ext cx="1600200" cy="275051"/>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7" name="TextBox 16">
              <a:extLst>
                <a:ext uri="{FF2B5EF4-FFF2-40B4-BE49-F238E27FC236}">
                  <a16:creationId xmlns:a16="http://schemas.microsoft.com/office/drawing/2014/main" id="{2805827C-C451-0B44-8089-B79225C350BE}"/>
                </a:ext>
              </a:extLst>
            </p:cNvPr>
            <p:cNvSpPr txBox="1"/>
            <p:nvPr/>
          </p:nvSpPr>
          <p:spPr>
            <a:xfrm>
              <a:off x="7309671" y="2411822"/>
              <a:ext cx="1290626" cy="418422"/>
            </a:xfrm>
            <a:prstGeom prst="rect">
              <a:avLst/>
            </a:prstGeom>
            <a:noFill/>
            <a:ln>
              <a:noFill/>
            </a:ln>
          </p:spPr>
          <p:txBody>
            <a:bodyPr wrap="square" rtlCol="0">
              <a:spAutoFit/>
            </a:bodyPr>
            <a:lstStyle/>
            <a:p>
              <a:r>
                <a:rPr lang="en-US" sz="833"/>
                <a:t>2</a:t>
              </a:r>
              <a:r>
                <a:rPr lang="en-US" sz="833" baseline="30000"/>
                <a:t>nd</a:t>
              </a:r>
              <a:r>
                <a:rPr lang="en-US" sz="833"/>
                <a:t>/Environmental</a:t>
              </a:r>
              <a:br>
                <a:rPr lang="en-US" sz="833"/>
              </a:br>
              <a:r>
                <a:rPr lang="en-US" sz="833"/>
                <a:t>RGB 0/154/199</a:t>
              </a:r>
            </a:p>
          </p:txBody>
        </p:sp>
        <p:sp>
          <p:nvSpPr>
            <p:cNvPr id="18" name="Rectangle 17">
              <a:extLst>
                <a:ext uri="{FF2B5EF4-FFF2-40B4-BE49-F238E27FC236}">
                  <a16:creationId xmlns:a16="http://schemas.microsoft.com/office/drawing/2014/main" id="{DE310923-FC7B-0B4F-864F-CBC5477C4CF8}"/>
                </a:ext>
              </a:extLst>
            </p:cNvPr>
            <p:cNvSpPr/>
            <p:nvPr userDrawn="1"/>
          </p:nvSpPr>
          <p:spPr>
            <a:xfrm>
              <a:off x="8981803" y="2126192"/>
              <a:ext cx="1600200" cy="2743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19" name="TextBox 18">
              <a:extLst>
                <a:ext uri="{FF2B5EF4-FFF2-40B4-BE49-F238E27FC236}">
                  <a16:creationId xmlns:a16="http://schemas.microsoft.com/office/drawing/2014/main" id="{76F23D32-3A9C-ED4D-A4C3-FA9D13DCE618}"/>
                </a:ext>
              </a:extLst>
            </p:cNvPr>
            <p:cNvSpPr txBox="1"/>
            <p:nvPr userDrawn="1"/>
          </p:nvSpPr>
          <p:spPr>
            <a:xfrm>
              <a:off x="8991600" y="2411822"/>
              <a:ext cx="1290626" cy="418422"/>
            </a:xfrm>
            <a:prstGeom prst="rect">
              <a:avLst/>
            </a:prstGeom>
            <a:noFill/>
            <a:ln>
              <a:noFill/>
            </a:ln>
          </p:spPr>
          <p:txBody>
            <a:bodyPr wrap="square" rtlCol="0">
              <a:spAutoFit/>
            </a:bodyPr>
            <a:lstStyle/>
            <a:p>
              <a:r>
                <a:rPr lang="en-US" sz="833"/>
                <a:t>Black</a:t>
              </a:r>
              <a:br>
                <a:rPr lang="en-US" sz="833"/>
              </a:br>
              <a:r>
                <a:rPr lang="en-US" sz="833"/>
                <a:t>RGB 0/0/0</a:t>
              </a:r>
            </a:p>
          </p:txBody>
        </p:sp>
      </p:grpSp>
    </p:spTree>
    <p:extLst>
      <p:ext uri="{BB962C8B-B14F-4D97-AF65-F5344CB8AC3E}">
        <p14:creationId xmlns:p14="http://schemas.microsoft.com/office/powerpoint/2010/main" val="57621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3.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4.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AF85D-CD8D-D642-8E0D-E87CE15F91C2}"/>
              </a:ext>
            </a:extLst>
          </p:cNvPr>
          <p:cNvSpPr>
            <a:spLocks noGrp="1"/>
          </p:cNvSpPr>
          <p:nvPr>
            <p:ph type="title"/>
          </p:nvPr>
        </p:nvSpPr>
        <p:spPr>
          <a:xfrm>
            <a:off x="838729" y="365125"/>
            <a:ext cx="10514542" cy="1325563"/>
          </a:xfrm>
          <a:prstGeom prst="rect">
            <a:avLst/>
          </a:prstGeom>
        </p:spPr>
        <p:txBody>
          <a:bodyPr vert="horz" lIns="91440" tIns="45720" rIns="91440" bIns="45720" rtlCol="0" anchor="ctr">
            <a:normAutofit/>
          </a:bodyPr>
          <a:lstStyle/>
          <a:p>
            <a:r>
              <a:rPr lang="en-US" err="1"/>
              <a:t>Metc</a:t>
            </a:r>
            <a:r>
              <a:rPr lang="en-US"/>
              <a:t> Theme</a:t>
            </a:r>
          </a:p>
        </p:txBody>
      </p:sp>
      <p:sp>
        <p:nvSpPr>
          <p:cNvPr id="3" name="Text Placeholder 2">
            <a:extLst>
              <a:ext uri="{FF2B5EF4-FFF2-40B4-BE49-F238E27FC236}">
                <a16:creationId xmlns:a16="http://schemas.microsoft.com/office/drawing/2014/main" id="{2E3A1B6D-B7F9-F04F-B295-7E8FB111A2E1}"/>
              </a:ext>
            </a:extLst>
          </p:cNvPr>
          <p:cNvSpPr>
            <a:spLocks noGrp="1"/>
          </p:cNvSpPr>
          <p:nvPr>
            <p:ph type="body" idx="1"/>
          </p:nvPr>
        </p:nvSpPr>
        <p:spPr>
          <a:xfrm>
            <a:off x="838729" y="1825625"/>
            <a:ext cx="10514542" cy="4351073"/>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93CC1-76EA-DE42-94CD-29E8BF3041E3}"/>
              </a:ext>
            </a:extLst>
          </p:cNvPr>
          <p:cNvSpPr>
            <a:spLocks noGrp="1"/>
          </p:cNvSpPr>
          <p:nvPr>
            <p:ph type="dt" sz="half" idx="2"/>
          </p:nvPr>
        </p:nvSpPr>
        <p:spPr>
          <a:xfrm>
            <a:off x="838729" y="6356615"/>
            <a:ext cx="274240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992B74-42A6-1F46-AC91-AA10094C7772}"/>
              </a:ext>
            </a:extLst>
          </p:cNvPr>
          <p:cNvSpPr>
            <a:spLocks noGrp="1"/>
          </p:cNvSpPr>
          <p:nvPr>
            <p:ph type="ftr" sz="quarter" idx="3"/>
          </p:nvPr>
        </p:nvSpPr>
        <p:spPr>
          <a:xfrm>
            <a:off x="4038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For consistency, the Council administers the MCUB progjram under the same  rules outlined in 49 CFR 25</a:t>
            </a:r>
          </a:p>
        </p:txBody>
      </p:sp>
      <p:sp>
        <p:nvSpPr>
          <p:cNvPr id="6" name="Slide Number Placeholder 5">
            <a:extLst>
              <a:ext uri="{FF2B5EF4-FFF2-40B4-BE49-F238E27FC236}">
                <a16:creationId xmlns:a16="http://schemas.microsoft.com/office/drawing/2014/main" id="{1D9E80A4-6A2B-984A-BC1D-D4B97AF9B936}"/>
              </a:ext>
            </a:extLst>
          </p:cNvPr>
          <p:cNvSpPr>
            <a:spLocks noGrp="1"/>
          </p:cNvSpPr>
          <p:nvPr>
            <p:ph type="sldNum" sz="quarter" idx="4"/>
          </p:nvPr>
        </p:nvSpPr>
        <p:spPr>
          <a:xfrm>
            <a:off x="8610865" y="6356615"/>
            <a:ext cx="274240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E3C962-D22B-8642-B317-ADD55DE83131}" type="slidenum">
              <a:rPr lang="en-US" smtClean="0"/>
              <a:t>‹#›</a:t>
            </a:fld>
            <a:endParaRPr lang="en-US"/>
          </a:p>
        </p:txBody>
      </p:sp>
    </p:spTree>
    <p:extLst>
      <p:ext uri="{BB962C8B-B14F-4D97-AF65-F5344CB8AC3E}">
        <p14:creationId xmlns:p14="http://schemas.microsoft.com/office/powerpoint/2010/main" val="3210169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836" r:id="rId26"/>
    <p:sldLayoutId id="2147483688" r:id="rId27"/>
    <p:sldLayoutId id="2147484189" r:id="rId28"/>
  </p:sldLayoutIdLst>
  <p:hf sldNum="0" hdr="0" dt="0"/>
  <p:txStyles>
    <p:titleStyle>
      <a:lvl1pPr algn="l" defTabSz="76197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AF85D-CD8D-D642-8E0D-E87CE15F91C2}"/>
              </a:ext>
            </a:extLst>
          </p:cNvPr>
          <p:cNvSpPr>
            <a:spLocks noGrp="1"/>
          </p:cNvSpPr>
          <p:nvPr>
            <p:ph type="title"/>
          </p:nvPr>
        </p:nvSpPr>
        <p:spPr>
          <a:xfrm>
            <a:off x="838729" y="365125"/>
            <a:ext cx="10514542"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2E3A1B6D-B7F9-F04F-B295-7E8FB111A2E1}"/>
              </a:ext>
            </a:extLst>
          </p:cNvPr>
          <p:cNvSpPr>
            <a:spLocks noGrp="1"/>
          </p:cNvSpPr>
          <p:nvPr>
            <p:ph type="body" idx="1"/>
          </p:nvPr>
        </p:nvSpPr>
        <p:spPr>
          <a:xfrm>
            <a:off x="838729" y="1825625"/>
            <a:ext cx="10514542" cy="4351073"/>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93CC1-76EA-DE42-94CD-29E8BF3041E3}"/>
              </a:ext>
            </a:extLst>
          </p:cNvPr>
          <p:cNvSpPr>
            <a:spLocks noGrp="1"/>
          </p:cNvSpPr>
          <p:nvPr>
            <p:ph type="dt" sz="half" idx="2"/>
          </p:nvPr>
        </p:nvSpPr>
        <p:spPr>
          <a:xfrm>
            <a:off x="838729" y="6356615"/>
            <a:ext cx="274240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992B74-42A6-1F46-AC91-AA10094C7772}"/>
              </a:ext>
            </a:extLst>
          </p:cNvPr>
          <p:cNvSpPr>
            <a:spLocks noGrp="1"/>
          </p:cNvSpPr>
          <p:nvPr>
            <p:ph type="ftr" sz="quarter" idx="3"/>
          </p:nvPr>
        </p:nvSpPr>
        <p:spPr>
          <a:xfrm>
            <a:off x="4038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E80A4-6A2B-984A-BC1D-D4B97AF9B936}"/>
              </a:ext>
            </a:extLst>
          </p:cNvPr>
          <p:cNvSpPr>
            <a:spLocks noGrp="1"/>
          </p:cNvSpPr>
          <p:nvPr>
            <p:ph type="sldNum" sz="quarter" idx="4"/>
          </p:nvPr>
        </p:nvSpPr>
        <p:spPr>
          <a:xfrm>
            <a:off x="8610865" y="6356615"/>
            <a:ext cx="274240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E3C962-D22B-8642-B317-ADD55DE83131}" type="slidenum">
              <a:rPr lang="en-US" smtClean="0"/>
              <a:t>‹#›</a:t>
            </a:fld>
            <a:endParaRPr lang="en-US"/>
          </a:p>
        </p:txBody>
      </p:sp>
    </p:spTree>
    <p:extLst>
      <p:ext uri="{BB962C8B-B14F-4D97-AF65-F5344CB8AC3E}">
        <p14:creationId xmlns:p14="http://schemas.microsoft.com/office/powerpoint/2010/main" val="3389872443"/>
      </p:ext>
    </p:extLst>
  </p:cSld>
  <p:clrMap bg1="lt1" tx1="dk1" bg2="lt2" tx2="dk2" accent1="accent1" accent2="accent2" accent3="accent3" accent4="accent4" accent5="accent5" accent6="accent6" hlink="hlink" folHlink="folHlink"/>
  <p:sldLayoutIdLst>
    <p:sldLayoutId id="2147483722" r:id="rId1"/>
    <p:sldLayoutId id="2147483793" r:id="rId2"/>
    <p:sldLayoutId id="2147483823" r:id="rId3"/>
    <p:sldLayoutId id="2147483824" r:id="rId4"/>
    <p:sldLayoutId id="2147483756" r:id="rId5"/>
    <p:sldLayoutId id="2147483825" r:id="rId6"/>
    <p:sldLayoutId id="2147483763" r:id="rId7"/>
    <p:sldLayoutId id="2147483826" r:id="rId8"/>
    <p:sldLayoutId id="2147483798" r:id="rId9"/>
    <p:sldLayoutId id="2147483827" r:id="rId10"/>
    <p:sldLayoutId id="2147483768" r:id="rId11"/>
    <p:sldLayoutId id="2147483769" r:id="rId12"/>
    <p:sldLayoutId id="2147483770" r:id="rId13"/>
    <p:sldLayoutId id="2147483771" r:id="rId14"/>
    <p:sldLayoutId id="2147483772" r:id="rId15"/>
    <p:sldLayoutId id="2147483837" r:id="rId16"/>
    <p:sldLayoutId id="2147483839" r:id="rId17"/>
    <p:sldLayoutId id="2147484190" r:id="rId18"/>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AF85D-CD8D-D642-8E0D-E87CE15F91C2}"/>
              </a:ext>
            </a:extLst>
          </p:cNvPr>
          <p:cNvSpPr>
            <a:spLocks noGrp="1"/>
          </p:cNvSpPr>
          <p:nvPr>
            <p:ph type="title"/>
          </p:nvPr>
        </p:nvSpPr>
        <p:spPr>
          <a:xfrm>
            <a:off x="838729" y="365125"/>
            <a:ext cx="10514542"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2E3A1B6D-B7F9-F04F-B295-7E8FB111A2E1}"/>
              </a:ext>
            </a:extLst>
          </p:cNvPr>
          <p:cNvSpPr>
            <a:spLocks noGrp="1"/>
          </p:cNvSpPr>
          <p:nvPr>
            <p:ph type="body" idx="1"/>
          </p:nvPr>
        </p:nvSpPr>
        <p:spPr>
          <a:xfrm>
            <a:off x="838729" y="1825625"/>
            <a:ext cx="10514542" cy="4351073"/>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93CC1-76EA-DE42-94CD-29E8BF3041E3}"/>
              </a:ext>
            </a:extLst>
          </p:cNvPr>
          <p:cNvSpPr>
            <a:spLocks noGrp="1"/>
          </p:cNvSpPr>
          <p:nvPr>
            <p:ph type="dt" sz="half" idx="2"/>
          </p:nvPr>
        </p:nvSpPr>
        <p:spPr>
          <a:xfrm>
            <a:off x="838729" y="6356615"/>
            <a:ext cx="274240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992B74-42A6-1F46-AC91-AA10094C7772}"/>
              </a:ext>
            </a:extLst>
          </p:cNvPr>
          <p:cNvSpPr>
            <a:spLocks noGrp="1"/>
          </p:cNvSpPr>
          <p:nvPr>
            <p:ph type="ftr" sz="quarter" idx="3"/>
          </p:nvPr>
        </p:nvSpPr>
        <p:spPr>
          <a:xfrm>
            <a:off x="4038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E80A4-6A2B-984A-BC1D-D4B97AF9B936}"/>
              </a:ext>
            </a:extLst>
          </p:cNvPr>
          <p:cNvSpPr>
            <a:spLocks noGrp="1"/>
          </p:cNvSpPr>
          <p:nvPr>
            <p:ph type="sldNum" sz="quarter" idx="4"/>
          </p:nvPr>
        </p:nvSpPr>
        <p:spPr>
          <a:xfrm>
            <a:off x="8610865" y="6356615"/>
            <a:ext cx="274240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E3C962-D22B-8642-B317-ADD55DE83131}" type="slidenum">
              <a:rPr lang="en-US" smtClean="0"/>
              <a:t>‹#›</a:t>
            </a:fld>
            <a:endParaRPr lang="en-US"/>
          </a:p>
        </p:txBody>
      </p:sp>
    </p:spTree>
    <p:extLst>
      <p:ext uri="{BB962C8B-B14F-4D97-AF65-F5344CB8AC3E}">
        <p14:creationId xmlns:p14="http://schemas.microsoft.com/office/powerpoint/2010/main" val="223837903"/>
      </p:ext>
    </p:extLst>
  </p:cSld>
  <p:clrMap bg1="lt1" tx1="dk1" bg2="lt2" tx2="dk2" accent1="accent1" accent2="accent2" accent3="accent3" accent4="accent4" accent5="accent5" accent6="accent6" hlink="hlink" folHlink="folHlink"/>
  <p:sldLayoutIdLst>
    <p:sldLayoutId id="2147483687" r:id="rId1"/>
    <p:sldLayoutId id="2147483828" r:id="rId2"/>
    <p:sldLayoutId id="2147483829" r:id="rId3"/>
    <p:sldLayoutId id="2147483830" r:id="rId4"/>
    <p:sldLayoutId id="2147483758" r:id="rId5"/>
    <p:sldLayoutId id="2147483831" r:id="rId6"/>
    <p:sldLayoutId id="2147483762" r:id="rId7"/>
    <p:sldLayoutId id="2147483832" r:id="rId8"/>
    <p:sldLayoutId id="2147483766" r:id="rId9"/>
    <p:sldLayoutId id="2147483833" r:id="rId10"/>
    <p:sldLayoutId id="2147483789" r:id="rId11"/>
    <p:sldLayoutId id="2147483834" r:id="rId12"/>
    <p:sldLayoutId id="2147483835" r:id="rId13"/>
    <p:sldLayoutId id="2147483792" r:id="rId14"/>
    <p:sldLayoutId id="2147483838" r:id="rId15"/>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AF85D-CD8D-D642-8E0D-E87CE15F91C2}"/>
              </a:ext>
            </a:extLst>
          </p:cNvPr>
          <p:cNvSpPr>
            <a:spLocks noGrp="1"/>
          </p:cNvSpPr>
          <p:nvPr>
            <p:ph type="title"/>
          </p:nvPr>
        </p:nvSpPr>
        <p:spPr>
          <a:xfrm>
            <a:off x="838729" y="365125"/>
            <a:ext cx="10514542"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2E3A1B6D-B7F9-F04F-B295-7E8FB111A2E1}"/>
              </a:ext>
            </a:extLst>
          </p:cNvPr>
          <p:cNvSpPr>
            <a:spLocks noGrp="1"/>
          </p:cNvSpPr>
          <p:nvPr>
            <p:ph type="body" idx="1"/>
          </p:nvPr>
        </p:nvSpPr>
        <p:spPr>
          <a:xfrm>
            <a:off x="838729" y="1825625"/>
            <a:ext cx="10514542" cy="4351073"/>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93CC1-76EA-DE42-94CD-29E8BF3041E3}"/>
              </a:ext>
            </a:extLst>
          </p:cNvPr>
          <p:cNvSpPr>
            <a:spLocks noGrp="1"/>
          </p:cNvSpPr>
          <p:nvPr>
            <p:ph type="dt" sz="half" idx="2"/>
          </p:nvPr>
        </p:nvSpPr>
        <p:spPr>
          <a:xfrm>
            <a:off x="838729" y="6356615"/>
            <a:ext cx="274240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992B74-42A6-1F46-AC91-AA10094C7772}"/>
              </a:ext>
            </a:extLst>
          </p:cNvPr>
          <p:cNvSpPr>
            <a:spLocks noGrp="1"/>
          </p:cNvSpPr>
          <p:nvPr>
            <p:ph type="ftr" sz="quarter" idx="3"/>
          </p:nvPr>
        </p:nvSpPr>
        <p:spPr>
          <a:xfrm>
            <a:off x="4038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E80A4-6A2B-984A-BC1D-D4B97AF9B936}"/>
              </a:ext>
            </a:extLst>
          </p:cNvPr>
          <p:cNvSpPr>
            <a:spLocks noGrp="1"/>
          </p:cNvSpPr>
          <p:nvPr>
            <p:ph type="sldNum" sz="quarter" idx="4"/>
          </p:nvPr>
        </p:nvSpPr>
        <p:spPr>
          <a:xfrm>
            <a:off x="8610865" y="6356615"/>
            <a:ext cx="274240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E3C962-D22B-8642-B317-ADD55DE83131}" type="slidenum">
              <a:rPr lang="en-US" smtClean="0"/>
              <a:t>‹#›</a:t>
            </a:fld>
            <a:endParaRPr lang="en-US"/>
          </a:p>
        </p:txBody>
      </p:sp>
    </p:spTree>
    <p:extLst>
      <p:ext uri="{BB962C8B-B14F-4D97-AF65-F5344CB8AC3E}">
        <p14:creationId xmlns:p14="http://schemas.microsoft.com/office/powerpoint/2010/main" val="2174233838"/>
      </p:ext>
    </p:extLst>
  </p:cSld>
  <p:clrMap bg1="lt1" tx1="dk1" bg2="lt2" tx2="dk2" accent1="accent1" accent2="accent2" accent3="accent3" accent4="accent4" accent5="accent5" accent6="accent6" hlink="hlink" folHlink="folHlink"/>
  <p:sldLayoutIdLst>
    <p:sldLayoutId id="2147484182" r:id="rId1"/>
    <p:sldLayoutId id="2147484166" r:id="rId2"/>
    <p:sldLayoutId id="2147484167" r:id="rId3"/>
    <p:sldLayoutId id="2147484168" r:id="rId4"/>
    <p:sldLayoutId id="2147484169" r:id="rId5"/>
    <p:sldLayoutId id="2147484170" r:id="rId6"/>
    <p:sldLayoutId id="2147484188"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AF85D-CD8D-D642-8E0D-E87CE15F91C2}"/>
              </a:ext>
            </a:extLst>
          </p:cNvPr>
          <p:cNvSpPr>
            <a:spLocks noGrp="1"/>
          </p:cNvSpPr>
          <p:nvPr>
            <p:ph type="title"/>
          </p:nvPr>
        </p:nvSpPr>
        <p:spPr>
          <a:xfrm>
            <a:off x="838729" y="365125"/>
            <a:ext cx="10514542" cy="1325563"/>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2E3A1B6D-B7F9-F04F-B295-7E8FB111A2E1}"/>
              </a:ext>
            </a:extLst>
          </p:cNvPr>
          <p:cNvSpPr>
            <a:spLocks noGrp="1"/>
          </p:cNvSpPr>
          <p:nvPr>
            <p:ph type="body" idx="1"/>
          </p:nvPr>
        </p:nvSpPr>
        <p:spPr>
          <a:xfrm>
            <a:off x="838729" y="1825625"/>
            <a:ext cx="10514542" cy="4351073"/>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93CC1-76EA-DE42-94CD-29E8BF3041E3}"/>
              </a:ext>
            </a:extLst>
          </p:cNvPr>
          <p:cNvSpPr>
            <a:spLocks noGrp="1"/>
          </p:cNvSpPr>
          <p:nvPr>
            <p:ph type="dt" sz="half" idx="2"/>
          </p:nvPr>
        </p:nvSpPr>
        <p:spPr>
          <a:xfrm>
            <a:off x="838729" y="6356615"/>
            <a:ext cx="274240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B992B74-42A6-1F46-AC91-AA10094C7772}"/>
              </a:ext>
            </a:extLst>
          </p:cNvPr>
          <p:cNvSpPr>
            <a:spLocks noGrp="1"/>
          </p:cNvSpPr>
          <p:nvPr>
            <p:ph type="ftr" sz="quarter" idx="3"/>
          </p:nvPr>
        </p:nvSpPr>
        <p:spPr>
          <a:xfrm>
            <a:off x="4038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E80A4-6A2B-984A-BC1D-D4B97AF9B936}"/>
              </a:ext>
            </a:extLst>
          </p:cNvPr>
          <p:cNvSpPr>
            <a:spLocks noGrp="1"/>
          </p:cNvSpPr>
          <p:nvPr>
            <p:ph type="sldNum" sz="quarter" idx="4"/>
          </p:nvPr>
        </p:nvSpPr>
        <p:spPr>
          <a:xfrm>
            <a:off x="8610865" y="6356615"/>
            <a:ext cx="274240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E3C962-D22B-8642-B317-ADD55DE83131}" type="slidenum">
              <a:rPr lang="en-US" smtClean="0"/>
              <a:t>‹#›</a:t>
            </a:fld>
            <a:endParaRPr lang="en-US"/>
          </a:p>
        </p:txBody>
      </p:sp>
    </p:spTree>
    <p:extLst>
      <p:ext uri="{BB962C8B-B14F-4D97-AF65-F5344CB8AC3E}">
        <p14:creationId xmlns:p14="http://schemas.microsoft.com/office/powerpoint/2010/main" val="1335031236"/>
      </p:ext>
    </p:extLst>
  </p:cSld>
  <p:clrMap bg1="lt1" tx1="dk1" bg2="lt2" tx2="dk2" accent1="accent1" accent2="accent2" accent3="accent3" accent4="accent4" accent5="accent5" accent6="accent6" hlink="hlink" folHlink="folHlink"/>
  <p:sldLayoutIdLst>
    <p:sldLayoutId id="2147483723" r:id="rId1"/>
    <p:sldLayoutId id="2147483800" r:id="rId2"/>
    <p:sldLayoutId id="2147483753" r:id="rId3"/>
    <p:sldLayoutId id="2147483846" r:id="rId4"/>
    <p:sldLayoutId id="2147483757" r:id="rId5"/>
    <p:sldLayoutId id="2147483802" r:id="rId6"/>
    <p:sldLayoutId id="2147483761" r:id="rId7"/>
    <p:sldLayoutId id="2147483803" r:id="rId8"/>
    <p:sldLayoutId id="2147483765" r:id="rId9"/>
    <p:sldLayoutId id="2147483804" r:id="rId10"/>
    <p:sldLayoutId id="2147483773" r:id="rId11"/>
    <p:sldLayoutId id="2147483774" r:id="rId12"/>
    <p:sldLayoutId id="2147483775" r:id="rId13"/>
    <p:sldLayoutId id="2147483776" r:id="rId14"/>
    <p:sldLayoutId id="2147484152" r:id="rId15"/>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hyperlink" Target="mailto:Shirin.Edwin@metc.state.mn.us" TargetMode="External"/><Relationship Id="rId2" Type="http://schemas.openxmlformats.org/officeDocument/2006/relationships/hyperlink" Target="mailto:Scottie.Carter@metc.state.mn.us" TargetMode="External"/><Relationship Id="rId1" Type="http://schemas.openxmlformats.org/officeDocument/2006/relationships/slideLayout" Target="../slideLayouts/slideLayout45.xml"/><Relationship Id="rId4" Type="http://schemas.openxmlformats.org/officeDocument/2006/relationships/hyperlink" Target="mailto:Mark.Samander@metc.state.m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2213-B9DD-AFBF-B9E7-5CE69B17419E}"/>
              </a:ext>
            </a:extLst>
          </p:cNvPr>
          <p:cNvSpPr>
            <a:spLocks noGrp="1"/>
          </p:cNvSpPr>
          <p:nvPr>
            <p:ph type="title"/>
          </p:nvPr>
        </p:nvSpPr>
        <p:spPr>
          <a:xfrm>
            <a:off x="394748" y="4485181"/>
            <a:ext cx="7904212" cy="691042"/>
          </a:xfrm>
        </p:spPr>
        <p:txBody>
          <a:bodyPr/>
          <a:lstStyle/>
          <a:p>
            <a:r>
              <a:rPr lang="en-US" dirty="0">
                <a:cs typeface="Arial"/>
              </a:rPr>
              <a:t>Introduction to the CRU </a:t>
            </a:r>
          </a:p>
        </p:txBody>
      </p:sp>
      <p:sp>
        <p:nvSpPr>
          <p:cNvPr id="3" name="Text Placeholder 2">
            <a:extLst>
              <a:ext uri="{FF2B5EF4-FFF2-40B4-BE49-F238E27FC236}">
                <a16:creationId xmlns:a16="http://schemas.microsoft.com/office/drawing/2014/main" id="{1504E255-8CC2-82BB-FAE5-F5D0CAD27613}"/>
              </a:ext>
            </a:extLst>
          </p:cNvPr>
          <p:cNvSpPr>
            <a:spLocks noGrp="1"/>
          </p:cNvSpPr>
          <p:nvPr>
            <p:ph type="body" sz="quarter" idx="11"/>
          </p:nvPr>
        </p:nvSpPr>
        <p:spPr>
          <a:xfrm>
            <a:off x="394748" y="5414811"/>
            <a:ext cx="7904212" cy="814152"/>
          </a:xfrm>
        </p:spPr>
        <p:txBody>
          <a:bodyPr vert="horz" lIns="91440" tIns="45720" rIns="91440" bIns="45720" rtlCol="0" anchor="t">
            <a:noAutofit/>
          </a:bodyPr>
          <a:lstStyle/>
          <a:p>
            <a:r>
              <a:rPr lang="en-US" sz="2800" dirty="0"/>
              <a:t>The Newest Unit in the OEEO</a:t>
            </a:r>
          </a:p>
        </p:txBody>
      </p:sp>
      <p:sp>
        <p:nvSpPr>
          <p:cNvPr id="4" name="Text Placeholder 3">
            <a:extLst>
              <a:ext uri="{FF2B5EF4-FFF2-40B4-BE49-F238E27FC236}">
                <a16:creationId xmlns:a16="http://schemas.microsoft.com/office/drawing/2014/main" id="{3FEBAB3E-757A-C676-2478-F715B7CE6299}"/>
              </a:ext>
            </a:extLst>
          </p:cNvPr>
          <p:cNvSpPr>
            <a:spLocks noGrp="1"/>
          </p:cNvSpPr>
          <p:nvPr>
            <p:ph type="body" sz="quarter" idx="12"/>
          </p:nvPr>
        </p:nvSpPr>
        <p:spPr/>
        <p:txBody>
          <a:bodyPr vert="horz" lIns="91440" tIns="45720" rIns="91440" bIns="45720" rtlCol="0" anchor="t">
            <a:noAutofit/>
          </a:bodyPr>
          <a:lstStyle/>
          <a:p>
            <a:r>
              <a:rPr lang="en-US" dirty="0">
                <a:latin typeface="Arial"/>
                <a:cs typeface="Arial"/>
              </a:rPr>
              <a:t>March 2026</a:t>
            </a:r>
            <a:endParaRPr lang="en-US" dirty="0"/>
          </a:p>
        </p:txBody>
      </p:sp>
    </p:spTree>
    <p:extLst>
      <p:ext uri="{BB962C8B-B14F-4D97-AF65-F5344CB8AC3E}">
        <p14:creationId xmlns:p14="http://schemas.microsoft.com/office/powerpoint/2010/main" val="414795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91B9-2B8A-E4E3-A3BB-1B97E0EAA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89F14-48EB-64CA-9C05-26DA503CE09C}"/>
              </a:ext>
            </a:extLst>
          </p:cNvPr>
          <p:cNvSpPr>
            <a:spLocks noGrp="1"/>
          </p:cNvSpPr>
          <p:nvPr>
            <p:ph type="title"/>
          </p:nvPr>
        </p:nvSpPr>
        <p:spPr/>
        <p:txBody>
          <a:bodyPr/>
          <a:lstStyle/>
          <a:p>
            <a:r>
              <a:rPr lang="en-US"/>
              <a:t>Title VI Progress and Impact</a:t>
            </a:r>
          </a:p>
        </p:txBody>
      </p:sp>
      <p:sp>
        <p:nvSpPr>
          <p:cNvPr id="3" name="Text Placeholder 2">
            <a:extLst>
              <a:ext uri="{FF2B5EF4-FFF2-40B4-BE49-F238E27FC236}">
                <a16:creationId xmlns:a16="http://schemas.microsoft.com/office/drawing/2014/main" id="{51565F21-A784-F0F3-5CE8-23CE6DA56192}"/>
              </a:ext>
            </a:extLst>
          </p:cNvPr>
          <p:cNvSpPr>
            <a:spLocks noGrp="1"/>
          </p:cNvSpPr>
          <p:nvPr>
            <p:ph type="body" sz="quarter" idx="11"/>
          </p:nvPr>
        </p:nvSpPr>
        <p:spPr/>
        <p:txBody>
          <a:bodyPr/>
          <a:lstStyle/>
          <a:p>
            <a:r>
              <a:rPr lang="en-US" sz="2300">
                <a:latin typeface="Arial"/>
                <a:cs typeface="Arial"/>
              </a:rPr>
              <a:t>Objectives and Key Results</a:t>
            </a:r>
            <a:endParaRPr lang="en-US" sz="2300" dirty="0"/>
          </a:p>
        </p:txBody>
      </p:sp>
      <p:sp>
        <p:nvSpPr>
          <p:cNvPr id="4" name="Text Placeholder 3">
            <a:extLst>
              <a:ext uri="{FF2B5EF4-FFF2-40B4-BE49-F238E27FC236}">
                <a16:creationId xmlns:a16="http://schemas.microsoft.com/office/drawing/2014/main" id="{610CE75E-B0B5-5A00-6264-5771FF991D76}"/>
              </a:ext>
            </a:extLst>
          </p:cNvPr>
          <p:cNvSpPr>
            <a:spLocks noGrp="1"/>
          </p:cNvSpPr>
          <p:nvPr>
            <p:ph type="body" sz="quarter" idx="12"/>
          </p:nvPr>
        </p:nvSpPr>
        <p:spPr/>
        <p:txBody>
          <a:bodyPr vert="horz" lIns="91440" tIns="45720" rIns="91440" bIns="45720" rtlCol="0" anchor="t">
            <a:noAutofit/>
          </a:bodyPr>
          <a:lstStyle/>
          <a:p>
            <a:r>
              <a:rPr lang="en-US" sz="1650">
                <a:latin typeface="Arial"/>
                <a:cs typeface="Arial"/>
              </a:rPr>
              <a:t>Number of Title VI complaints received and resolved</a:t>
            </a:r>
            <a:endParaRPr lang="en-US" sz="1650"/>
          </a:p>
          <a:p>
            <a:r>
              <a:rPr lang="en-US" sz="1650">
                <a:latin typeface="Arial"/>
                <a:cs typeface="Arial"/>
              </a:rPr>
              <a:t>Title VI Equity Analysis</a:t>
            </a:r>
          </a:p>
          <a:p>
            <a:r>
              <a:rPr lang="en-US" sz="1650">
                <a:latin typeface="Arial"/>
                <a:cs typeface="Arial"/>
              </a:rPr>
              <a:t>Number of Title VI related trainings conducted</a:t>
            </a:r>
            <a:endParaRPr lang="en-US" sz="1650"/>
          </a:p>
          <a:p>
            <a:r>
              <a:rPr lang="en-US" sz="1650">
                <a:latin typeface="Arial"/>
                <a:cs typeface="Arial"/>
              </a:rPr>
              <a:t>Quarterly meetings with Title VI liaisons</a:t>
            </a:r>
            <a:endParaRPr lang="en-US" sz="1650"/>
          </a:p>
          <a:p>
            <a:r>
              <a:rPr lang="en-US" sz="1650">
                <a:latin typeface="Arial"/>
                <a:cs typeface="Arial"/>
              </a:rPr>
              <a:t>Number of subrecipient reviews conducted</a:t>
            </a:r>
          </a:p>
          <a:p>
            <a:r>
              <a:rPr lang="en-US" sz="1650">
                <a:latin typeface="Arial"/>
                <a:cs typeface="Arial"/>
              </a:rPr>
              <a:t>Number of corrective action in the FTA Triennial Review at zero</a:t>
            </a:r>
            <a:endParaRPr lang="en-US" sz="1650"/>
          </a:p>
          <a:p>
            <a:endParaRPr lang="en-US" sz="1650">
              <a:highlight>
                <a:srgbClr val="FFFF00"/>
              </a:highlight>
            </a:endParaRPr>
          </a:p>
          <a:p>
            <a:endParaRPr lang="en-US" sz="1650">
              <a:highlight>
                <a:srgbClr val="FFFF00"/>
              </a:highlight>
            </a:endParaRPr>
          </a:p>
          <a:p>
            <a:endParaRPr lang="en-US" sz="1650">
              <a:highlight>
                <a:srgbClr val="FFFF00"/>
              </a:highlight>
            </a:endParaRPr>
          </a:p>
          <a:p>
            <a:endParaRPr lang="en-US" sz="1650">
              <a:highlight>
                <a:srgbClr val="FFFF00"/>
              </a:highlight>
            </a:endParaRPr>
          </a:p>
          <a:p>
            <a:endParaRPr lang="en-US" sz="1650">
              <a:highlight>
                <a:srgbClr val="FFFF00"/>
              </a:highlight>
            </a:endParaRPr>
          </a:p>
          <a:p>
            <a:endParaRPr lang="en-US"/>
          </a:p>
        </p:txBody>
      </p:sp>
    </p:spTree>
    <p:extLst>
      <p:ext uri="{BB962C8B-B14F-4D97-AF65-F5344CB8AC3E}">
        <p14:creationId xmlns:p14="http://schemas.microsoft.com/office/powerpoint/2010/main" val="201791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3E1E-6CDB-AD08-3453-0690B87AD5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1508F2D-493C-8045-8ADA-6D1A05A06CFC}"/>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9510A089-4D83-41CF-F2C3-E9ECD074B1B6}"/>
              </a:ext>
            </a:extLst>
          </p:cNvPr>
          <p:cNvSpPr>
            <a:spLocks noGrp="1"/>
          </p:cNvSpPr>
          <p:nvPr>
            <p:ph type="body" sz="quarter" idx="12"/>
          </p:nvPr>
        </p:nvSpPr>
        <p:spPr/>
        <p:txBody>
          <a:bodyPr/>
          <a:lstStyle/>
          <a:p>
            <a:pPr marL="0" marR="0" lvl="0" indent="0" algn="ctr" defTabSz="761970" rtl="0" eaLnBrk="1" fontAlgn="auto" latinLnBrk="0" hangingPunct="1">
              <a:lnSpc>
                <a:spcPct val="90000"/>
              </a:lnSpc>
              <a:spcBef>
                <a:spcPts val="833"/>
              </a:spcBef>
              <a:spcAft>
                <a:spcPts val="0"/>
              </a:spcAft>
              <a:buClrTx/>
              <a:buSzTx/>
              <a:buFontTx/>
              <a:buNone/>
              <a:tabLst/>
              <a:defRPr/>
            </a:pPr>
            <a:endParaRPr kumimoji="0" lang="en-US" sz="3600" b="1" i="0" u="none" strike="noStrike" kern="1200" cap="none" spc="0" normalizeH="0" baseline="0" noProof="0" dirty="0">
              <a:ln>
                <a:noFill/>
              </a:ln>
              <a:solidFill>
                <a:srgbClr val="005DAA"/>
              </a:solidFill>
              <a:effectLst/>
              <a:uLnTx/>
              <a:uFillTx/>
              <a:latin typeface="Arial" panose="020B0604020202020204" pitchFamily="34" charset="0"/>
              <a:ea typeface="+mn-ea"/>
              <a:cs typeface="Arial" panose="020B0604020202020204" pitchFamily="34" charset="0"/>
            </a:endParaRPr>
          </a:p>
          <a:p>
            <a:pPr marL="0" marR="0" lvl="0" indent="0" algn="ctr" defTabSz="761970" rtl="0" eaLnBrk="1" fontAlgn="auto" latinLnBrk="0" hangingPunct="1">
              <a:lnSpc>
                <a:spcPct val="90000"/>
              </a:lnSpc>
              <a:spcBef>
                <a:spcPts val="833"/>
              </a:spcBef>
              <a:spcAft>
                <a:spcPts val="0"/>
              </a:spcAft>
              <a:buClrTx/>
              <a:buSzTx/>
              <a:buFontTx/>
              <a:buNone/>
              <a:tabLst/>
              <a:defRPr/>
            </a:pPr>
            <a:endParaRPr lang="en-US" sz="3600" b="1" dirty="0">
              <a:solidFill>
                <a:srgbClr val="005DAA"/>
              </a:solidFill>
            </a:endParaRPr>
          </a:p>
          <a:p>
            <a:pPr marL="0" marR="0" lvl="0" indent="0" algn="ctr" defTabSz="761970" rtl="0" eaLnBrk="1" fontAlgn="auto" latinLnBrk="0" hangingPunct="1">
              <a:lnSpc>
                <a:spcPct val="90000"/>
              </a:lnSpc>
              <a:spcBef>
                <a:spcPts val="833"/>
              </a:spcBef>
              <a:spcAft>
                <a:spcPts val="0"/>
              </a:spcAft>
              <a:buClrTx/>
              <a:buSzTx/>
              <a:buFontTx/>
              <a:buNone/>
              <a:tabLst/>
              <a:defRPr/>
            </a:pPr>
            <a:r>
              <a:rPr kumimoji="0" lang="en-US" sz="5400" b="1" i="0" u="none" strike="noStrike" kern="1200" cap="none" spc="0" normalizeH="0" baseline="0" noProof="0" dirty="0">
                <a:ln>
                  <a:noFill/>
                </a:ln>
                <a:solidFill>
                  <a:srgbClr val="005DAA"/>
                </a:solidFill>
                <a:effectLst/>
                <a:uLnTx/>
                <a:uFillTx/>
                <a:latin typeface="Arial" panose="020B0604020202020204" pitchFamily="34" charset="0"/>
                <a:ea typeface="+mn-ea"/>
                <a:cs typeface="Arial" panose="020B0604020202020204" pitchFamily="34" charset="0"/>
              </a:rPr>
              <a:t>Questions????</a:t>
            </a:r>
          </a:p>
          <a:p>
            <a:pPr algn="ctr"/>
            <a:endParaRPr lang="en-US" dirty="0"/>
          </a:p>
        </p:txBody>
      </p:sp>
    </p:spTree>
    <p:extLst>
      <p:ext uri="{BB962C8B-B14F-4D97-AF65-F5344CB8AC3E}">
        <p14:creationId xmlns:p14="http://schemas.microsoft.com/office/powerpoint/2010/main" val="22591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16FE-2909-D42D-638C-3309A5981205}"/>
              </a:ext>
            </a:extLst>
          </p:cNvPr>
          <p:cNvSpPr>
            <a:spLocks noGrp="1"/>
          </p:cNvSpPr>
          <p:nvPr>
            <p:ph type="title"/>
          </p:nvPr>
        </p:nvSpPr>
        <p:spPr/>
        <p:txBody>
          <a:bodyPr/>
          <a:lstStyle/>
          <a:p>
            <a:r>
              <a:rPr lang="en-US" dirty="0"/>
              <a:t>Contact us</a:t>
            </a:r>
          </a:p>
        </p:txBody>
      </p:sp>
      <p:sp>
        <p:nvSpPr>
          <p:cNvPr id="3" name="Text Placeholder 2">
            <a:extLst>
              <a:ext uri="{FF2B5EF4-FFF2-40B4-BE49-F238E27FC236}">
                <a16:creationId xmlns:a16="http://schemas.microsoft.com/office/drawing/2014/main" id="{BDC294DE-8F85-C0A3-18C4-BD09459C254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0A9FA1F-FF1E-FAAB-FC81-A19DF08F4F09}"/>
              </a:ext>
            </a:extLst>
          </p:cNvPr>
          <p:cNvSpPr>
            <a:spLocks noGrp="1"/>
          </p:cNvSpPr>
          <p:nvPr>
            <p:ph type="body" sz="quarter" idx="12"/>
          </p:nvPr>
        </p:nvSpPr>
        <p:spPr/>
        <p:txBody>
          <a:bodyPr/>
          <a:lstStyle/>
          <a:p>
            <a:pPr algn="l" latinLnBrk="0">
              <a:spcAft>
                <a:spcPts val="1125"/>
              </a:spcAft>
            </a:pPr>
            <a:r>
              <a:rPr lang="en-US" b="1" i="0" dirty="0">
                <a:solidFill>
                  <a:srgbClr val="262626"/>
                </a:solidFill>
                <a:effectLst/>
                <a:latin typeface="inherit"/>
              </a:rPr>
              <a:t>Scottie Carter</a:t>
            </a:r>
            <a:r>
              <a:rPr lang="en-US" b="0" i="0" dirty="0">
                <a:solidFill>
                  <a:srgbClr val="262626"/>
                </a:solidFill>
                <a:effectLst/>
                <a:latin typeface="inherit"/>
              </a:rPr>
              <a:t>, Civil </a:t>
            </a:r>
            <a:r>
              <a:rPr lang="en-US" dirty="0">
                <a:solidFill>
                  <a:srgbClr val="262626"/>
                </a:solidFill>
                <a:latin typeface="inherit"/>
              </a:rPr>
              <a:t>R</a:t>
            </a:r>
            <a:r>
              <a:rPr lang="en-US" b="0" i="0" dirty="0">
                <a:solidFill>
                  <a:srgbClr val="262626"/>
                </a:solidFill>
                <a:effectLst/>
                <a:latin typeface="inherit"/>
              </a:rPr>
              <a:t>ights </a:t>
            </a:r>
            <a:r>
              <a:rPr lang="en-US" dirty="0">
                <a:solidFill>
                  <a:srgbClr val="262626"/>
                </a:solidFill>
                <a:latin typeface="inherit"/>
              </a:rPr>
              <a:t>M</a:t>
            </a:r>
            <a:r>
              <a:rPr lang="en-US" b="0" i="0" dirty="0">
                <a:solidFill>
                  <a:srgbClr val="262626"/>
                </a:solidFill>
                <a:effectLst/>
                <a:latin typeface="inherit"/>
              </a:rPr>
              <a:t>anager, </a:t>
            </a:r>
            <a:r>
              <a:rPr lang="en-US" b="0" i="0" dirty="0">
                <a:solidFill>
                  <a:srgbClr val="0055A5"/>
                </a:solidFill>
                <a:effectLst/>
                <a:latin typeface="inherit"/>
                <a:hlinkClick r:id="rId2" tooltip="mailto:Scottie.Carter@metc.state.mn.us"/>
              </a:rPr>
              <a:t>Scottie.Carter@metc.state.mn.us</a:t>
            </a:r>
            <a:endParaRPr lang="en-US" b="0" i="0" dirty="0">
              <a:solidFill>
                <a:srgbClr val="262626"/>
              </a:solidFill>
              <a:effectLst/>
              <a:latin typeface="helvetica" panose="020B0604020202020204" pitchFamily="34" charset="0"/>
            </a:endParaRPr>
          </a:p>
          <a:p>
            <a:pPr algn="l" latinLnBrk="0">
              <a:spcAft>
                <a:spcPts val="1125"/>
              </a:spcAft>
            </a:pPr>
            <a:r>
              <a:rPr lang="en-US" b="1" i="0" dirty="0">
                <a:solidFill>
                  <a:srgbClr val="262626"/>
                </a:solidFill>
                <a:effectLst/>
                <a:latin typeface="inherit"/>
              </a:rPr>
              <a:t>Shirin Edwin</a:t>
            </a:r>
            <a:r>
              <a:rPr lang="en-US" b="0" i="0" dirty="0">
                <a:solidFill>
                  <a:srgbClr val="262626"/>
                </a:solidFill>
                <a:effectLst/>
                <a:latin typeface="inherit"/>
              </a:rPr>
              <a:t>, Title VI civil rights specialist, </a:t>
            </a:r>
            <a:r>
              <a:rPr lang="en-US" b="0" i="0" dirty="0">
                <a:solidFill>
                  <a:srgbClr val="0055A5"/>
                </a:solidFill>
                <a:effectLst/>
                <a:latin typeface="inherit"/>
                <a:hlinkClick r:id="rId3" tooltip="mailto:Shirin.Edwin@metc.state.mn.us"/>
              </a:rPr>
              <a:t>Shirin.Edwin@metc.state.mn.us</a:t>
            </a:r>
            <a:r>
              <a:rPr lang="en-US" b="0" i="0" dirty="0">
                <a:solidFill>
                  <a:srgbClr val="262626"/>
                </a:solidFill>
                <a:effectLst/>
                <a:latin typeface="inherit"/>
              </a:rPr>
              <a:t> </a:t>
            </a:r>
            <a:endParaRPr lang="en-US" b="0" i="0" dirty="0">
              <a:solidFill>
                <a:srgbClr val="262626"/>
              </a:solidFill>
              <a:effectLst/>
              <a:latin typeface="helvetica" panose="020B0604020202020204" pitchFamily="34" charset="0"/>
            </a:endParaRPr>
          </a:p>
          <a:p>
            <a:pPr algn="l" latinLnBrk="0">
              <a:spcAft>
                <a:spcPts val="1125"/>
              </a:spcAft>
            </a:pPr>
            <a:r>
              <a:rPr lang="en-US" b="1" i="0" dirty="0">
                <a:solidFill>
                  <a:srgbClr val="262626"/>
                </a:solidFill>
                <a:effectLst/>
                <a:latin typeface="inherit"/>
              </a:rPr>
              <a:t>Mark </a:t>
            </a:r>
            <a:r>
              <a:rPr lang="en-US" b="1" i="0" dirty="0" err="1">
                <a:solidFill>
                  <a:srgbClr val="262626"/>
                </a:solidFill>
                <a:effectLst/>
                <a:latin typeface="inherit"/>
              </a:rPr>
              <a:t>Samander</a:t>
            </a:r>
            <a:r>
              <a:rPr lang="en-US" b="0" i="0" dirty="0">
                <a:solidFill>
                  <a:srgbClr val="262626"/>
                </a:solidFill>
                <a:effectLst/>
                <a:latin typeface="inherit"/>
              </a:rPr>
              <a:t>, ADA Title II specialist, </a:t>
            </a:r>
            <a:r>
              <a:rPr lang="en-US" b="0" i="0" dirty="0">
                <a:solidFill>
                  <a:srgbClr val="0055A5"/>
                </a:solidFill>
                <a:effectLst/>
                <a:latin typeface="inherit"/>
                <a:hlinkClick r:id="rId4" tooltip="mailto:Mark.Samander@metc.state.mn.us"/>
              </a:rPr>
              <a:t>Mark.Samander@metc.state.mn.us</a:t>
            </a:r>
            <a:r>
              <a:rPr lang="en-US" b="0" i="0" dirty="0">
                <a:solidFill>
                  <a:srgbClr val="262626"/>
                </a:solidFill>
                <a:effectLst/>
                <a:latin typeface="inherit"/>
              </a:rPr>
              <a:t> </a:t>
            </a:r>
            <a:endParaRPr lang="en-US" b="0" i="0" dirty="0">
              <a:solidFill>
                <a:srgbClr val="262626"/>
              </a:solidFill>
              <a:effectLst/>
              <a:latin typeface="helvetica" panose="020B0604020202020204" pitchFamily="34" charset="0"/>
            </a:endParaRPr>
          </a:p>
          <a:p>
            <a:endParaRPr lang="en-US" dirty="0"/>
          </a:p>
        </p:txBody>
      </p:sp>
    </p:spTree>
    <p:extLst>
      <p:ext uri="{BB962C8B-B14F-4D97-AF65-F5344CB8AC3E}">
        <p14:creationId xmlns:p14="http://schemas.microsoft.com/office/powerpoint/2010/main" val="166241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A288-54B0-C85D-34ED-634B41760872}"/>
              </a:ext>
            </a:extLst>
          </p:cNvPr>
          <p:cNvSpPr>
            <a:spLocks noGrp="1"/>
          </p:cNvSpPr>
          <p:nvPr>
            <p:ph type="title"/>
          </p:nvPr>
        </p:nvSpPr>
        <p:spPr>
          <a:xfrm>
            <a:off x="372985" y="204023"/>
            <a:ext cx="10929977" cy="1140874"/>
          </a:xfrm>
        </p:spPr>
        <p:txBody>
          <a:bodyPr/>
          <a:lstStyle/>
          <a:p>
            <a:r>
              <a:rPr lang="en-US" dirty="0">
                <a:cs typeface="Arial"/>
              </a:rPr>
              <a:t>OEEO’s Civil Rights Unit (CRU)</a:t>
            </a:r>
            <a:endParaRPr lang="en-US" dirty="0"/>
          </a:p>
        </p:txBody>
      </p:sp>
      <p:sp>
        <p:nvSpPr>
          <p:cNvPr id="3" name="Text Placeholder 2">
            <a:extLst>
              <a:ext uri="{FF2B5EF4-FFF2-40B4-BE49-F238E27FC236}">
                <a16:creationId xmlns:a16="http://schemas.microsoft.com/office/drawing/2014/main" id="{E7E8EF03-4ED0-5279-8351-EFF7C8A9FE4C}"/>
              </a:ext>
            </a:extLst>
          </p:cNvPr>
          <p:cNvSpPr>
            <a:spLocks noGrp="1"/>
          </p:cNvSpPr>
          <p:nvPr>
            <p:ph type="body" sz="quarter" idx="11"/>
          </p:nvPr>
        </p:nvSpPr>
        <p:spPr/>
        <p:txBody>
          <a:bodyPr/>
          <a:lstStyle/>
          <a:p>
            <a:r>
              <a:rPr lang="en-US" sz="3600">
                <a:solidFill>
                  <a:schemeClr val="tx1"/>
                </a:solidFill>
                <a:latin typeface="Arial"/>
                <a:cs typeface="Arial"/>
              </a:rPr>
              <a:t>Purpose Statement</a:t>
            </a:r>
            <a:endParaRPr lang="en-US" sz="3600">
              <a:solidFill>
                <a:schemeClr val="tx1"/>
              </a:solidFill>
            </a:endParaRPr>
          </a:p>
        </p:txBody>
      </p:sp>
      <p:sp>
        <p:nvSpPr>
          <p:cNvPr id="4" name="Text Placeholder 3">
            <a:extLst>
              <a:ext uri="{FF2B5EF4-FFF2-40B4-BE49-F238E27FC236}">
                <a16:creationId xmlns:a16="http://schemas.microsoft.com/office/drawing/2014/main" id="{6ABD349D-0B78-40D2-87D5-323D55D2325F}"/>
              </a:ext>
            </a:extLst>
          </p:cNvPr>
          <p:cNvSpPr>
            <a:spLocks noGrp="1"/>
          </p:cNvSpPr>
          <p:nvPr>
            <p:ph type="body" sz="quarter" idx="12"/>
          </p:nvPr>
        </p:nvSpPr>
        <p:spPr>
          <a:xfrm>
            <a:off x="3085300" y="2325094"/>
            <a:ext cx="8219306" cy="4252742"/>
          </a:xfrm>
        </p:spPr>
        <p:txBody>
          <a:bodyPr vert="horz" lIns="91440" tIns="45720" rIns="91440" bIns="45720" rtlCol="0" anchor="t">
            <a:noAutofit/>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Civil Rights Unit leads the Met Council’s civil rights compliance with Title VI of the Civil Rights Act of 1964 and Amendments, and compliance with ADA Title II which covers public entities and public transportation.</a:t>
            </a:r>
          </a:p>
          <a:p>
            <a:endParaRPr lang="en-US" sz="2400" dirty="0">
              <a:latin typeface="Arial"/>
              <a:cs typeface="Arial"/>
            </a:endParaRPr>
          </a:p>
        </p:txBody>
      </p:sp>
    </p:spTree>
    <p:extLst>
      <p:ext uri="{BB962C8B-B14F-4D97-AF65-F5344CB8AC3E}">
        <p14:creationId xmlns:p14="http://schemas.microsoft.com/office/powerpoint/2010/main" val="216656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317C60-F23A-354E-938D-8840BDFC68B1}"/>
              </a:ext>
            </a:extLst>
          </p:cNvPr>
          <p:cNvSpPr>
            <a:spLocks noGrp="1"/>
          </p:cNvSpPr>
          <p:nvPr>
            <p:ph type="title"/>
          </p:nvPr>
        </p:nvSpPr>
        <p:spPr>
          <a:xfrm>
            <a:off x="838729" y="365125"/>
            <a:ext cx="10514542" cy="1325563"/>
          </a:xfrm>
        </p:spPr>
        <p:txBody>
          <a:bodyPr anchor="ctr">
            <a:normAutofit/>
          </a:bodyPr>
          <a:lstStyle/>
          <a:p>
            <a:r>
              <a:rPr lang="en-US" dirty="0"/>
              <a:t>The CRU Team</a:t>
            </a:r>
          </a:p>
        </p:txBody>
      </p:sp>
      <p:pic>
        <p:nvPicPr>
          <p:cNvPr id="1026" name="Picture 2" descr="Civil Rights Unit photo collage">
            <a:extLst>
              <a:ext uri="{FF2B5EF4-FFF2-40B4-BE49-F238E27FC236}">
                <a16:creationId xmlns:a16="http://schemas.microsoft.com/office/drawing/2014/main" id="{167BB041-5C72-2B16-0086-46800070E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1" r="-1" b="25047"/>
          <a:stretch>
            <a:fillRect/>
          </a:stretch>
        </p:blipFill>
        <p:spPr bwMode="auto">
          <a:xfrm>
            <a:off x="838729" y="1881188"/>
            <a:ext cx="10514542" cy="435254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0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5603-1FCF-A5BC-F614-4BB229BC00D1}"/>
              </a:ext>
            </a:extLst>
          </p:cNvPr>
          <p:cNvSpPr>
            <a:spLocks noGrp="1"/>
          </p:cNvSpPr>
          <p:nvPr>
            <p:ph type="title"/>
          </p:nvPr>
        </p:nvSpPr>
        <p:spPr/>
        <p:txBody>
          <a:bodyPr/>
          <a:lstStyle/>
          <a:p>
            <a:r>
              <a:rPr lang="en-US" dirty="0">
                <a:cs typeface="Arial"/>
              </a:rPr>
              <a:t>Civil Rights Unit Overview</a:t>
            </a:r>
            <a:endParaRPr lang="en-US" dirty="0"/>
          </a:p>
        </p:txBody>
      </p:sp>
      <p:sp>
        <p:nvSpPr>
          <p:cNvPr id="3" name="Text Placeholder 2">
            <a:extLst>
              <a:ext uri="{FF2B5EF4-FFF2-40B4-BE49-F238E27FC236}">
                <a16:creationId xmlns:a16="http://schemas.microsoft.com/office/drawing/2014/main" id="{002C2879-EC08-6CAD-5B3D-443AC754E518}"/>
              </a:ext>
            </a:extLst>
          </p:cNvPr>
          <p:cNvSpPr>
            <a:spLocks noGrp="1"/>
          </p:cNvSpPr>
          <p:nvPr>
            <p:ph type="body" sz="quarter" idx="11"/>
          </p:nvPr>
        </p:nvSpPr>
        <p:spPr/>
        <p:txBody>
          <a:bodyPr/>
          <a:lstStyle/>
          <a:p>
            <a:r>
              <a:rPr lang="en-US" sz="2300" dirty="0">
                <a:solidFill>
                  <a:schemeClr val="tx1"/>
                </a:solidFill>
                <a:latin typeface="Arial"/>
                <a:cs typeface="Arial"/>
              </a:rPr>
              <a:t>Policy, Authority, Resources</a:t>
            </a:r>
            <a:endParaRPr lang="en-US" sz="2300" dirty="0">
              <a:solidFill>
                <a:schemeClr val="tx1"/>
              </a:solidFill>
            </a:endParaRPr>
          </a:p>
        </p:txBody>
      </p:sp>
      <p:sp>
        <p:nvSpPr>
          <p:cNvPr id="4" name="Text Placeholder 3">
            <a:extLst>
              <a:ext uri="{FF2B5EF4-FFF2-40B4-BE49-F238E27FC236}">
                <a16:creationId xmlns:a16="http://schemas.microsoft.com/office/drawing/2014/main" id="{1A295C03-0905-54C5-841C-CBBCE5CAAF2A}"/>
              </a:ext>
            </a:extLst>
          </p:cNvPr>
          <p:cNvSpPr>
            <a:spLocks noGrp="1"/>
          </p:cNvSpPr>
          <p:nvPr>
            <p:ph type="body" sz="quarter" idx="12"/>
          </p:nvPr>
        </p:nvSpPr>
        <p:spPr>
          <a:xfrm>
            <a:off x="3111519" y="2221185"/>
            <a:ext cx="8224963" cy="4534261"/>
          </a:xfrm>
        </p:spPr>
        <p:txBody>
          <a:bodyPr vert="horz" lIns="91440" tIns="45720" rIns="91440" bIns="45720" rtlCol="0" anchor="t">
            <a:noAutofit/>
          </a:bodyPr>
          <a:lstStyle/>
          <a:p>
            <a:pPr marL="285750" indent="-285750">
              <a:buFont typeface="Wingdings" panose="05000000000000000000" pitchFamily="2" charset="2"/>
              <a:buChar char="§"/>
            </a:pPr>
            <a:r>
              <a:rPr lang="en-US" sz="1600" dirty="0"/>
              <a:t>Title II (ADA), Title VI (Civil Rights) and Title VII (Religious Accommodations)</a:t>
            </a:r>
          </a:p>
          <a:p>
            <a:pPr marL="285750" indent="-285750">
              <a:buFont typeface="Wingdings" panose="05000000000000000000" pitchFamily="2" charset="2"/>
              <a:buChar char="§"/>
            </a:pPr>
            <a:r>
              <a:rPr lang="en-US" sz="1600" dirty="0"/>
              <a:t>Affirmative Action Plan</a:t>
            </a:r>
          </a:p>
          <a:p>
            <a:pPr marL="285750" indent="-285750">
              <a:buFont typeface="Wingdings" panose="05000000000000000000" pitchFamily="2" charset="2"/>
              <a:buChar char="§"/>
            </a:pPr>
            <a:r>
              <a:rPr lang="en-US" sz="1600" dirty="0"/>
              <a:t>Various Policies Within the </a:t>
            </a:r>
            <a:r>
              <a:rPr lang="en-US" sz="1600"/>
              <a:t>Met Council</a:t>
            </a:r>
            <a:endParaRPr lang="en-US" sz="1600" dirty="0"/>
          </a:p>
          <a:p>
            <a:endParaRPr lang="en-US" sz="1600" dirty="0"/>
          </a:p>
          <a:p>
            <a:endParaRPr lang="en-US" sz="1600" dirty="0"/>
          </a:p>
        </p:txBody>
      </p:sp>
    </p:spTree>
    <p:extLst>
      <p:ext uri="{BB962C8B-B14F-4D97-AF65-F5344CB8AC3E}">
        <p14:creationId xmlns:p14="http://schemas.microsoft.com/office/powerpoint/2010/main" val="295552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78BF-F599-E593-CAD4-8CB873CAA5AC}"/>
              </a:ext>
            </a:extLst>
          </p:cNvPr>
          <p:cNvSpPr>
            <a:spLocks noGrp="1"/>
          </p:cNvSpPr>
          <p:nvPr>
            <p:ph type="title"/>
          </p:nvPr>
        </p:nvSpPr>
        <p:spPr/>
        <p:txBody>
          <a:bodyPr/>
          <a:lstStyle/>
          <a:p>
            <a:r>
              <a:rPr lang="en-US" dirty="0">
                <a:cs typeface="Arial"/>
              </a:rPr>
              <a:t>CRU Roles and Responsibilities</a:t>
            </a:r>
            <a:endParaRPr lang="en-US" dirty="0"/>
          </a:p>
        </p:txBody>
      </p:sp>
      <p:sp>
        <p:nvSpPr>
          <p:cNvPr id="10" name="Oval 9">
            <a:extLst>
              <a:ext uri="{FF2B5EF4-FFF2-40B4-BE49-F238E27FC236}">
                <a16:creationId xmlns:a16="http://schemas.microsoft.com/office/drawing/2014/main" id="{DFD4D513-5728-17A3-2A69-6BFB5320B8E1}"/>
              </a:ext>
            </a:extLst>
          </p:cNvPr>
          <p:cNvSpPr/>
          <p:nvPr/>
        </p:nvSpPr>
        <p:spPr>
          <a:xfrm>
            <a:off x="988273" y="1492780"/>
            <a:ext cx="2999657" cy="1094171"/>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CRU</a:t>
            </a:r>
          </a:p>
        </p:txBody>
      </p:sp>
      <p:sp>
        <p:nvSpPr>
          <p:cNvPr id="12" name="Oval 11">
            <a:extLst>
              <a:ext uri="{FF2B5EF4-FFF2-40B4-BE49-F238E27FC236}">
                <a16:creationId xmlns:a16="http://schemas.microsoft.com/office/drawing/2014/main" id="{5F00EA6D-6FD4-3979-1951-7ABB58E357B4}"/>
              </a:ext>
            </a:extLst>
          </p:cNvPr>
          <p:cNvSpPr/>
          <p:nvPr/>
        </p:nvSpPr>
        <p:spPr>
          <a:xfrm>
            <a:off x="6686993" y="1541009"/>
            <a:ext cx="3128678" cy="1219562"/>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Council Employees</a:t>
            </a:r>
            <a:endParaRPr lang="en-US"/>
          </a:p>
        </p:txBody>
      </p:sp>
      <p:sp>
        <p:nvSpPr>
          <p:cNvPr id="14" name="Rectangle: Rounded Corners 13">
            <a:extLst>
              <a:ext uri="{FF2B5EF4-FFF2-40B4-BE49-F238E27FC236}">
                <a16:creationId xmlns:a16="http://schemas.microsoft.com/office/drawing/2014/main" id="{A5E5D772-0F76-9CD6-D53C-256C4855E472}"/>
              </a:ext>
            </a:extLst>
          </p:cNvPr>
          <p:cNvSpPr/>
          <p:nvPr/>
        </p:nvSpPr>
        <p:spPr>
          <a:xfrm>
            <a:off x="178909" y="3278450"/>
            <a:ext cx="5712516" cy="348980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400" dirty="0">
                <a:cs typeface="Arial" panose="020B0604020202020204"/>
              </a:rPr>
              <a:t>Ensuring the Met Council’s compliance with federal laws, Title VI of the Civil Rights Act of 1964, and Title II of the Americans with Disabilities Act of 1990;</a:t>
            </a:r>
          </a:p>
          <a:p>
            <a:pPr marL="285750" indent="-285750">
              <a:buFont typeface="Arial"/>
              <a:buChar char="•"/>
            </a:pPr>
            <a:r>
              <a:rPr lang="en-US" sz="1400" dirty="0">
                <a:cs typeface="Arial" panose="020B0604020202020204"/>
              </a:rPr>
              <a:t>Partnering with divisions in the efforts to have all services, programs, and activities accessible;</a:t>
            </a:r>
          </a:p>
          <a:p>
            <a:pPr marL="285750" indent="-285750">
              <a:buFont typeface="Arial"/>
              <a:buChar char="•"/>
            </a:pPr>
            <a:r>
              <a:rPr lang="en-US" sz="1400" dirty="0">
                <a:cs typeface="Arial" panose="020B0604020202020204"/>
              </a:rPr>
              <a:t>Owning the Met Council's Religious </a:t>
            </a:r>
            <a:r>
              <a:rPr lang="en-US" sz="1400">
                <a:cs typeface="Arial" panose="020B0604020202020204"/>
              </a:rPr>
              <a:t>Accommodation requests; </a:t>
            </a:r>
            <a:endParaRPr lang="en-US" sz="1400" dirty="0">
              <a:cs typeface="Arial" panose="020B0604020202020204"/>
            </a:endParaRPr>
          </a:p>
          <a:p>
            <a:pPr marL="285750" indent="-285750">
              <a:buFont typeface="Arial"/>
              <a:buChar char="•"/>
            </a:pPr>
            <a:r>
              <a:rPr lang="en-US" sz="1400" dirty="0">
                <a:cs typeface="Arial" panose="020B0604020202020204"/>
              </a:rPr>
              <a:t>Providing training on Titles II and VI to employees;</a:t>
            </a:r>
          </a:p>
          <a:p>
            <a:pPr marL="285750" indent="-285750">
              <a:buFont typeface="Arial"/>
              <a:buChar char="•"/>
            </a:pPr>
            <a:r>
              <a:rPr lang="en-US" sz="1400" dirty="0">
                <a:cs typeface="Arial" panose="020B0604020202020204"/>
              </a:rPr>
              <a:t>Promoting language inclusivity and meaningful access through the Language Access Plan (LAP) and the Limited English Proficiency (LEP) plan;</a:t>
            </a:r>
          </a:p>
          <a:p>
            <a:pPr marL="285750" indent="-285750">
              <a:buFont typeface="Arial"/>
              <a:buChar char="•"/>
            </a:pPr>
            <a:r>
              <a:rPr lang="en-US" sz="1400" dirty="0">
                <a:cs typeface="Arial" panose="020B0604020202020204"/>
              </a:rPr>
              <a:t>Reviewing and resolving complaints related to the provision of federally-funded services;</a:t>
            </a:r>
          </a:p>
          <a:p>
            <a:pPr marL="285750" indent="-285750">
              <a:buFont typeface="Arial"/>
              <a:buChar char="•"/>
            </a:pPr>
            <a:r>
              <a:rPr lang="en-US" sz="1400" dirty="0">
                <a:cs typeface="Arial" panose="020B0604020202020204"/>
              </a:rPr>
              <a:t>Fostering equal and inclusive participation by our communities through the Public Engagement Plan </a:t>
            </a:r>
            <a:r>
              <a:rPr lang="en-US" sz="1600" dirty="0">
                <a:cs typeface="Arial" panose="020B0604020202020204"/>
              </a:rPr>
              <a:t>(PEP);</a:t>
            </a:r>
          </a:p>
        </p:txBody>
      </p:sp>
      <p:sp>
        <p:nvSpPr>
          <p:cNvPr id="16" name="Rectangle: Rounded Corners 15">
            <a:extLst>
              <a:ext uri="{FF2B5EF4-FFF2-40B4-BE49-F238E27FC236}">
                <a16:creationId xmlns:a16="http://schemas.microsoft.com/office/drawing/2014/main" id="{7C19BC4C-4370-BD5C-3346-947FAB43B20B}"/>
              </a:ext>
            </a:extLst>
          </p:cNvPr>
          <p:cNvSpPr/>
          <p:nvPr/>
        </p:nvSpPr>
        <p:spPr>
          <a:xfrm>
            <a:off x="6225099" y="3278451"/>
            <a:ext cx="5186785" cy="348980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cs typeface="Arial" panose="020B0604020202020204"/>
              </a:rPr>
              <a:t>Create a work and public service environment free of discrimination to facilitate a culture of respect  </a:t>
            </a:r>
          </a:p>
          <a:p>
            <a:pPr marL="285750" indent="-285750">
              <a:buFont typeface="Arial"/>
              <a:buChar char="•"/>
            </a:pPr>
            <a:r>
              <a:rPr lang="en-US" dirty="0">
                <a:cs typeface="Arial" panose="020B0604020202020204"/>
              </a:rPr>
              <a:t>Engage with CRU to create a fully accessible agency</a:t>
            </a:r>
          </a:p>
          <a:p>
            <a:pPr marL="285750" indent="-285750">
              <a:buFont typeface="Arial"/>
              <a:buChar char="•"/>
            </a:pPr>
            <a:r>
              <a:rPr lang="en-US" dirty="0">
                <a:cs typeface="Arial" panose="020B0604020202020204"/>
              </a:rPr>
              <a:t>Provide spaces for collaboration on various issues</a:t>
            </a:r>
          </a:p>
          <a:p>
            <a:pPr marL="285750" indent="-285750">
              <a:buFont typeface="Arial"/>
              <a:buChar char="•"/>
            </a:pPr>
            <a:r>
              <a:rPr lang="en-US" dirty="0">
                <a:cs typeface="Arial" panose="020B0604020202020204"/>
              </a:rPr>
              <a:t>Seek professional development and growth through ADA/Title VI knowledge</a:t>
            </a:r>
          </a:p>
          <a:p>
            <a:pPr marL="285750" indent="-285750">
              <a:buFont typeface="Arial"/>
              <a:buChar char="•"/>
            </a:pPr>
            <a:r>
              <a:rPr lang="en-US" dirty="0">
                <a:cs typeface="Arial" panose="020B0604020202020204"/>
              </a:rPr>
              <a:t>Contribute to advancement of employee well-being, inclusion and belonging</a:t>
            </a:r>
          </a:p>
        </p:txBody>
      </p:sp>
      <p:cxnSp>
        <p:nvCxnSpPr>
          <p:cNvPr id="18" name="Straight Arrow Connector 17">
            <a:extLst>
              <a:ext uri="{FF2B5EF4-FFF2-40B4-BE49-F238E27FC236}">
                <a16:creationId xmlns:a16="http://schemas.microsoft.com/office/drawing/2014/main" id="{7C2ED68C-C7A8-518D-CC5B-F7BE043EDB5E}"/>
              </a:ext>
            </a:extLst>
          </p:cNvPr>
          <p:cNvCxnSpPr/>
          <p:nvPr/>
        </p:nvCxnSpPr>
        <p:spPr>
          <a:xfrm>
            <a:off x="2485386" y="2619723"/>
            <a:ext cx="1" cy="46022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80390C-383C-5433-2F36-EAA008A08F6A}"/>
              </a:ext>
            </a:extLst>
          </p:cNvPr>
          <p:cNvCxnSpPr/>
          <p:nvPr/>
        </p:nvCxnSpPr>
        <p:spPr>
          <a:xfrm>
            <a:off x="8217914" y="2796205"/>
            <a:ext cx="1" cy="4848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22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D980-9B31-6940-94A3-28742EF10100}"/>
              </a:ext>
            </a:extLst>
          </p:cNvPr>
          <p:cNvSpPr>
            <a:spLocks noGrp="1"/>
          </p:cNvSpPr>
          <p:nvPr>
            <p:ph type="title"/>
          </p:nvPr>
        </p:nvSpPr>
        <p:spPr/>
        <p:txBody>
          <a:bodyPr/>
          <a:lstStyle/>
          <a:p>
            <a:r>
              <a:rPr lang="en-US" dirty="0"/>
              <a:t>Civil Rights Progress and Impact</a:t>
            </a:r>
          </a:p>
        </p:txBody>
      </p:sp>
      <p:sp>
        <p:nvSpPr>
          <p:cNvPr id="3" name="Text Placeholder 2">
            <a:extLst>
              <a:ext uri="{FF2B5EF4-FFF2-40B4-BE49-F238E27FC236}">
                <a16:creationId xmlns:a16="http://schemas.microsoft.com/office/drawing/2014/main" id="{C841B4B6-2FCF-ED91-954B-94F9E6B8EF48}"/>
              </a:ext>
            </a:extLst>
          </p:cNvPr>
          <p:cNvSpPr>
            <a:spLocks noGrp="1"/>
          </p:cNvSpPr>
          <p:nvPr>
            <p:ph type="body" sz="quarter" idx="11"/>
          </p:nvPr>
        </p:nvSpPr>
        <p:spPr>
          <a:xfrm>
            <a:off x="846278" y="1556726"/>
            <a:ext cx="9821723" cy="526739"/>
          </a:xfrm>
        </p:spPr>
        <p:txBody>
          <a:bodyPr/>
          <a:lstStyle/>
          <a:p>
            <a:r>
              <a:rPr lang="en-US" sz="2300" dirty="0">
                <a:latin typeface="Arial"/>
                <a:cs typeface="Arial"/>
              </a:rPr>
              <a:t>Objectives and Key Results</a:t>
            </a:r>
            <a:endParaRPr lang="en-US" sz="2300" dirty="0"/>
          </a:p>
        </p:txBody>
      </p:sp>
      <p:sp>
        <p:nvSpPr>
          <p:cNvPr id="4" name="Text Placeholder 3">
            <a:extLst>
              <a:ext uri="{FF2B5EF4-FFF2-40B4-BE49-F238E27FC236}">
                <a16:creationId xmlns:a16="http://schemas.microsoft.com/office/drawing/2014/main" id="{A9D91C06-C968-DB8A-99D8-74B17E08B51B}"/>
              </a:ext>
            </a:extLst>
          </p:cNvPr>
          <p:cNvSpPr>
            <a:spLocks noGrp="1"/>
          </p:cNvSpPr>
          <p:nvPr>
            <p:ph type="body" sz="quarter" idx="12"/>
          </p:nvPr>
        </p:nvSpPr>
        <p:spPr>
          <a:xfrm>
            <a:off x="844985" y="2154278"/>
            <a:ext cx="9860186" cy="4593215"/>
          </a:xfrm>
        </p:spPr>
        <p:txBody>
          <a:bodyPr vert="horz" lIns="91440" tIns="45720" rIns="91440" bIns="45720" rtlCol="0" anchor="t">
            <a:noAutofit/>
          </a:bodyPr>
          <a:lstStyle/>
          <a:p>
            <a:endParaRPr lang="en-US" sz="1650" dirty="0">
              <a:highlight>
                <a:srgbClr val="FFFF00"/>
              </a:highlight>
            </a:endParaRPr>
          </a:p>
          <a:p>
            <a:r>
              <a:rPr lang="en-US" sz="1650" dirty="0"/>
              <a:t>Meet with and connect with all divisions within the Met Council</a:t>
            </a:r>
          </a:p>
          <a:p>
            <a:r>
              <a:rPr lang="en-US" sz="1650" dirty="0"/>
              <a:t>Number of completed projects in which CRU collaborated with other units/divisions</a:t>
            </a:r>
          </a:p>
          <a:p>
            <a:r>
              <a:rPr lang="en-US" sz="1600" dirty="0">
                <a:latin typeface="Arial"/>
                <a:cs typeface="Arial"/>
              </a:rPr>
              <a:t>Number and topic of Transportation Accessibility Advisory Committee meeting presentations receive input</a:t>
            </a:r>
          </a:p>
          <a:p>
            <a:r>
              <a:rPr lang="en-US" sz="1600" dirty="0">
                <a:latin typeface="Arial"/>
                <a:cs typeface="Arial"/>
              </a:rPr>
              <a:t>Monitor the Title II (ADA) and Title VI functions </a:t>
            </a:r>
          </a:p>
          <a:p>
            <a:endParaRPr lang="en-US" sz="1600" dirty="0">
              <a:latin typeface="Arial"/>
              <a:cs typeface="Arial"/>
            </a:endParaRPr>
          </a:p>
          <a:p>
            <a:endParaRPr lang="en-US" sz="1650" dirty="0"/>
          </a:p>
        </p:txBody>
      </p:sp>
    </p:spTree>
    <p:extLst>
      <p:ext uri="{BB962C8B-B14F-4D97-AF65-F5344CB8AC3E}">
        <p14:creationId xmlns:p14="http://schemas.microsoft.com/office/powerpoint/2010/main" val="420413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44DA-4A4E-6146-B739-EA87208D6B6B}"/>
              </a:ext>
            </a:extLst>
          </p:cNvPr>
          <p:cNvSpPr>
            <a:spLocks noGrp="1"/>
          </p:cNvSpPr>
          <p:nvPr>
            <p:ph type="title"/>
          </p:nvPr>
        </p:nvSpPr>
        <p:spPr/>
        <p:txBody>
          <a:bodyPr/>
          <a:lstStyle/>
          <a:p>
            <a:r>
              <a:rPr lang="en-US">
                <a:cs typeface="Arial"/>
              </a:rPr>
              <a:t>ADA Functions – Title II</a:t>
            </a:r>
            <a:endParaRPr lang="en-US"/>
          </a:p>
        </p:txBody>
      </p:sp>
      <p:sp>
        <p:nvSpPr>
          <p:cNvPr id="3" name="Text Placeholder 2">
            <a:extLst>
              <a:ext uri="{FF2B5EF4-FFF2-40B4-BE49-F238E27FC236}">
                <a16:creationId xmlns:a16="http://schemas.microsoft.com/office/drawing/2014/main" id="{A99D8B2F-9CE1-2E1F-CEC4-3EFBCF97EF90}"/>
              </a:ext>
            </a:extLst>
          </p:cNvPr>
          <p:cNvSpPr>
            <a:spLocks noGrp="1"/>
          </p:cNvSpPr>
          <p:nvPr>
            <p:ph type="body" sz="quarter" idx="11"/>
          </p:nvPr>
        </p:nvSpPr>
        <p:spPr>
          <a:xfrm>
            <a:off x="819018" y="1584347"/>
            <a:ext cx="9848235" cy="522793"/>
          </a:xfrm>
        </p:spPr>
        <p:txBody>
          <a:bodyPr/>
          <a:lstStyle/>
          <a:p>
            <a:r>
              <a:rPr lang="en-US" sz="2400">
                <a:latin typeface="Arial"/>
                <a:cs typeface="Arial"/>
              </a:rPr>
              <a:t>Americans with Disabilities Act (ADA) – Title II</a:t>
            </a:r>
            <a:endParaRPr lang="en-US" sz="2400"/>
          </a:p>
        </p:txBody>
      </p:sp>
      <p:sp>
        <p:nvSpPr>
          <p:cNvPr id="4" name="Text Placeholder 3">
            <a:extLst>
              <a:ext uri="{FF2B5EF4-FFF2-40B4-BE49-F238E27FC236}">
                <a16:creationId xmlns:a16="http://schemas.microsoft.com/office/drawing/2014/main" id="{FA6C6A07-CF32-EE88-67F5-87920E2D61F9}"/>
              </a:ext>
            </a:extLst>
          </p:cNvPr>
          <p:cNvSpPr>
            <a:spLocks noGrp="1"/>
          </p:cNvSpPr>
          <p:nvPr>
            <p:ph type="body" sz="quarter" idx="12"/>
          </p:nvPr>
        </p:nvSpPr>
        <p:spPr>
          <a:xfrm>
            <a:off x="763557" y="2252513"/>
            <a:ext cx="10300517" cy="4494209"/>
          </a:xfrm>
        </p:spPr>
        <p:txBody>
          <a:bodyPr vert="horz" lIns="91440" tIns="45720" rIns="91440" bIns="45720" rtlCol="0" anchor="t">
            <a:noAutofit/>
          </a:bodyPr>
          <a:lstStyle/>
          <a:p>
            <a:r>
              <a:rPr lang="en-US" sz="2400" dirty="0">
                <a:latin typeface="Arial"/>
                <a:cs typeface="Arial"/>
              </a:rPr>
              <a:t>ADA self-evaluation conducted and Transition Plan required to increase accessibility in programs and services </a:t>
            </a:r>
          </a:p>
          <a:p>
            <a:pPr marL="342900" indent="-342900">
              <a:buFont typeface="Arial"/>
              <a:buChar char="•"/>
            </a:pPr>
            <a:r>
              <a:rPr lang="en-US" sz="2400" dirty="0">
                <a:latin typeface="Arial"/>
                <a:cs typeface="Arial"/>
              </a:rPr>
              <a:t>ADA Transition Plan developed</a:t>
            </a:r>
          </a:p>
          <a:p>
            <a:pPr marL="913765" lvl="1" indent="-342900">
              <a:buFont typeface="Arial"/>
              <a:buChar char="•"/>
            </a:pPr>
            <a:r>
              <a:rPr lang="en-US" sz="2000" dirty="0">
                <a:latin typeface="Arial"/>
                <a:cs typeface="Arial"/>
              </a:rPr>
              <a:t>Self-evaluation included our public and support transit facilities, wastewater treatment plants, office buildings, and several of our bus stops</a:t>
            </a:r>
          </a:p>
          <a:p>
            <a:pPr marL="913765" lvl="1" indent="-342900">
              <a:buFont typeface="Arial"/>
              <a:buChar char="•"/>
            </a:pPr>
            <a:r>
              <a:rPr lang="en-US" sz="2000" dirty="0">
                <a:latin typeface="Arial"/>
                <a:cs typeface="Arial"/>
              </a:rPr>
              <a:t>Plan details recommendations for corrective action and timing to resolve any issues </a:t>
            </a:r>
            <a:endParaRPr lang="en-US" sz="2000" dirty="0"/>
          </a:p>
          <a:p>
            <a:pPr marL="913765" lvl="1" indent="-342900">
              <a:buFont typeface="Arial"/>
              <a:buChar char="•"/>
            </a:pPr>
            <a:r>
              <a:rPr lang="en-US" sz="2000" dirty="0">
                <a:latin typeface="Arial"/>
                <a:cs typeface="Arial"/>
              </a:rPr>
              <a:t>Divisions have incorporated the findings in ongoing maintenance schedule</a:t>
            </a:r>
          </a:p>
          <a:p>
            <a:pPr marL="342900" indent="-342900">
              <a:buFont typeface="Arial"/>
              <a:buChar char="•"/>
            </a:pPr>
            <a:r>
              <a:rPr lang="en-US" sz="2400" dirty="0">
                <a:latin typeface="Arial"/>
                <a:cs typeface="Arial"/>
              </a:rPr>
              <a:t>Accessibility Policy (OEEO 3-1) updated</a:t>
            </a:r>
            <a:endParaRPr lang="en-US" sz="2400" dirty="0"/>
          </a:p>
          <a:p>
            <a:pPr marL="342900" indent="-342900">
              <a:buFont typeface="Arial"/>
              <a:buChar char="•"/>
            </a:pPr>
            <a:r>
              <a:rPr lang="en-US" sz="2400" dirty="0">
                <a:latin typeface="Arial"/>
                <a:cs typeface="Arial"/>
              </a:rPr>
              <a:t>Trainings conducted for staff in document accessibility and ADA design</a:t>
            </a:r>
            <a:endParaRPr lang="en-US" sz="2400" dirty="0"/>
          </a:p>
          <a:p>
            <a:pPr marL="342900" indent="-342900">
              <a:buFont typeface="Arial"/>
              <a:buChar char="•"/>
            </a:pPr>
            <a:r>
              <a:rPr lang="en-US" sz="2400" dirty="0">
                <a:latin typeface="Arial"/>
                <a:cs typeface="Arial"/>
              </a:rPr>
              <a:t>ADA Accountability Report is created annually. </a:t>
            </a:r>
            <a:endParaRPr lang="en-US" sz="2400" dirty="0"/>
          </a:p>
          <a:p>
            <a:endParaRPr lang="en-US" sz="2400" dirty="0"/>
          </a:p>
          <a:p>
            <a:endParaRPr lang="en-US" sz="1650" dirty="0"/>
          </a:p>
        </p:txBody>
      </p:sp>
    </p:spTree>
    <p:extLst>
      <p:ext uri="{BB962C8B-B14F-4D97-AF65-F5344CB8AC3E}">
        <p14:creationId xmlns:p14="http://schemas.microsoft.com/office/powerpoint/2010/main" val="188278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0E47-1378-B8E1-C098-792D78795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9C23D-90B9-B095-B80B-E0F3C46A098D}"/>
              </a:ext>
            </a:extLst>
          </p:cNvPr>
          <p:cNvSpPr>
            <a:spLocks noGrp="1"/>
          </p:cNvSpPr>
          <p:nvPr>
            <p:ph type="title"/>
          </p:nvPr>
        </p:nvSpPr>
        <p:spPr/>
        <p:txBody>
          <a:bodyPr/>
          <a:lstStyle/>
          <a:p>
            <a:r>
              <a:rPr lang="en-US"/>
              <a:t>ADA – Title II Progress and Impact</a:t>
            </a:r>
          </a:p>
        </p:txBody>
      </p:sp>
      <p:sp>
        <p:nvSpPr>
          <p:cNvPr id="3" name="Text Placeholder 2">
            <a:extLst>
              <a:ext uri="{FF2B5EF4-FFF2-40B4-BE49-F238E27FC236}">
                <a16:creationId xmlns:a16="http://schemas.microsoft.com/office/drawing/2014/main" id="{281FCDBF-0EDA-988E-4852-9606C1A850F3}"/>
              </a:ext>
            </a:extLst>
          </p:cNvPr>
          <p:cNvSpPr>
            <a:spLocks noGrp="1"/>
          </p:cNvSpPr>
          <p:nvPr>
            <p:ph type="body" sz="quarter" idx="11"/>
          </p:nvPr>
        </p:nvSpPr>
        <p:spPr/>
        <p:txBody>
          <a:bodyPr/>
          <a:lstStyle/>
          <a:p>
            <a:r>
              <a:rPr lang="en-US" sz="2300">
                <a:latin typeface="Arial"/>
                <a:cs typeface="Arial"/>
              </a:rPr>
              <a:t>Objectives and Key Results</a:t>
            </a:r>
            <a:endParaRPr lang="en-US" sz="2300" dirty="0"/>
          </a:p>
        </p:txBody>
      </p:sp>
      <p:sp>
        <p:nvSpPr>
          <p:cNvPr id="4" name="Text Placeholder 3">
            <a:extLst>
              <a:ext uri="{FF2B5EF4-FFF2-40B4-BE49-F238E27FC236}">
                <a16:creationId xmlns:a16="http://schemas.microsoft.com/office/drawing/2014/main" id="{CFD206F3-A001-F80A-AF80-CC6753021950}"/>
              </a:ext>
            </a:extLst>
          </p:cNvPr>
          <p:cNvSpPr>
            <a:spLocks noGrp="1"/>
          </p:cNvSpPr>
          <p:nvPr>
            <p:ph type="body" sz="quarter" idx="12"/>
          </p:nvPr>
        </p:nvSpPr>
        <p:spPr/>
        <p:txBody>
          <a:bodyPr vert="horz" lIns="91440" tIns="45720" rIns="91440" bIns="45720" rtlCol="0" anchor="t">
            <a:noAutofit/>
          </a:bodyPr>
          <a:lstStyle/>
          <a:p>
            <a:r>
              <a:rPr lang="en-US" sz="1650" dirty="0">
                <a:solidFill>
                  <a:srgbClr val="3A3737"/>
                </a:solidFill>
                <a:latin typeface="Arial"/>
                <a:cs typeface="Arial"/>
              </a:rPr>
              <a:t>Annual Accountability Report of corrective action complete</a:t>
            </a:r>
            <a:endParaRPr lang="en-US" sz="1650" dirty="0">
              <a:solidFill>
                <a:srgbClr val="3A3737"/>
              </a:solidFill>
            </a:endParaRPr>
          </a:p>
          <a:p>
            <a:r>
              <a:rPr lang="en-US" sz="1650" dirty="0">
                <a:solidFill>
                  <a:srgbClr val="3A3737"/>
                </a:solidFill>
                <a:latin typeface="Arial"/>
                <a:cs typeface="Arial"/>
              </a:rPr>
              <a:t>Number and type of corrective actions complete</a:t>
            </a:r>
            <a:endParaRPr lang="en-US" sz="1650" dirty="0">
              <a:solidFill>
                <a:srgbClr val="3A3737"/>
              </a:solidFill>
            </a:endParaRPr>
          </a:p>
          <a:p>
            <a:r>
              <a:rPr lang="en-US" sz="1650" dirty="0">
                <a:solidFill>
                  <a:srgbClr val="3A3737"/>
                </a:solidFill>
                <a:latin typeface="Arial"/>
                <a:cs typeface="Arial"/>
              </a:rPr>
              <a:t>Number of ADA - Title II complaints received and resolved</a:t>
            </a:r>
            <a:endParaRPr lang="en-US" sz="1650" dirty="0">
              <a:solidFill>
                <a:srgbClr val="3A3737"/>
              </a:solidFill>
            </a:endParaRPr>
          </a:p>
          <a:p>
            <a:r>
              <a:rPr lang="en-US" sz="1650" dirty="0">
                <a:solidFill>
                  <a:srgbClr val="3A3737"/>
                </a:solidFill>
                <a:latin typeface="Arial"/>
                <a:cs typeface="Arial"/>
              </a:rPr>
              <a:t>Number of ADA - Title II related trainings provided</a:t>
            </a:r>
            <a:endParaRPr lang="en-US" sz="1650" dirty="0">
              <a:solidFill>
                <a:srgbClr val="3A3737"/>
              </a:solidFill>
            </a:endParaRPr>
          </a:p>
          <a:p>
            <a:r>
              <a:rPr lang="en-US" sz="1650" dirty="0">
                <a:latin typeface="Arial"/>
                <a:cs typeface="Arial"/>
              </a:rPr>
              <a:t>Quarterly meetings with division leads</a:t>
            </a:r>
          </a:p>
          <a:p>
            <a:r>
              <a:rPr lang="en-US" sz="1650" dirty="0">
                <a:latin typeface="Arial"/>
                <a:cs typeface="Arial"/>
              </a:rPr>
              <a:t>Number of Religious Accommodations received and resolved (Title VII)</a:t>
            </a:r>
            <a:endParaRPr lang="en-US" sz="1650" dirty="0"/>
          </a:p>
          <a:p>
            <a:endParaRPr lang="en-US" sz="1650" dirty="0"/>
          </a:p>
          <a:p>
            <a:endParaRPr lang="en-US" sz="1650" dirty="0">
              <a:highlight>
                <a:srgbClr val="FFFF00"/>
              </a:highlight>
            </a:endParaRPr>
          </a:p>
          <a:p>
            <a:endParaRPr lang="en-US" sz="1650" dirty="0">
              <a:highlight>
                <a:srgbClr val="FFFF00"/>
              </a:highlight>
            </a:endParaRPr>
          </a:p>
          <a:p>
            <a:endParaRPr lang="en-US" dirty="0"/>
          </a:p>
        </p:txBody>
      </p:sp>
    </p:spTree>
    <p:extLst>
      <p:ext uri="{BB962C8B-B14F-4D97-AF65-F5344CB8AC3E}">
        <p14:creationId xmlns:p14="http://schemas.microsoft.com/office/powerpoint/2010/main" val="55013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08D7-70E8-DCFC-5A1B-D0B15B925463}"/>
              </a:ext>
            </a:extLst>
          </p:cNvPr>
          <p:cNvSpPr>
            <a:spLocks noGrp="1"/>
          </p:cNvSpPr>
          <p:nvPr>
            <p:ph type="title"/>
          </p:nvPr>
        </p:nvSpPr>
        <p:spPr/>
        <p:txBody>
          <a:bodyPr/>
          <a:lstStyle/>
          <a:p>
            <a:r>
              <a:rPr lang="en-US">
                <a:cs typeface="Arial"/>
              </a:rPr>
              <a:t>Title VI Functions</a:t>
            </a:r>
          </a:p>
        </p:txBody>
      </p:sp>
      <p:sp>
        <p:nvSpPr>
          <p:cNvPr id="3" name="Text Placeholder 2">
            <a:extLst>
              <a:ext uri="{FF2B5EF4-FFF2-40B4-BE49-F238E27FC236}">
                <a16:creationId xmlns:a16="http://schemas.microsoft.com/office/drawing/2014/main" id="{CC2E0B1C-5C26-18C2-BBD0-0B2D04128520}"/>
              </a:ext>
            </a:extLst>
          </p:cNvPr>
          <p:cNvSpPr>
            <a:spLocks noGrp="1"/>
          </p:cNvSpPr>
          <p:nvPr>
            <p:ph type="body" sz="quarter" idx="11"/>
          </p:nvPr>
        </p:nvSpPr>
        <p:spPr>
          <a:xfrm>
            <a:off x="846278" y="1516357"/>
            <a:ext cx="9821723" cy="401347"/>
          </a:xfrm>
        </p:spPr>
        <p:txBody>
          <a:bodyPr/>
          <a:lstStyle/>
          <a:p>
            <a:r>
              <a:rPr lang="en-US" sz="2000">
                <a:latin typeface="Arial"/>
                <a:cs typeface="Arial"/>
              </a:rPr>
              <a:t>Title VI – 1964 Civil Rights Act</a:t>
            </a:r>
            <a:endParaRPr lang="en-US" sz="2000"/>
          </a:p>
        </p:txBody>
      </p:sp>
      <p:sp>
        <p:nvSpPr>
          <p:cNvPr id="4" name="Text Placeholder 3">
            <a:extLst>
              <a:ext uri="{FF2B5EF4-FFF2-40B4-BE49-F238E27FC236}">
                <a16:creationId xmlns:a16="http://schemas.microsoft.com/office/drawing/2014/main" id="{5D52C9AA-4E9B-8770-85D0-9AEE515048A9}"/>
              </a:ext>
            </a:extLst>
          </p:cNvPr>
          <p:cNvSpPr>
            <a:spLocks noGrp="1"/>
          </p:cNvSpPr>
          <p:nvPr>
            <p:ph type="body" sz="quarter" idx="12"/>
          </p:nvPr>
        </p:nvSpPr>
        <p:spPr>
          <a:xfrm>
            <a:off x="845100" y="1920284"/>
            <a:ext cx="9822901" cy="3053068"/>
          </a:xfrm>
        </p:spPr>
        <p:txBody>
          <a:bodyPr vert="horz" lIns="91440" tIns="45720" rIns="91440" bIns="45720" rtlCol="0" anchor="t">
            <a:noAutofit/>
          </a:bodyPr>
          <a:lstStyle/>
          <a:p>
            <a:r>
              <a:rPr lang="en-US" sz="1600" dirty="0">
                <a:latin typeface="Arial"/>
                <a:cs typeface="Arial"/>
              </a:rPr>
              <a:t>•</a:t>
            </a:r>
            <a:r>
              <a:rPr lang="en-US" sz="1600" dirty="0">
                <a:solidFill>
                  <a:srgbClr val="3A3737"/>
                </a:solidFill>
                <a:latin typeface="Arial"/>
                <a:cs typeface="Arial"/>
              </a:rPr>
              <a:t>     </a:t>
            </a:r>
            <a:r>
              <a:rPr lang="en-US" sz="1600" dirty="0">
                <a:solidFill>
                  <a:srgbClr val="1D1B1B"/>
                </a:solidFill>
                <a:latin typeface="Arial"/>
                <a:cs typeface="Arial"/>
              </a:rPr>
              <a:t>Prohibits discrimination by recipients of federal funding on basis of race, color, and national origin</a:t>
            </a:r>
            <a:endParaRPr lang="en-US" sz="1600" dirty="0"/>
          </a:p>
          <a:p>
            <a:r>
              <a:rPr lang="en-US" sz="1600" dirty="0">
                <a:latin typeface="Arial"/>
                <a:cs typeface="Arial"/>
              </a:rPr>
              <a:t>•</a:t>
            </a:r>
            <a:r>
              <a:rPr lang="en-US" sz="1600" dirty="0">
                <a:solidFill>
                  <a:srgbClr val="3A3737"/>
                </a:solidFill>
                <a:latin typeface="Arial"/>
                <a:cs typeface="Arial"/>
              </a:rPr>
              <a:t>     </a:t>
            </a:r>
            <a:r>
              <a:rPr lang="en-US" sz="1600" dirty="0">
                <a:solidFill>
                  <a:srgbClr val="1D1B1B"/>
                </a:solidFill>
                <a:latin typeface="Arial"/>
                <a:cs typeface="Arial"/>
              </a:rPr>
              <a:t>1994 Executive Order extends protections to low-income populations</a:t>
            </a:r>
            <a:endParaRPr lang="en-US" sz="1600" dirty="0">
              <a:latin typeface="Arial"/>
              <a:cs typeface="Arial"/>
            </a:endParaRPr>
          </a:p>
          <a:p>
            <a:r>
              <a:rPr lang="en-US" sz="1600" dirty="0">
                <a:latin typeface="Arial"/>
                <a:cs typeface="Arial"/>
              </a:rPr>
              <a:t>•    </a:t>
            </a:r>
            <a:r>
              <a:rPr lang="en-US" sz="1600" dirty="0">
                <a:solidFill>
                  <a:srgbClr val="3A3737"/>
                </a:solidFill>
                <a:latin typeface="Arial"/>
                <a:cs typeface="Arial"/>
              </a:rPr>
              <a:t> </a:t>
            </a:r>
            <a:r>
              <a:rPr lang="en-US" sz="1600" dirty="0">
                <a:solidFill>
                  <a:srgbClr val="1D1B1B"/>
                </a:solidFill>
                <a:latin typeface="Arial"/>
                <a:cs typeface="Arial"/>
              </a:rPr>
              <a:t>FTA Circular 4702.1b outlines requirements</a:t>
            </a:r>
            <a:endParaRPr lang="en-US" sz="1600" dirty="0">
              <a:latin typeface="Arial"/>
              <a:cs typeface="Arial"/>
            </a:endParaRPr>
          </a:p>
          <a:p>
            <a:r>
              <a:rPr lang="en-US" sz="1600" dirty="0">
                <a:latin typeface="Arial"/>
                <a:cs typeface="Arial"/>
              </a:rPr>
              <a:t>•</a:t>
            </a:r>
            <a:r>
              <a:rPr lang="en-US" sz="1600" dirty="0">
                <a:solidFill>
                  <a:srgbClr val="3A3737"/>
                </a:solidFill>
                <a:latin typeface="Arial"/>
                <a:cs typeface="Arial"/>
              </a:rPr>
              <a:t>      </a:t>
            </a:r>
            <a:r>
              <a:rPr lang="en-US" sz="1600" dirty="0">
                <a:solidFill>
                  <a:srgbClr val="1D1B1B"/>
                </a:solidFill>
                <a:latin typeface="Arial"/>
                <a:cs typeface="Arial"/>
              </a:rPr>
              <a:t>Applies to Metropolitan Council and our subrecipients</a:t>
            </a:r>
            <a:endParaRPr lang="en-US" sz="1600" dirty="0">
              <a:latin typeface="Arial"/>
              <a:cs typeface="Arial"/>
            </a:endParaRPr>
          </a:p>
          <a:p>
            <a:r>
              <a:rPr lang="en-US" sz="1600" b="1" dirty="0">
                <a:solidFill>
                  <a:schemeClr val="tx2"/>
                </a:solidFill>
                <a:latin typeface="Arial"/>
                <a:cs typeface="Arial"/>
              </a:rPr>
              <a:t>Title VI Plan 2023-2025</a:t>
            </a:r>
          </a:p>
          <a:p>
            <a:pPr marL="457200" indent="-457200">
              <a:buFont typeface="Arial"/>
              <a:buChar char="•"/>
            </a:pPr>
            <a:r>
              <a:rPr lang="en-US" sz="1600" dirty="0">
                <a:solidFill>
                  <a:srgbClr val="1D1B1B"/>
                </a:solidFill>
                <a:latin typeface="Arial"/>
                <a:cs typeface="Arial"/>
              </a:rPr>
              <a:t>Compilation of Title VI Council policies and operational practices</a:t>
            </a:r>
            <a:endParaRPr lang="en-US" sz="1600" dirty="0">
              <a:solidFill>
                <a:srgbClr val="1D1B1B"/>
              </a:solidFill>
            </a:endParaRPr>
          </a:p>
          <a:p>
            <a:pPr marL="457200" indent="-457200">
              <a:buFont typeface="Arial"/>
              <a:buChar char="•"/>
            </a:pPr>
            <a:r>
              <a:rPr lang="en-US" sz="1600" dirty="0">
                <a:solidFill>
                  <a:srgbClr val="1D1B1B"/>
                </a:solidFill>
                <a:latin typeface="Arial"/>
                <a:cs typeface="Arial"/>
              </a:rPr>
              <a:t>FTA required part of Council equity plan</a:t>
            </a:r>
            <a:endParaRPr lang="en-US" sz="1600" dirty="0">
              <a:solidFill>
                <a:srgbClr val="1D1B1B"/>
              </a:solidFill>
            </a:endParaRPr>
          </a:p>
          <a:p>
            <a:pPr marL="457200" indent="-457200">
              <a:buFont typeface="Arial"/>
              <a:buChar char="•"/>
            </a:pPr>
            <a:r>
              <a:rPr lang="en-US" sz="1600" dirty="0">
                <a:solidFill>
                  <a:srgbClr val="1D1B1B"/>
                </a:solidFill>
                <a:latin typeface="Arial"/>
                <a:cs typeface="Arial"/>
              </a:rPr>
              <a:t>Must be updated every three years by 1/31, approved by Council Members </a:t>
            </a:r>
            <a:endParaRPr lang="en-US" sz="1600" dirty="0">
              <a:solidFill>
                <a:srgbClr val="1D1B1B"/>
              </a:solidFill>
            </a:endParaRPr>
          </a:p>
          <a:p>
            <a:r>
              <a:rPr lang="en-US" sz="1600" b="1" dirty="0">
                <a:solidFill>
                  <a:schemeClr val="tx2"/>
                </a:solidFill>
                <a:latin typeface="Arial"/>
                <a:cs typeface="Arial"/>
              </a:rPr>
              <a:t>Title VI Limited English Proficiency Language Assistance Plan</a:t>
            </a:r>
            <a:endParaRPr lang="en-US" sz="1600" dirty="0">
              <a:solidFill>
                <a:schemeClr val="tx2"/>
              </a:solidFill>
            </a:endParaRPr>
          </a:p>
        </p:txBody>
      </p:sp>
      <p:sp>
        <p:nvSpPr>
          <p:cNvPr id="5" name="TextBox 4">
            <a:extLst>
              <a:ext uri="{FF2B5EF4-FFF2-40B4-BE49-F238E27FC236}">
                <a16:creationId xmlns:a16="http://schemas.microsoft.com/office/drawing/2014/main" id="{3386C1CD-552F-DDA9-A75C-8DB412294C43}"/>
              </a:ext>
            </a:extLst>
          </p:cNvPr>
          <p:cNvSpPr txBox="1"/>
          <p:nvPr/>
        </p:nvSpPr>
        <p:spPr>
          <a:xfrm>
            <a:off x="817729" y="5006407"/>
            <a:ext cx="90122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2"/>
                </a:solidFill>
                <a:cs typeface="Arial"/>
              </a:rPr>
              <a:t>Title VI Policies:</a:t>
            </a:r>
          </a:p>
          <a:p>
            <a:pPr marL="285750" indent="-285750">
              <a:buFont typeface="Arial"/>
              <a:buChar char="•"/>
            </a:pPr>
            <a:r>
              <a:rPr lang="en-US" sz="1600" dirty="0">
                <a:cs typeface="Arial"/>
              </a:rPr>
              <a:t>   Title VI Disparate Impact and Disproportionate Impact Policy (OEEO 6-2)</a:t>
            </a:r>
          </a:p>
          <a:p>
            <a:pPr marL="285750" indent="-285750">
              <a:buFont typeface="Arial"/>
              <a:buChar char="•"/>
            </a:pPr>
            <a:r>
              <a:rPr lang="en-US" sz="1600" dirty="0">
                <a:cs typeface="Arial"/>
              </a:rPr>
              <a:t>   Title VI Major Service Change Policy (OEEO 6-1)</a:t>
            </a:r>
          </a:p>
          <a:p>
            <a:endParaRPr lang="en-US" sz="1600" dirty="0">
              <a:solidFill>
                <a:srgbClr val="3A3737"/>
              </a:solidFill>
              <a:cs typeface="Arial"/>
            </a:endParaRPr>
          </a:p>
          <a:p>
            <a:r>
              <a:rPr lang="en-US" sz="2000" b="1" dirty="0">
                <a:solidFill>
                  <a:schemeClr val="tx2"/>
                </a:solidFill>
                <a:cs typeface="Arial"/>
              </a:rPr>
              <a:t>Minnesota Human Rights Act – public services</a:t>
            </a:r>
          </a:p>
          <a:p>
            <a:r>
              <a:rPr lang="en-US" sz="2000" b="1" dirty="0">
                <a:solidFill>
                  <a:schemeClr val="tx2"/>
                </a:solidFill>
                <a:cs typeface="Arial"/>
              </a:rPr>
              <a:t>Federal Transit Laws (49 U.S.C. </a:t>
            </a:r>
            <a:r>
              <a:rPr lang="en-US" sz="1600" dirty="0">
                <a:solidFill>
                  <a:srgbClr val="3A3737"/>
                </a:solidFill>
                <a:cs typeface="Arial"/>
              </a:rPr>
              <a:t>§ </a:t>
            </a:r>
            <a:r>
              <a:rPr lang="en-US" sz="2000" b="1" dirty="0">
                <a:solidFill>
                  <a:schemeClr val="tx2"/>
                </a:solidFill>
                <a:cs typeface="Arial"/>
              </a:rPr>
              <a:t>5332) - religion, sex, disability, age</a:t>
            </a:r>
          </a:p>
        </p:txBody>
      </p:sp>
    </p:spTree>
    <p:extLst>
      <p:ext uri="{BB962C8B-B14F-4D97-AF65-F5344CB8AC3E}">
        <p14:creationId xmlns:p14="http://schemas.microsoft.com/office/powerpoint/2010/main" val="217216296"/>
      </p:ext>
    </p:extLst>
  </p:cSld>
  <p:clrMapOvr>
    <a:masterClrMapping/>
  </p:clrMapOvr>
</p:sld>
</file>

<file path=ppt/theme/theme1.xml><?xml version="1.0" encoding="utf-8"?>
<a:theme xmlns:a="http://schemas.openxmlformats.org/drawingml/2006/main" name="General Content Slides">
  <a:themeElements>
    <a:clrScheme name="MCouncil Colors 2">
      <a:dk1>
        <a:srgbClr val="373737"/>
      </a:dk1>
      <a:lt1>
        <a:srgbClr val="FFFFFF"/>
      </a:lt1>
      <a:dk2>
        <a:srgbClr val="373737"/>
      </a:dk2>
      <a:lt2>
        <a:srgbClr val="E6E6E6"/>
      </a:lt2>
      <a:accent1>
        <a:srgbClr val="005DAA"/>
      </a:accent1>
      <a:accent2>
        <a:srgbClr val="78A22F"/>
      </a:accent2>
      <a:accent3>
        <a:srgbClr val="EE3024"/>
      </a:accent3>
      <a:accent4>
        <a:srgbClr val="B5D5F0"/>
      </a:accent4>
      <a:accent5>
        <a:srgbClr val="7E7E7E"/>
      </a:accent5>
      <a:accent6>
        <a:srgbClr val="009AC7"/>
      </a:accent6>
      <a:hlink>
        <a:srgbClr val="005DAA"/>
      </a:hlink>
      <a:folHlink>
        <a:srgbClr val="009A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67B533D-EFF5-8643-8846-73E8B1BDD472}" vid="{0CF40EC9-6538-8249-80B2-10D54199123E}"/>
    </a:ext>
  </a:extLst>
</a:theme>
</file>

<file path=ppt/theme/theme2.xml><?xml version="1.0" encoding="utf-8"?>
<a:theme xmlns:a="http://schemas.openxmlformats.org/drawingml/2006/main" name="General">
  <a:themeElements>
    <a:clrScheme name="Custom 2">
      <a:dk1>
        <a:srgbClr val="3A3737"/>
      </a:dk1>
      <a:lt1>
        <a:srgbClr val="FFFFFF"/>
      </a:lt1>
      <a:dk2>
        <a:srgbClr val="005DAA"/>
      </a:dk2>
      <a:lt2>
        <a:srgbClr val="E7E6E6"/>
      </a:lt2>
      <a:accent1>
        <a:srgbClr val="77A12E"/>
      </a:accent1>
      <a:accent2>
        <a:srgbClr val="0099C7"/>
      </a:accent2>
      <a:accent3>
        <a:srgbClr val="ED1A2D"/>
      </a:accent3>
      <a:accent4>
        <a:srgbClr val="7E7E7E"/>
      </a:accent4>
      <a:accent5>
        <a:srgbClr val="B5D4EF"/>
      </a:accent5>
      <a:accent6>
        <a:srgbClr val="FFFC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0453FCF-479E-0949-BC05-A869C8A60241}" vid="{08B20BF6-C61E-794D-9728-33538628A3B6}"/>
    </a:ext>
  </a:extLst>
</a:theme>
</file>

<file path=ppt/theme/theme3.xml><?xml version="1.0" encoding="utf-8"?>
<a:theme xmlns:a="http://schemas.openxmlformats.org/drawingml/2006/main" name="Environmental Services">
  <a:themeElements>
    <a:clrScheme name="Custom 2">
      <a:dk1>
        <a:srgbClr val="3A3737"/>
      </a:dk1>
      <a:lt1>
        <a:srgbClr val="FFFFFF"/>
      </a:lt1>
      <a:dk2>
        <a:srgbClr val="005DAA"/>
      </a:dk2>
      <a:lt2>
        <a:srgbClr val="E7E6E6"/>
      </a:lt2>
      <a:accent1>
        <a:srgbClr val="77A12E"/>
      </a:accent1>
      <a:accent2>
        <a:srgbClr val="0099C7"/>
      </a:accent2>
      <a:accent3>
        <a:srgbClr val="ED1A2D"/>
      </a:accent3>
      <a:accent4>
        <a:srgbClr val="7E7E7E"/>
      </a:accent4>
      <a:accent5>
        <a:srgbClr val="B5D4EF"/>
      </a:accent5>
      <a:accent6>
        <a:srgbClr val="FFFC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0453FCF-479E-0949-BC05-A869C8A60241}" vid="{5F352C7F-00CF-9D41-B115-AF7F4575E56C}"/>
    </a:ext>
  </a:extLst>
</a:theme>
</file>

<file path=ppt/theme/theme4.xml><?xml version="1.0" encoding="utf-8"?>
<a:theme xmlns:a="http://schemas.openxmlformats.org/drawingml/2006/main" name="General Content Slides">
  <a:themeElements>
    <a:clrScheme name="MCouncil Colors 2">
      <a:dk1>
        <a:srgbClr val="373737"/>
      </a:dk1>
      <a:lt1>
        <a:srgbClr val="FFFFFF"/>
      </a:lt1>
      <a:dk2>
        <a:srgbClr val="373737"/>
      </a:dk2>
      <a:lt2>
        <a:srgbClr val="E6E6E6"/>
      </a:lt2>
      <a:accent1>
        <a:srgbClr val="005DAA"/>
      </a:accent1>
      <a:accent2>
        <a:srgbClr val="78A22F"/>
      </a:accent2>
      <a:accent3>
        <a:srgbClr val="EE3024"/>
      </a:accent3>
      <a:accent4>
        <a:srgbClr val="B5D5F0"/>
      </a:accent4>
      <a:accent5>
        <a:srgbClr val="7E7E7E"/>
      </a:accent5>
      <a:accent6>
        <a:srgbClr val="009AC7"/>
      </a:accent6>
      <a:hlink>
        <a:srgbClr val="005DAA"/>
      </a:hlink>
      <a:folHlink>
        <a:srgbClr val="009A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 Council Template 2022" id="{120F3147-8E82-4529-AEEB-772ABA76E51B}" vid="{6F03D2EF-AF94-4782-AD7B-BA78F0FC9B7D}"/>
    </a:ext>
  </a:extLst>
</a:theme>
</file>

<file path=ppt/theme/theme5.xml><?xml version="1.0" encoding="utf-8"?>
<a:theme xmlns:a="http://schemas.openxmlformats.org/drawingml/2006/main" name="CD Content Slides">
  <a:themeElements>
    <a:clrScheme name="MCouncil Colors 2">
      <a:dk1>
        <a:srgbClr val="373737"/>
      </a:dk1>
      <a:lt1>
        <a:srgbClr val="FFFFFF"/>
      </a:lt1>
      <a:dk2>
        <a:srgbClr val="373737"/>
      </a:dk2>
      <a:lt2>
        <a:srgbClr val="E6E6E6"/>
      </a:lt2>
      <a:accent1>
        <a:srgbClr val="005DAA"/>
      </a:accent1>
      <a:accent2>
        <a:srgbClr val="78A22F"/>
      </a:accent2>
      <a:accent3>
        <a:srgbClr val="EE3024"/>
      </a:accent3>
      <a:accent4>
        <a:srgbClr val="B5D5F0"/>
      </a:accent4>
      <a:accent5>
        <a:srgbClr val="7E7E7E"/>
      </a:accent5>
      <a:accent6>
        <a:srgbClr val="009AC7"/>
      </a:accent6>
      <a:hlink>
        <a:srgbClr val="005DAA"/>
      </a:hlink>
      <a:folHlink>
        <a:srgbClr val="009A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 Council Template 2022" id="{120F3147-8E82-4529-AEEB-772ABA76E51B}" vid="{6277AD77-362A-4D84-ACD5-5767002996A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76219D94BA7E46897348947F69DE6F" ma:contentTypeVersion="45" ma:contentTypeDescription="Create a new document." ma:contentTypeScope="" ma:versionID="ceb9feeee6cc4f262d2e2b0e1f794b48">
  <xsd:schema xmlns:xsd="http://www.w3.org/2001/XMLSchema" xmlns:xs="http://www.w3.org/2001/XMLSchema" xmlns:p="http://schemas.microsoft.com/office/2006/metadata/properties" xmlns:ns2="4433a5dd-39bc-449d-9bdb-d12a6a13611b" xmlns:ns3="1ce0ae05-b6bd-43b5-b761-3138e7e0311a" xmlns:ns4="dea09777-b361-472a-866e-2cf0150e3ffc" targetNamespace="http://schemas.microsoft.com/office/2006/metadata/properties" ma:root="true" ma:fieldsID="ac97a4f76c9040231de1d8c9d569a36e" ns2:_="" ns3:_="" ns4:_="">
    <xsd:import namespace="4433a5dd-39bc-449d-9bdb-d12a6a13611b"/>
    <xsd:import namespace="1ce0ae05-b6bd-43b5-b761-3138e7e0311a"/>
    <xsd:import namespace="dea09777-b361-472a-866e-2cf0150e3ffc"/>
    <xsd:element name="properties">
      <xsd:complexType>
        <xsd:sequence>
          <xsd:element name="documentManagement">
            <xsd:complexType>
              <xsd:all>
                <xsd:element ref="ns2:UpgradeAction"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4:SharedWithUsers" minOccurs="0"/>
                <xsd:element ref="ns4:SharedWithDetails" minOccurs="0"/>
                <xsd:element ref="ns3:MediaServiceSearchProperties"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3a5dd-39bc-449d-9bdb-d12a6a13611b" elementFormDefault="qualified">
    <xsd:import namespace="http://schemas.microsoft.com/office/2006/documentManagement/types"/>
    <xsd:import namespace="http://schemas.microsoft.com/office/infopath/2007/PartnerControls"/>
    <xsd:element name="UpgradeAction" ma:index="8" nillable="true" ma:displayName="UpgradeAction" ma:default="" ma:format="Dropdown" ma:internalName="UpgradeAction">
      <xsd:simpleType>
        <xsd:restriction base="dms:Choice">
          <xsd:enumeration value="Primary MetNet site"/>
          <xsd:enumeration value="Team Site"/>
          <xsd:enumeration value="Archive"/>
          <xsd:enumeration value="Dispose"/>
          <xsd:enumeration value="Alternate MetNet Site"/>
        </xsd:restriction>
      </xsd:simpleType>
    </xsd:element>
  </xsd:schema>
  <xsd:schema xmlns:xsd="http://www.w3.org/2001/XMLSchema" xmlns:xs="http://www.w3.org/2001/XMLSchema" xmlns:dms="http://schemas.microsoft.com/office/2006/documentManagement/types" xmlns:pc="http://schemas.microsoft.com/office/infopath/2007/PartnerControls" targetNamespace="1ce0ae05-b6bd-43b5-b761-3138e7e0311a" elementFormDefault="qualified">
    <xsd:import namespace="http://schemas.microsoft.com/office/2006/documentManagement/types"/>
    <xsd:import namespace="http://schemas.microsoft.com/office/infopath/2007/PartnerControls"/>
    <xsd:element name="MediaLengthInSeconds" ma:index="9" nillable="true" ma:displayName="MediaLengthInSeconds" ma:hidden="true" ma:internalName="MediaLengthInSeconds" ma:readOnly="true">
      <xsd:simpleType>
        <xsd:restriction base="dms:Unknown"/>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09777-b361-472a-866e-2cf0150e3f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ea09777-b361-472a-866e-2cf0150e3ffc">
      <UserInfo>
        <DisplayName>Jordan, Cyrenthia</DisplayName>
        <AccountId>115</AccountId>
        <AccountType/>
      </UserInfo>
      <UserInfo>
        <DisplayName>Payne, Ashanti</DisplayName>
        <AccountId>620</AccountId>
        <AccountType/>
      </UserInfo>
      <UserInfo>
        <DisplayName>Eltawely, Lila</DisplayName>
        <AccountId>1525</AccountId>
        <AccountType/>
      </UserInfo>
      <UserInfo>
        <DisplayName>Elias, Antonio</DisplayName>
        <AccountId>1894</AccountId>
        <AccountType/>
      </UserInfo>
      <UserInfo>
        <DisplayName>Eason, Aaron</DisplayName>
        <AccountId>1807</AccountId>
        <AccountType/>
      </UserInfo>
      <UserInfo>
        <DisplayName>Hailu, Zecharias</DisplayName>
        <AccountId>1990</AccountId>
        <AccountType/>
      </UserInfo>
      <UserInfo>
        <DisplayName>Solberg, Megan</DisplayName>
        <AccountId>122</AccountId>
        <AccountType/>
      </UserInfo>
      <UserInfo>
        <DisplayName>Malone, Kimberly</DisplayName>
        <AccountId>1456</AccountId>
        <AccountType/>
      </UserInfo>
      <UserInfo>
        <DisplayName>Pilon, Brian</DisplayName>
        <AccountId>1629</AccountId>
        <AccountType/>
      </UserInfo>
      <UserInfo>
        <DisplayName>Riddley, Tyshia</DisplayName>
        <AccountId>1850</AccountId>
        <AccountType/>
      </UserInfo>
      <UserInfo>
        <DisplayName>Garrett, Loretta</DisplayName>
        <AccountId>1976</AccountId>
        <AccountType/>
      </UserInfo>
      <UserInfo>
        <DisplayName>Mebrahtu, Thomas</DisplayName>
        <AccountId>1441</AccountId>
        <AccountType/>
      </UserInfo>
      <UserInfo>
        <DisplayName>Nayar, Rajan</DisplayName>
        <AccountId>893</AccountId>
        <AccountType/>
      </UserInfo>
    </SharedWithUsers>
    <UpgradeAction xmlns="4433a5dd-39bc-449d-9bdb-d12a6a13611b" xsi:nil="true"/>
  </documentManagement>
</p:properties>
</file>

<file path=customXml/item4.xml><?xml version="1.0" encoding="utf-8"?>
<?mso-contentType ?>
<SharedContentType xmlns="Microsoft.SharePoint.Taxonomy.ContentTypeSync" SourceId="7f0ffc36-a9af-4332-beee-56f6503c83c2" ContentTypeId="0x0101" PreviousValue="false"/>
</file>

<file path=customXml/itemProps1.xml><?xml version="1.0" encoding="utf-8"?>
<ds:datastoreItem xmlns:ds="http://schemas.openxmlformats.org/officeDocument/2006/customXml" ds:itemID="{6F7F57AE-5430-4C3F-AB16-075E8730D1B6}">
  <ds:schemaRefs>
    <ds:schemaRef ds:uri="http://schemas.microsoft.com/sharepoint/v3/contenttype/forms"/>
  </ds:schemaRefs>
</ds:datastoreItem>
</file>

<file path=customXml/itemProps2.xml><?xml version="1.0" encoding="utf-8"?>
<ds:datastoreItem xmlns:ds="http://schemas.openxmlformats.org/officeDocument/2006/customXml" ds:itemID="{EF0BEF8D-DEC0-4005-A78A-A25593C3D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3a5dd-39bc-449d-9bdb-d12a6a13611b"/>
    <ds:schemaRef ds:uri="1ce0ae05-b6bd-43b5-b761-3138e7e0311a"/>
    <ds:schemaRef ds:uri="dea09777-b361-472a-866e-2cf0150e3f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5A6050-21A2-4B59-9C9A-0DE29F7AD4F6}">
  <ds:schemaRefs>
    <ds:schemaRef ds:uri="http://schemas.microsoft.com/office/2006/documentManagement/types"/>
    <ds:schemaRef ds:uri="4433a5dd-39bc-449d-9bdb-d12a6a13611b"/>
    <ds:schemaRef ds:uri="dea09777-b361-472a-866e-2cf0150e3ffc"/>
    <ds:schemaRef ds:uri="http://purl.org/dc/terms/"/>
    <ds:schemaRef ds:uri="http://www.w3.org/XML/1998/namespace"/>
    <ds:schemaRef ds:uri="1ce0ae05-b6bd-43b5-b761-3138e7e0311a"/>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B4810B4B-4971-484B-8E9C-D1FCC64CEF5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993</TotalTime>
  <Words>752</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Aptos</vt:lpstr>
      <vt:lpstr>Arial</vt:lpstr>
      <vt:lpstr>Calibri</vt:lpstr>
      <vt:lpstr>helvetica</vt:lpstr>
      <vt:lpstr>inherit</vt:lpstr>
      <vt:lpstr>Wingdings</vt:lpstr>
      <vt:lpstr>General Content Slides</vt:lpstr>
      <vt:lpstr>General</vt:lpstr>
      <vt:lpstr>Environmental Services</vt:lpstr>
      <vt:lpstr>General Content Slides</vt:lpstr>
      <vt:lpstr>CD Content Slides</vt:lpstr>
      <vt:lpstr>Introduction to the CRU </vt:lpstr>
      <vt:lpstr>OEEO’s Civil Rights Unit (CRU)</vt:lpstr>
      <vt:lpstr>The CRU Team</vt:lpstr>
      <vt:lpstr>Civil Rights Unit Overview</vt:lpstr>
      <vt:lpstr>CRU Roles and Responsibilities</vt:lpstr>
      <vt:lpstr>Civil Rights Progress and Impact</vt:lpstr>
      <vt:lpstr>ADA Functions – Title II</vt:lpstr>
      <vt:lpstr>ADA – Title II Progress and Impact</vt:lpstr>
      <vt:lpstr>Title VI Functions</vt:lpstr>
      <vt:lpstr>Title VI Progress and Impact</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 Intentional and Integrated Action for Meaningful Impact</dc:title>
  <dc:creator>Jordan, Cyrenthia</dc:creator>
  <cp:lastModifiedBy>Carter, Scottie</cp:lastModifiedBy>
  <cp:revision>207</cp:revision>
  <cp:lastPrinted>2023-08-03T18:31:16Z</cp:lastPrinted>
  <dcterms:created xsi:type="dcterms:W3CDTF">2023-08-03T18:01:28Z</dcterms:created>
  <dcterms:modified xsi:type="dcterms:W3CDTF">2026-03-13T13:49:22Z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0x0101006C76219D94BA7E46897348947F69DE6F</vt:lpwstr>
  </property>
</Properties>
</file>