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8" r:id="rId2"/>
    <p:sldId id="256" r:id="rId3"/>
    <p:sldId id="257" r:id="rId4"/>
    <p:sldId id="258" r:id="rId5"/>
    <p:sldId id="259" r:id="rId6"/>
    <p:sldId id="260" r:id="rId7"/>
    <p:sldId id="261" r:id="rId8"/>
    <p:sldId id="262" r:id="rId9"/>
    <p:sldId id="263" r:id="rId10"/>
    <p:sldId id="264" r:id="rId11"/>
    <p:sldId id="265" r:id="rId12"/>
    <p:sldId id="266" r:id="rId13"/>
    <p:sldId id="26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8" autoAdjust="0"/>
    <p:restoredTop sz="94660"/>
  </p:normalViewPr>
  <p:slideViewPr>
    <p:cSldViewPr snapToGrid="0">
      <p:cViewPr>
        <p:scale>
          <a:sx n="66" d="100"/>
          <a:sy n="66" d="100"/>
        </p:scale>
        <p:origin x="61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A04747-8D35-47C4-901C-FD8472684AB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0DA7587-CEFE-4F66-ABBF-988A9E68BEA8}">
      <dgm:prSet phldrT="[Text]" custT="1"/>
      <dgm:spPr/>
      <dgm:t>
        <a:bodyPr/>
        <a:lstStyle/>
        <a:p>
          <a:r>
            <a:rPr lang="en-US" sz="1800" dirty="0"/>
            <a:t>Explore Hazards</a:t>
          </a:r>
        </a:p>
      </dgm:t>
    </dgm:pt>
    <dgm:pt modelId="{75B867DA-A657-4272-9F90-2805C5BF18C6}" type="parTrans" cxnId="{C53A87B0-681B-4E15-91EC-8946081073FE}">
      <dgm:prSet/>
      <dgm:spPr/>
      <dgm:t>
        <a:bodyPr/>
        <a:lstStyle/>
        <a:p>
          <a:endParaRPr lang="en-US" sz="1800"/>
        </a:p>
      </dgm:t>
    </dgm:pt>
    <dgm:pt modelId="{C8FC2A77-007D-4BA0-BE37-22C47F804F78}" type="sibTrans" cxnId="{C53A87B0-681B-4E15-91EC-8946081073FE}">
      <dgm:prSet/>
      <dgm:spPr/>
      <dgm:t>
        <a:bodyPr/>
        <a:lstStyle/>
        <a:p>
          <a:endParaRPr lang="en-US" sz="1800"/>
        </a:p>
      </dgm:t>
    </dgm:pt>
    <dgm:pt modelId="{B587968A-5AF8-46C5-ADC6-AF937FBF068D}">
      <dgm:prSet phldrT="[Text]" custT="1"/>
      <dgm:spPr/>
      <dgm:t>
        <a:bodyPr/>
        <a:lstStyle/>
        <a:p>
          <a:r>
            <a:rPr lang="en-US" sz="1800" dirty="0"/>
            <a:t>Assess vulnerability and Risks</a:t>
          </a:r>
        </a:p>
      </dgm:t>
    </dgm:pt>
    <dgm:pt modelId="{7EEE02B0-BAB6-49E0-888F-86DC1C297832}" type="parTrans" cxnId="{1FFD638A-323F-4B04-A61F-271D71F366DE}">
      <dgm:prSet/>
      <dgm:spPr/>
      <dgm:t>
        <a:bodyPr/>
        <a:lstStyle/>
        <a:p>
          <a:endParaRPr lang="en-US" sz="1800"/>
        </a:p>
      </dgm:t>
    </dgm:pt>
    <dgm:pt modelId="{4B2A4467-FAC5-440E-BEAA-5BEBFD2CC735}" type="sibTrans" cxnId="{1FFD638A-323F-4B04-A61F-271D71F366DE}">
      <dgm:prSet/>
      <dgm:spPr/>
      <dgm:t>
        <a:bodyPr/>
        <a:lstStyle/>
        <a:p>
          <a:endParaRPr lang="en-US" sz="1800"/>
        </a:p>
      </dgm:t>
    </dgm:pt>
    <dgm:pt modelId="{46DE4931-9155-4F32-8BF6-3E034B81DF0A}">
      <dgm:prSet phldrT="[Text]" custT="1"/>
      <dgm:spPr/>
      <dgm:t>
        <a:bodyPr/>
        <a:lstStyle/>
        <a:p>
          <a:r>
            <a:rPr lang="en-US" sz="1800" dirty="0"/>
            <a:t>Investigate Options</a:t>
          </a:r>
        </a:p>
      </dgm:t>
    </dgm:pt>
    <dgm:pt modelId="{81309B4C-BB72-4581-A86C-4ED33EDAD98B}" type="parTrans" cxnId="{8E5C0D4F-B397-443C-8D75-9C5579993B58}">
      <dgm:prSet/>
      <dgm:spPr/>
      <dgm:t>
        <a:bodyPr/>
        <a:lstStyle/>
        <a:p>
          <a:endParaRPr lang="en-US" sz="1800"/>
        </a:p>
      </dgm:t>
    </dgm:pt>
    <dgm:pt modelId="{469F658D-DFF8-4185-BFEA-A06CCE1CBE6C}" type="sibTrans" cxnId="{8E5C0D4F-B397-443C-8D75-9C5579993B58}">
      <dgm:prSet/>
      <dgm:spPr/>
      <dgm:t>
        <a:bodyPr/>
        <a:lstStyle/>
        <a:p>
          <a:endParaRPr lang="en-US" sz="1800"/>
        </a:p>
      </dgm:t>
    </dgm:pt>
    <dgm:pt modelId="{BDB0CE6C-1E79-4E7C-AD44-302941B085E5}">
      <dgm:prSet custT="1"/>
      <dgm:spPr/>
      <dgm:t>
        <a:bodyPr/>
        <a:lstStyle/>
        <a:p>
          <a:r>
            <a:rPr lang="en-US" sz="1800" dirty="0"/>
            <a:t>Prioritize and Plan</a:t>
          </a:r>
        </a:p>
      </dgm:t>
    </dgm:pt>
    <dgm:pt modelId="{3A9EFA83-C46E-42D3-B766-962831AC6B07}" type="parTrans" cxnId="{01DFB70A-7074-4DB8-AD58-62B2EFF54728}">
      <dgm:prSet/>
      <dgm:spPr/>
      <dgm:t>
        <a:bodyPr/>
        <a:lstStyle/>
        <a:p>
          <a:endParaRPr lang="en-US" sz="1800"/>
        </a:p>
      </dgm:t>
    </dgm:pt>
    <dgm:pt modelId="{AE8EFD69-C3C6-4A2A-86AF-5E5C852BEC60}" type="sibTrans" cxnId="{01DFB70A-7074-4DB8-AD58-62B2EFF54728}">
      <dgm:prSet/>
      <dgm:spPr/>
      <dgm:t>
        <a:bodyPr/>
        <a:lstStyle/>
        <a:p>
          <a:endParaRPr lang="en-US" sz="1800"/>
        </a:p>
      </dgm:t>
    </dgm:pt>
    <dgm:pt modelId="{A29CBF29-3DE5-41DC-88B3-CEDFF88DC80E}">
      <dgm:prSet custT="1"/>
      <dgm:spPr>
        <a:solidFill>
          <a:schemeClr val="tx1">
            <a:alpha val="90000"/>
          </a:schemeClr>
        </a:solidFill>
        <a:ln>
          <a:solidFill>
            <a:schemeClr val="tx1"/>
          </a:solidFill>
        </a:ln>
      </dgm:spPr>
      <dgm:t>
        <a:bodyPr/>
        <a:lstStyle/>
        <a:p>
          <a:r>
            <a:rPr lang="en-US" sz="1800" dirty="0">
              <a:solidFill>
                <a:schemeClr val="bg1"/>
              </a:solidFill>
            </a:rPr>
            <a:t>Take Action</a:t>
          </a:r>
        </a:p>
        <a:p>
          <a:r>
            <a:rPr lang="en-US" sz="1800" dirty="0">
              <a:solidFill>
                <a:schemeClr val="bg1"/>
              </a:solidFill>
            </a:rPr>
            <a:t>Implement</a:t>
          </a:r>
        </a:p>
      </dgm:t>
    </dgm:pt>
    <dgm:pt modelId="{01812C9C-095B-4A80-A386-E77A36BD6704}" type="parTrans" cxnId="{06D0E388-DB7B-46FD-87CF-F4C049B09615}">
      <dgm:prSet/>
      <dgm:spPr/>
      <dgm:t>
        <a:bodyPr/>
        <a:lstStyle/>
        <a:p>
          <a:endParaRPr lang="en-US" sz="1800"/>
        </a:p>
      </dgm:t>
    </dgm:pt>
    <dgm:pt modelId="{1246DBCB-643B-4255-97BE-1092DB80703D}" type="sibTrans" cxnId="{06D0E388-DB7B-46FD-87CF-F4C049B09615}">
      <dgm:prSet/>
      <dgm:spPr/>
      <dgm:t>
        <a:bodyPr/>
        <a:lstStyle/>
        <a:p>
          <a:endParaRPr lang="en-US" sz="1800"/>
        </a:p>
      </dgm:t>
    </dgm:pt>
    <dgm:pt modelId="{96E54299-F5D5-4063-ADFA-D6F0A9F8E028}" type="pres">
      <dgm:prSet presAssocID="{48A04747-8D35-47C4-901C-FD8472684AB9}" presName="Name0" presStyleCnt="0">
        <dgm:presLayoutVars>
          <dgm:chMax val="11"/>
          <dgm:chPref val="11"/>
          <dgm:dir/>
          <dgm:resizeHandles/>
        </dgm:presLayoutVars>
      </dgm:prSet>
      <dgm:spPr/>
    </dgm:pt>
    <dgm:pt modelId="{F45980C0-AD55-4703-93F7-6E10CCB94867}" type="pres">
      <dgm:prSet presAssocID="{A29CBF29-3DE5-41DC-88B3-CEDFF88DC80E}" presName="Accent5" presStyleCnt="0"/>
      <dgm:spPr/>
    </dgm:pt>
    <dgm:pt modelId="{A112C92C-DBB9-4995-971C-9263C6E69B71}" type="pres">
      <dgm:prSet presAssocID="{A29CBF29-3DE5-41DC-88B3-CEDFF88DC80E}" presName="Accent" presStyleLbl="node1" presStyleIdx="0" presStyleCnt="5" custLinFactNeighborY="-9152"/>
      <dgm:spPr/>
    </dgm:pt>
    <dgm:pt modelId="{8F273610-E12C-4F23-B984-81E685A80273}" type="pres">
      <dgm:prSet presAssocID="{A29CBF29-3DE5-41DC-88B3-CEDFF88DC80E}" presName="ParentBackground5" presStyleCnt="0"/>
      <dgm:spPr/>
    </dgm:pt>
    <dgm:pt modelId="{223311CA-1872-4DAA-BA93-2E03E16EC279}" type="pres">
      <dgm:prSet presAssocID="{A29CBF29-3DE5-41DC-88B3-CEDFF88DC80E}" presName="ParentBackground" presStyleLbl="fgAcc1" presStyleIdx="0" presStyleCnt="5" custLinFactNeighborY="-9790"/>
      <dgm:spPr/>
    </dgm:pt>
    <dgm:pt modelId="{53760A55-8AA4-49C4-88A2-B3EAD8586379}" type="pres">
      <dgm:prSet presAssocID="{A29CBF29-3DE5-41DC-88B3-CEDFF88DC80E}" presName="Parent5" presStyleLbl="revTx" presStyleIdx="0" presStyleCnt="0">
        <dgm:presLayoutVars>
          <dgm:chMax val="1"/>
          <dgm:chPref val="1"/>
          <dgm:bulletEnabled val="1"/>
        </dgm:presLayoutVars>
      </dgm:prSet>
      <dgm:spPr/>
    </dgm:pt>
    <dgm:pt modelId="{F25AA5C5-A852-43A7-AC7F-9A8F5286A919}" type="pres">
      <dgm:prSet presAssocID="{BDB0CE6C-1E79-4E7C-AD44-302941B085E5}" presName="Accent4" presStyleCnt="0"/>
      <dgm:spPr/>
    </dgm:pt>
    <dgm:pt modelId="{8A6CC164-8DD5-4B42-8E86-4991BBC4919C}" type="pres">
      <dgm:prSet presAssocID="{BDB0CE6C-1E79-4E7C-AD44-302941B085E5}" presName="Accent" presStyleLbl="node1" presStyleIdx="1" presStyleCnt="5" custLinFactNeighborY="-6468"/>
      <dgm:spPr>
        <a:solidFill>
          <a:schemeClr val="accent6">
            <a:lumMod val="75000"/>
          </a:schemeClr>
        </a:solidFill>
      </dgm:spPr>
    </dgm:pt>
    <dgm:pt modelId="{DBB5C4B2-E199-43A3-A754-A4D17FC76956}" type="pres">
      <dgm:prSet presAssocID="{BDB0CE6C-1E79-4E7C-AD44-302941B085E5}" presName="ParentBackground4" presStyleCnt="0"/>
      <dgm:spPr/>
    </dgm:pt>
    <dgm:pt modelId="{88D15B3D-D60C-4569-9636-9B977DD243AE}" type="pres">
      <dgm:prSet presAssocID="{BDB0CE6C-1E79-4E7C-AD44-302941B085E5}" presName="ParentBackground" presStyleLbl="fgAcc1" presStyleIdx="1" presStyleCnt="5" custLinFactNeighborY="-9790"/>
      <dgm:spPr/>
    </dgm:pt>
    <dgm:pt modelId="{9E6535D2-BFCE-4C2E-A8A3-EC338E02D444}" type="pres">
      <dgm:prSet presAssocID="{BDB0CE6C-1E79-4E7C-AD44-302941B085E5}" presName="Parent4" presStyleLbl="revTx" presStyleIdx="0" presStyleCnt="0">
        <dgm:presLayoutVars>
          <dgm:chMax val="1"/>
          <dgm:chPref val="1"/>
          <dgm:bulletEnabled val="1"/>
        </dgm:presLayoutVars>
      </dgm:prSet>
      <dgm:spPr/>
    </dgm:pt>
    <dgm:pt modelId="{EA5A89B1-1BCE-42C7-A6D0-375F853A1DAD}" type="pres">
      <dgm:prSet presAssocID="{46DE4931-9155-4F32-8BF6-3E034B81DF0A}" presName="Accent3" presStyleCnt="0"/>
      <dgm:spPr/>
    </dgm:pt>
    <dgm:pt modelId="{83395D1A-995F-4C4F-8ADF-3E14030034D7}" type="pres">
      <dgm:prSet presAssocID="{46DE4931-9155-4F32-8BF6-3E034B81DF0A}" presName="Accent" presStyleLbl="node1" presStyleIdx="2" presStyleCnt="5" custLinFactNeighborY="-6468"/>
      <dgm:spPr>
        <a:solidFill>
          <a:schemeClr val="accent4">
            <a:lumMod val="75000"/>
          </a:schemeClr>
        </a:solidFill>
      </dgm:spPr>
    </dgm:pt>
    <dgm:pt modelId="{9BBAB23B-B7CE-4A4B-BAF0-FD0DEF2CE397}" type="pres">
      <dgm:prSet presAssocID="{46DE4931-9155-4F32-8BF6-3E034B81DF0A}" presName="ParentBackground3" presStyleCnt="0"/>
      <dgm:spPr/>
    </dgm:pt>
    <dgm:pt modelId="{695483FD-317F-475C-BD22-A5327358B23D}" type="pres">
      <dgm:prSet presAssocID="{46DE4931-9155-4F32-8BF6-3E034B81DF0A}" presName="ParentBackground" presStyleLbl="fgAcc1" presStyleIdx="2" presStyleCnt="5" custLinFactNeighborY="-9790"/>
      <dgm:spPr/>
    </dgm:pt>
    <dgm:pt modelId="{34E43A4E-62D5-4289-A25C-C21A0C70CD16}" type="pres">
      <dgm:prSet presAssocID="{46DE4931-9155-4F32-8BF6-3E034B81DF0A}" presName="Parent3" presStyleLbl="revTx" presStyleIdx="0" presStyleCnt="0">
        <dgm:presLayoutVars>
          <dgm:chMax val="1"/>
          <dgm:chPref val="1"/>
          <dgm:bulletEnabled val="1"/>
        </dgm:presLayoutVars>
      </dgm:prSet>
      <dgm:spPr/>
    </dgm:pt>
    <dgm:pt modelId="{FCC8309A-73DE-4E45-8C69-2A7CE8ED5F61}" type="pres">
      <dgm:prSet presAssocID="{B587968A-5AF8-46C5-ADC6-AF937FBF068D}" presName="Accent2" presStyleCnt="0"/>
      <dgm:spPr/>
    </dgm:pt>
    <dgm:pt modelId="{F04F2AA8-2CD3-4839-A2C5-3DAFEFCF6BA6}" type="pres">
      <dgm:prSet presAssocID="{B587968A-5AF8-46C5-ADC6-AF937FBF068D}" presName="Accent" presStyleLbl="node1" presStyleIdx="3" presStyleCnt="5" custLinFactNeighborY="-6468"/>
      <dgm:spPr>
        <a:solidFill>
          <a:schemeClr val="accent2">
            <a:lumMod val="75000"/>
          </a:schemeClr>
        </a:solidFill>
      </dgm:spPr>
    </dgm:pt>
    <dgm:pt modelId="{2470EFD4-6A35-4FE2-A0C1-E99A6671798B}" type="pres">
      <dgm:prSet presAssocID="{B587968A-5AF8-46C5-ADC6-AF937FBF068D}" presName="ParentBackground2" presStyleCnt="0"/>
      <dgm:spPr/>
    </dgm:pt>
    <dgm:pt modelId="{AA719744-8044-40A9-8A87-421F51E7E97F}" type="pres">
      <dgm:prSet presAssocID="{B587968A-5AF8-46C5-ADC6-AF937FBF068D}" presName="ParentBackground" presStyleLbl="fgAcc1" presStyleIdx="3" presStyleCnt="5" custLinFactNeighborY="-9790"/>
      <dgm:spPr/>
    </dgm:pt>
    <dgm:pt modelId="{FAB320E3-2002-425F-8EDD-C8047C1E829E}" type="pres">
      <dgm:prSet presAssocID="{B587968A-5AF8-46C5-ADC6-AF937FBF068D}" presName="Parent2" presStyleLbl="revTx" presStyleIdx="0" presStyleCnt="0">
        <dgm:presLayoutVars>
          <dgm:chMax val="1"/>
          <dgm:chPref val="1"/>
          <dgm:bulletEnabled val="1"/>
        </dgm:presLayoutVars>
      </dgm:prSet>
      <dgm:spPr/>
    </dgm:pt>
    <dgm:pt modelId="{FDEB0F0F-7EA2-4372-826A-0C49952646F2}" type="pres">
      <dgm:prSet presAssocID="{70DA7587-CEFE-4F66-ABBF-988A9E68BEA8}" presName="Accent1" presStyleCnt="0"/>
      <dgm:spPr/>
    </dgm:pt>
    <dgm:pt modelId="{71536B58-66B6-4803-A96B-7F38A0C1C006}" type="pres">
      <dgm:prSet presAssocID="{70DA7587-CEFE-4F66-ABBF-988A9E68BEA8}" presName="Accent" presStyleLbl="node1" presStyleIdx="4" presStyleCnt="5" custLinFactNeighborY="-6468"/>
      <dgm:spPr/>
    </dgm:pt>
    <dgm:pt modelId="{6FACB44C-E678-40EF-9C14-0CADEF945795}" type="pres">
      <dgm:prSet presAssocID="{70DA7587-CEFE-4F66-ABBF-988A9E68BEA8}" presName="ParentBackground1" presStyleCnt="0"/>
      <dgm:spPr/>
    </dgm:pt>
    <dgm:pt modelId="{84CBC46F-D63C-448B-A4D2-2C1E16A4CEA8}" type="pres">
      <dgm:prSet presAssocID="{70DA7587-CEFE-4F66-ABBF-988A9E68BEA8}" presName="ParentBackground" presStyleLbl="fgAcc1" presStyleIdx="4" presStyleCnt="5" custLinFactNeighborY="-9790"/>
      <dgm:spPr/>
    </dgm:pt>
    <dgm:pt modelId="{D416897D-3FDB-4346-8DB6-6012A26ECAFD}" type="pres">
      <dgm:prSet presAssocID="{70DA7587-CEFE-4F66-ABBF-988A9E68BEA8}" presName="Parent1" presStyleLbl="revTx" presStyleIdx="0" presStyleCnt="0">
        <dgm:presLayoutVars>
          <dgm:chMax val="1"/>
          <dgm:chPref val="1"/>
          <dgm:bulletEnabled val="1"/>
        </dgm:presLayoutVars>
      </dgm:prSet>
      <dgm:spPr/>
    </dgm:pt>
  </dgm:ptLst>
  <dgm:cxnLst>
    <dgm:cxn modelId="{7296EA05-AD1B-41B4-80F1-B665BD68DFC7}" type="presOf" srcId="{B587968A-5AF8-46C5-ADC6-AF937FBF068D}" destId="{AA719744-8044-40A9-8A87-421F51E7E97F}" srcOrd="0" destOrd="0" presId="urn:microsoft.com/office/officeart/2011/layout/CircleProcess"/>
    <dgm:cxn modelId="{01DFB70A-7074-4DB8-AD58-62B2EFF54728}" srcId="{48A04747-8D35-47C4-901C-FD8472684AB9}" destId="{BDB0CE6C-1E79-4E7C-AD44-302941B085E5}" srcOrd="3" destOrd="0" parTransId="{3A9EFA83-C46E-42D3-B766-962831AC6B07}" sibTransId="{AE8EFD69-C3C6-4A2A-86AF-5E5C852BEC60}"/>
    <dgm:cxn modelId="{8697F30A-A99A-4512-AE3E-1E3C213A01D6}" type="presOf" srcId="{A29CBF29-3DE5-41DC-88B3-CEDFF88DC80E}" destId="{53760A55-8AA4-49C4-88A2-B3EAD8586379}" srcOrd="1" destOrd="0" presId="urn:microsoft.com/office/officeart/2011/layout/CircleProcess"/>
    <dgm:cxn modelId="{81F78A21-C3AE-4009-90F6-9EA0D9654E46}" type="presOf" srcId="{70DA7587-CEFE-4F66-ABBF-988A9E68BEA8}" destId="{D416897D-3FDB-4346-8DB6-6012A26ECAFD}" srcOrd="1" destOrd="0" presId="urn:microsoft.com/office/officeart/2011/layout/CircleProcess"/>
    <dgm:cxn modelId="{5F85ED27-3E69-4BD4-9BA3-31253DB01800}" type="presOf" srcId="{BDB0CE6C-1E79-4E7C-AD44-302941B085E5}" destId="{88D15B3D-D60C-4569-9636-9B977DD243AE}" srcOrd="0" destOrd="0" presId="urn:microsoft.com/office/officeart/2011/layout/CircleProcess"/>
    <dgm:cxn modelId="{44D86930-76DC-47D9-92E2-E1270A0C31B5}" type="presOf" srcId="{70DA7587-CEFE-4F66-ABBF-988A9E68BEA8}" destId="{84CBC46F-D63C-448B-A4D2-2C1E16A4CEA8}" srcOrd="0" destOrd="0" presId="urn:microsoft.com/office/officeart/2011/layout/CircleProcess"/>
    <dgm:cxn modelId="{8E5C0D4F-B397-443C-8D75-9C5579993B58}" srcId="{48A04747-8D35-47C4-901C-FD8472684AB9}" destId="{46DE4931-9155-4F32-8BF6-3E034B81DF0A}" srcOrd="2" destOrd="0" parTransId="{81309B4C-BB72-4581-A86C-4ED33EDAD98B}" sibTransId="{469F658D-DFF8-4185-BFEA-A06CCE1CBE6C}"/>
    <dgm:cxn modelId="{3BCE4E63-60CC-43AE-93FE-81B3D971F1E5}" type="presOf" srcId="{A29CBF29-3DE5-41DC-88B3-CEDFF88DC80E}" destId="{223311CA-1872-4DAA-BA93-2E03E16EC279}" srcOrd="0" destOrd="0" presId="urn:microsoft.com/office/officeart/2011/layout/CircleProcess"/>
    <dgm:cxn modelId="{A0F23F68-5FBF-47DE-B9F8-2EBE7CA37485}" type="presOf" srcId="{BDB0CE6C-1E79-4E7C-AD44-302941B085E5}" destId="{9E6535D2-BFCE-4C2E-A8A3-EC338E02D444}" srcOrd="1" destOrd="0" presId="urn:microsoft.com/office/officeart/2011/layout/CircleProcess"/>
    <dgm:cxn modelId="{06D0E388-DB7B-46FD-87CF-F4C049B09615}" srcId="{48A04747-8D35-47C4-901C-FD8472684AB9}" destId="{A29CBF29-3DE5-41DC-88B3-CEDFF88DC80E}" srcOrd="4" destOrd="0" parTransId="{01812C9C-095B-4A80-A386-E77A36BD6704}" sibTransId="{1246DBCB-643B-4255-97BE-1092DB80703D}"/>
    <dgm:cxn modelId="{1FFD638A-323F-4B04-A61F-271D71F366DE}" srcId="{48A04747-8D35-47C4-901C-FD8472684AB9}" destId="{B587968A-5AF8-46C5-ADC6-AF937FBF068D}" srcOrd="1" destOrd="0" parTransId="{7EEE02B0-BAB6-49E0-888F-86DC1C297832}" sibTransId="{4B2A4467-FAC5-440E-BEAA-5BEBFD2CC735}"/>
    <dgm:cxn modelId="{FFA42E8C-5444-4372-A317-C9B831B60452}" type="presOf" srcId="{46DE4931-9155-4F32-8BF6-3E034B81DF0A}" destId="{34E43A4E-62D5-4289-A25C-C21A0C70CD16}" srcOrd="1" destOrd="0" presId="urn:microsoft.com/office/officeart/2011/layout/CircleProcess"/>
    <dgm:cxn modelId="{79AC3A97-8217-4772-A35B-10320F0DFDBD}" type="presOf" srcId="{46DE4931-9155-4F32-8BF6-3E034B81DF0A}" destId="{695483FD-317F-475C-BD22-A5327358B23D}" srcOrd="0" destOrd="0" presId="urn:microsoft.com/office/officeart/2011/layout/CircleProcess"/>
    <dgm:cxn modelId="{C53A87B0-681B-4E15-91EC-8946081073FE}" srcId="{48A04747-8D35-47C4-901C-FD8472684AB9}" destId="{70DA7587-CEFE-4F66-ABBF-988A9E68BEA8}" srcOrd="0" destOrd="0" parTransId="{75B867DA-A657-4272-9F90-2805C5BF18C6}" sibTransId="{C8FC2A77-007D-4BA0-BE37-22C47F804F78}"/>
    <dgm:cxn modelId="{7B133EB2-CFF9-4D13-8BAD-1C0C241AABF2}" type="presOf" srcId="{48A04747-8D35-47C4-901C-FD8472684AB9}" destId="{96E54299-F5D5-4063-ADFA-D6F0A9F8E028}" srcOrd="0" destOrd="0" presId="urn:microsoft.com/office/officeart/2011/layout/CircleProcess"/>
    <dgm:cxn modelId="{EC6AD4D4-68D9-4899-9966-D4119DA3E204}" type="presOf" srcId="{B587968A-5AF8-46C5-ADC6-AF937FBF068D}" destId="{FAB320E3-2002-425F-8EDD-C8047C1E829E}" srcOrd="1" destOrd="0" presId="urn:microsoft.com/office/officeart/2011/layout/CircleProcess"/>
    <dgm:cxn modelId="{91BA5354-96AC-4DDE-A191-8233E96BDB67}" type="presParOf" srcId="{96E54299-F5D5-4063-ADFA-D6F0A9F8E028}" destId="{F45980C0-AD55-4703-93F7-6E10CCB94867}" srcOrd="0" destOrd="0" presId="urn:microsoft.com/office/officeart/2011/layout/CircleProcess"/>
    <dgm:cxn modelId="{7A099B08-F9A1-4334-AB73-F0C974E2185D}" type="presParOf" srcId="{F45980C0-AD55-4703-93F7-6E10CCB94867}" destId="{A112C92C-DBB9-4995-971C-9263C6E69B71}" srcOrd="0" destOrd="0" presId="urn:microsoft.com/office/officeart/2011/layout/CircleProcess"/>
    <dgm:cxn modelId="{EDD589FA-ACAC-4877-9693-74D9EE0A01A4}" type="presParOf" srcId="{96E54299-F5D5-4063-ADFA-D6F0A9F8E028}" destId="{8F273610-E12C-4F23-B984-81E685A80273}" srcOrd="1" destOrd="0" presId="urn:microsoft.com/office/officeart/2011/layout/CircleProcess"/>
    <dgm:cxn modelId="{2EA0DEDA-C013-4AC0-88F8-BB92360C6588}" type="presParOf" srcId="{8F273610-E12C-4F23-B984-81E685A80273}" destId="{223311CA-1872-4DAA-BA93-2E03E16EC279}" srcOrd="0" destOrd="0" presId="urn:microsoft.com/office/officeart/2011/layout/CircleProcess"/>
    <dgm:cxn modelId="{7CDAC19A-80E4-4F4D-B4D7-E3CCA2D878B4}" type="presParOf" srcId="{96E54299-F5D5-4063-ADFA-D6F0A9F8E028}" destId="{53760A55-8AA4-49C4-88A2-B3EAD8586379}" srcOrd="2" destOrd="0" presId="urn:microsoft.com/office/officeart/2011/layout/CircleProcess"/>
    <dgm:cxn modelId="{152BF14C-F905-408E-B237-E922179916C6}" type="presParOf" srcId="{96E54299-F5D5-4063-ADFA-D6F0A9F8E028}" destId="{F25AA5C5-A852-43A7-AC7F-9A8F5286A919}" srcOrd="3" destOrd="0" presId="urn:microsoft.com/office/officeart/2011/layout/CircleProcess"/>
    <dgm:cxn modelId="{CF253D7F-7B42-40BC-A119-880C205D0049}" type="presParOf" srcId="{F25AA5C5-A852-43A7-AC7F-9A8F5286A919}" destId="{8A6CC164-8DD5-4B42-8E86-4991BBC4919C}" srcOrd="0" destOrd="0" presId="urn:microsoft.com/office/officeart/2011/layout/CircleProcess"/>
    <dgm:cxn modelId="{19A6594E-A1A7-4428-90E2-7E2C102E1F66}" type="presParOf" srcId="{96E54299-F5D5-4063-ADFA-D6F0A9F8E028}" destId="{DBB5C4B2-E199-43A3-A754-A4D17FC76956}" srcOrd="4" destOrd="0" presId="urn:microsoft.com/office/officeart/2011/layout/CircleProcess"/>
    <dgm:cxn modelId="{C05E1AAA-D80E-48D5-863A-DECACF38598D}" type="presParOf" srcId="{DBB5C4B2-E199-43A3-A754-A4D17FC76956}" destId="{88D15B3D-D60C-4569-9636-9B977DD243AE}" srcOrd="0" destOrd="0" presId="urn:microsoft.com/office/officeart/2011/layout/CircleProcess"/>
    <dgm:cxn modelId="{6E13320D-B77A-4EA0-B52D-C508CD003DED}" type="presParOf" srcId="{96E54299-F5D5-4063-ADFA-D6F0A9F8E028}" destId="{9E6535D2-BFCE-4C2E-A8A3-EC338E02D444}" srcOrd="5" destOrd="0" presId="urn:microsoft.com/office/officeart/2011/layout/CircleProcess"/>
    <dgm:cxn modelId="{A44ACED0-D76F-4D3E-821A-BAA168CF53D8}" type="presParOf" srcId="{96E54299-F5D5-4063-ADFA-D6F0A9F8E028}" destId="{EA5A89B1-1BCE-42C7-A6D0-375F853A1DAD}" srcOrd="6" destOrd="0" presId="urn:microsoft.com/office/officeart/2011/layout/CircleProcess"/>
    <dgm:cxn modelId="{437AF49E-EBB8-4E15-8A10-18003E1B73EF}" type="presParOf" srcId="{EA5A89B1-1BCE-42C7-A6D0-375F853A1DAD}" destId="{83395D1A-995F-4C4F-8ADF-3E14030034D7}" srcOrd="0" destOrd="0" presId="urn:microsoft.com/office/officeart/2011/layout/CircleProcess"/>
    <dgm:cxn modelId="{D9CDCBA6-49FF-4DC3-B9FA-6747E90EB3A7}" type="presParOf" srcId="{96E54299-F5D5-4063-ADFA-D6F0A9F8E028}" destId="{9BBAB23B-B7CE-4A4B-BAF0-FD0DEF2CE397}" srcOrd="7" destOrd="0" presId="urn:microsoft.com/office/officeart/2011/layout/CircleProcess"/>
    <dgm:cxn modelId="{D0CB6F1F-5B67-4CFB-A79E-7DA44559B926}" type="presParOf" srcId="{9BBAB23B-B7CE-4A4B-BAF0-FD0DEF2CE397}" destId="{695483FD-317F-475C-BD22-A5327358B23D}" srcOrd="0" destOrd="0" presId="urn:microsoft.com/office/officeart/2011/layout/CircleProcess"/>
    <dgm:cxn modelId="{63884056-13AE-4ADC-856C-D98C27DE23C5}" type="presParOf" srcId="{96E54299-F5D5-4063-ADFA-D6F0A9F8E028}" destId="{34E43A4E-62D5-4289-A25C-C21A0C70CD16}" srcOrd="8" destOrd="0" presId="urn:microsoft.com/office/officeart/2011/layout/CircleProcess"/>
    <dgm:cxn modelId="{25986D28-CEC4-4485-9D96-869087118099}" type="presParOf" srcId="{96E54299-F5D5-4063-ADFA-D6F0A9F8E028}" destId="{FCC8309A-73DE-4E45-8C69-2A7CE8ED5F61}" srcOrd="9" destOrd="0" presId="urn:microsoft.com/office/officeart/2011/layout/CircleProcess"/>
    <dgm:cxn modelId="{696510DD-E5D0-4EF3-AD59-09D84C4422FE}" type="presParOf" srcId="{FCC8309A-73DE-4E45-8C69-2A7CE8ED5F61}" destId="{F04F2AA8-2CD3-4839-A2C5-3DAFEFCF6BA6}" srcOrd="0" destOrd="0" presId="urn:microsoft.com/office/officeart/2011/layout/CircleProcess"/>
    <dgm:cxn modelId="{C08917BD-C646-40A5-B863-F22A18301A6D}" type="presParOf" srcId="{96E54299-F5D5-4063-ADFA-D6F0A9F8E028}" destId="{2470EFD4-6A35-4FE2-A0C1-E99A6671798B}" srcOrd="10" destOrd="0" presId="urn:microsoft.com/office/officeart/2011/layout/CircleProcess"/>
    <dgm:cxn modelId="{DF6B9C32-B6C7-40AB-846D-38B7ECF66658}" type="presParOf" srcId="{2470EFD4-6A35-4FE2-A0C1-E99A6671798B}" destId="{AA719744-8044-40A9-8A87-421F51E7E97F}" srcOrd="0" destOrd="0" presId="urn:microsoft.com/office/officeart/2011/layout/CircleProcess"/>
    <dgm:cxn modelId="{C1AAE695-CD94-41AC-8806-76AC36D67FA4}" type="presParOf" srcId="{96E54299-F5D5-4063-ADFA-D6F0A9F8E028}" destId="{FAB320E3-2002-425F-8EDD-C8047C1E829E}" srcOrd="11" destOrd="0" presId="urn:microsoft.com/office/officeart/2011/layout/CircleProcess"/>
    <dgm:cxn modelId="{1003CD65-CDDE-463F-951C-906A61C20A46}" type="presParOf" srcId="{96E54299-F5D5-4063-ADFA-D6F0A9F8E028}" destId="{FDEB0F0F-7EA2-4372-826A-0C49952646F2}" srcOrd="12" destOrd="0" presId="urn:microsoft.com/office/officeart/2011/layout/CircleProcess"/>
    <dgm:cxn modelId="{8BA1798D-758D-4D96-94E0-57B4CB3316AB}" type="presParOf" srcId="{FDEB0F0F-7EA2-4372-826A-0C49952646F2}" destId="{71536B58-66B6-4803-A96B-7F38A0C1C006}" srcOrd="0" destOrd="0" presId="urn:microsoft.com/office/officeart/2011/layout/CircleProcess"/>
    <dgm:cxn modelId="{5DAEB23B-E572-486A-8625-9E342E22CA26}" type="presParOf" srcId="{96E54299-F5D5-4063-ADFA-D6F0A9F8E028}" destId="{6FACB44C-E678-40EF-9C14-0CADEF945795}" srcOrd="13" destOrd="0" presId="urn:microsoft.com/office/officeart/2011/layout/CircleProcess"/>
    <dgm:cxn modelId="{B0FCA617-34C8-45CD-A033-32F7C2CC6030}" type="presParOf" srcId="{6FACB44C-E678-40EF-9C14-0CADEF945795}" destId="{84CBC46F-D63C-448B-A4D2-2C1E16A4CEA8}" srcOrd="0" destOrd="0" presId="urn:microsoft.com/office/officeart/2011/layout/CircleProcess"/>
    <dgm:cxn modelId="{C4299047-E84F-43CA-B8AB-435CC27E9324}" type="presParOf" srcId="{96E54299-F5D5-4063-ADFA-D6F0A9F8E028}" destId="{D416897D-3FDB-4346-8DB6-6012A26ECAFD}"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7A6E29-667B-48CD-B49C-570B5E690DF5}"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D966E9A-DD75-4A76-BD95-F2C8DCC1809D}">
      <dgm:prSet phldrT="[Text]"/>
      <dgm:spPr>
        <a:solidFill>
          <a:schemeClr val="accent1">
            <a:lumMod val="75000"/>
          </a:schemeClr>
        </a:solidFill>
      </dgm:spPr>
      <dgm:t>
        <a:bodyPr/>
        <a:lstStyle/>
        <a:p>
          <a:r>
            <a:rPr lang="en-US" dirty="0"/>
            <a:t>Role</a:t>
          </a:r>
        </a:p>
      </dgm:t>
    </dgm:pt>
    <dgm:pt modelId="{3F54F5C2-AFAF-4816-8D80-1D775320B4AC}" type="parTrans" cxnId="{3DE51400-872A-4EA0-8EC9-147D689F3D2B}">
      <dgm:prSet/>
      <dgm:spPr/>
      <dgm:t>
        <a:bodyPr/>
        <a:lstStyle/>
        <a:p>
          <a:endParaRPr lang="en-US"/>
        </a:p>
      </dgm:t>
    </dgm:pt>
    <dgm:pt modelId="{22839965-09F6-40EF-BEBC-B46B0EBAAEB1}" type="sibTrans" cxnId="{3DE51400-872A-4EA0-8EC9-147D689F3D2B}">
      <dgm:prSet/>
      <dgm:spPr/>
      <dgm:t>
        <a:bodyPr/>
        <a:lstStyle/>
        <a:p>
          <a:endParaRPr lang="en-US"/>
        </a:p>
      </dgm:t>
    </dgm:pt>
    <dgm:pt modelId="{92B487F4-5DD4-4729-B424-508B76C71BD9}">
      <dgm:prSet phldrT="[Text]"/>
      <dgm:spPr>
        <a:solidFill>
          <a:schemeClr val="accent2">
            <a:lumMod val="75000"/>
          </a:schemeClr>
        </a:solidFill>
      </dgm:spPr>
      <dgm:t>
        <a:bodyPr/>
        <a:lstStyle/>
        <a:p>
          <a:r>
            <a:rPr lang="en-US" dirty="0"/>
            <a:t>Role</a:t>
          </a:r>
        </a:p>
      </dgm:t>
    </dgm:pt>
    <dgm:pt modelId="{A90768ED-E566-424C-9500-7EF6FD71A6EB}" type="parTrans" cxnId="{F2C8FA1E-0D39-4D6C-8A91-71C4277C2D57}">
      <dgm:prSet/>
      <dgm:spPr/>
      <dgm:t>
        <a:bodyPr/>
        <a:lstStyle/>
        <a:p>
          <a:endParaRPr lang="en-US"/>
        </a:p>
      </dgm:t>
    </dgm:pt>
    <dgm:pt modelId="{144AECA7-CBF5-4046-9CDD-EC90A38E1A6B}" type="sibTrans" cxnId="{F2C8FA1E-0D39-4D6C-8A91-71C4277C2D57}">
      <dgm:prSet/>
      <dgm:spPr/>
      <dgm:t>
        <a:bodyPr/>
        <a:lstStyle/>
        <a:p>
          <a:endParaRPr lang="en-US"/>
        </a:p>
      </dgm:t>
    </dgm:pt>
    <dgm:pt modelId="{26BC0FC6-7702-470F-BED2-76DB6531B0A7}">
      <dgm:prSet phldrT="[Text]"/>
      <dgm:spPr>
        <a:solidFill>
          <a:schemeClr val="accent4">
            <a:lumMod val="75000"/>
          </a:schemeClr>
        </a:solidFill>
      </dgm:spPr>
      <dgm:t>
        <a:bodyPr/>
        <a:lstStyle/>
        <a:p>
          <a:r>
            <a:rPr lang="en-US" dirty="0"/>
            <a:t>Role</a:t>
          </a:r>
        </a:p>
      </dgm:t>
    </dgm:pt>
    <dgm:pt modelId="{1AC953F7-EA3D-4882-BA5B-6A372CC04AC0}" type="parTrans" cxnId="{B2CA8102-B137-4BA7-8D97-ACC8AA371F14}">
      <dgm:prSet/>
      <dgm:spPr/>
      <dgm:t>
        <a:bodyPr/>
        <a:lstStyle/>
        <a:p>
          <a:endParaRPr lang="en-US"/>
        </a:p>
      </dgm:t>
    </dgm:pt>
    <dgm:pt modelId="{0686A94E-CC32-4A92-8742-BD5BC2E2B651}" type="sibTrans" cxnId="{B2CA8102-B137-4BA7-8D97-ACC8AA371F14}">
      <dgm:prSet/>
      <dgm:spPr/>
      <dgm:t>
        <a:bodyPr/>
        <a:lstStyle/>
        <a:p>
          <a:endParaRPr lang="en-US"/>
        </a:p>
      </dgm:t>
    </dgm:pt>
    <dgm:pt modelId="{49315DED-9649-4304-A1BE-22EEA662C635}">
      <dgm:prSet/>
      <dgm:spPr>
        <a:solidFill>
          <a:schemeClr val="accent6">
            <a:lumMod val="75000"/>
          </a:schemeClr>
        </a:solidFill>
      </dgm:spPr>
      <dgm:t>
        <a:bodyPr/>
        <a:lstStyle/>
        <a:p>
          <a:r>
            <a:rPr lang="en-US" dirty="0"/>
            <a:t>Role</a:t>
          </a:r>
        </a:p>
      </dgm:t>
    </dgm:pt>
    <dgm:pt modelId="{FD4A6670-8BD1-4C59-91D7-9D55A499636D}" type="parTrans" cxnId="{D1DEBBF2-656C-4D43-8482-0C3C4787E122}">
      <dgm:prSet/>
      <dgm:spPr/>
      <dgm:t>
        <a:bodyPr/>
        <a:lstStyle/>
        <a:p>
          <a:endParaRPr lang="en-US"/>
        </a:p>
      </dgm:t>
    </dgm:pt>
    <dgm:pt modelId="{236D066F-2D8E-4009-992E-BA7EF5643B24}" type="sibTrans" cxnId="{D1DEBBF2-656C-4D43-8482-0C3C4787E122}">
      <dgm:prSet/>
      <dgm:spPr/>
      <dgm:t>
        <a:bodyPr/>
        <a:lstStyle/>
        <a:p>
          <a:endParaRPr lang="en-US"/>
        </a:p>
      </dgm:t>
    </dgm:pt>
    <dgm:pt modelId="{6EF0E133-BAA0-4748-A5FA-0CB48C74229E}">
      <dgm:prSet/>
      <dgm:spPr>
        <a:solidFill>
          <a:schemeClr val="tx1"/>
        </a:solidFill>
      </dgm:spPr>
      <dgm:t>
        <a:bodyPr/>
        <a:lstStyle/>
        <a:p>
          <a:r>
            <a:rPr lang="en-US" dirty="0"/>
            <a:t>Role</a:t>
          </a:r>
        </a:p>
      </dgm:t>
    </dgm:pt>
    <dgm:pt modelId="{4B9F2F10-1BEA-443B-B90A-8EC692876944}" type="parTrans" cxnId="{B8679730-FCA8-457D-BC35-87B05903B0B8}">
      <dgm:prSet/>
      <dgm:spPr/>
      <dgm:t>
        <a:bodyPr/>
        <a:lstStyle/>
        <a:p>
          <a:endParaRPr lang="en-US"/>
        </a:p>
      </dgm:t>
    </dgm:pt>
    <dgm:pt modelId="{F22FDD64-E5E9-4D01-95CA-10AB1F5068BC}" type="sibTrans" cxnId="{B8679730-FCA8-457D-BC35-87B05903B0B8}">
      <dgm:prSet/>
      <dgm:spPr/>
      <dgm:t>
        <a:bodyPr/>
        <a:lstStyle/>
        <a:p>
          <a:endParaRPr lang="en-US"/>
        </a:p>
      </dgm:t>
    </dgm:pt>
    <dgm:pt modelId="{7156C108-9EB5-46B6-9556-B213488646ED}" type="pres">
      <dgm:prSet presAssocID="{E07A6E29-667B-48CD-B49C-570B5E690DF5}" presName="CompostProcess" presStyleCnt="0">
        <dgm:presLayoutVars>
          <dgm:dir/>
          <dgm:resizeHandles val="exact"/>
        </dgm:presLayoutVars>
      </dgm:prSet>
      <dgm:spPr/>
    </dgm:pt>
    <dgm:pt modelId="{53757E92-B737-46ED-A824-46F22A47100E}" type="pres">
      <dgm:prSet presAssocID="{E07A6E29-667B-48CD-B49C-570B5E690DF5}" presName="arrow" presStyleLbl="bgShp" presStyleIdx="0" presStyleCnt="1"/>
      <dgm:spPr>
        <a:solidFill>
          <a:schemeClr val="accent6">
            <a:lumMod val="75000"/>
          </a:schemeClr>
        </a:solidFill>
      </dgm:spPr>
    </dgm:pt>
    <dgm:pt modelId="{0B4F839F-926A-49BC-BB0C-FECA2DCD14DE}" type="pres">
      <dgm:prSet presAssocID="{E07A6E29-667B-48CD-B49C-570B5E690DF5}" presName="linearProcess" presStyleCnt="0"/>
      <dgm:spPr/>
    </dgm:pt>
    <dgm:pt modelId="{9708D5D7-7394-40E7-8782-662D91674919}" type="pres">
      <dgm:prSet presAssocID="{2D966E9A-DD75-4A76-BD95-F2C8DCC1809D}" presName="textNode" presStyleLbl="node1" presStyleIdx="0" presStyleCnt="5">
        <dgm:presLayoutVars>
          <dgm:bulletEnabled val="1"/>
        </dgm:presLayoutVars>
      </dgm:prSet>
      <dgm:spPr/>
    </dgm:pt>
    <dgm:pt modelId="{D1D121C4-AC78-484F-9A05-99C03A2A6DA1}" type="pres">
      <dgm:prSet presAssocID="{22839965-09F6-40EF-BEBC-B46B0EBAAEB1}" presName="sibTrans" presStyleCnt="0"/>
      <dgm:spPr/>
    </dgm:pt>
    <dgm:pt modelId="{F18F45A9-E5B8-4883-8063-7099B65306EC}" type="pres">
      <dgm:prSet presAssocID="{92B487F4-5DD4-4729-B424-508B76C71BD9}" presName="textNode" presStyleLbl="node1" presStyleIdx="1" presStyleCnt="5">
        <dgm:presLayoutVars>
          <dgm:bulletEnabled val="1"/>
        </dgm:presLayoutVars>
      </dgm:prSet>
      <dgm:spPr/>
    </dgm:pt>
    <dgm:pt modelId="{0665B2EA-4F2A-4C86-9DF4-7A0771C0EFCC}" type="pres">
      <dgm:prSet presAssocID="{144AECA7-CBF5-4046-9CDD-EC90A38E1A6B}" presName="sibTrans" presStyleCnt="0"/>
      <dgm:spPr/>
    </dgm:pt>
    <dgm:pt modelId="{690B8771-044D-4C90-AD13-F729D22C8875}" type="pres">
      <dgm:prSet presAssocID="{26BC0FC6-7702-470F-BED2-76DB6531B0A7}" presName="textNode" presStyleLbl="node1" presStyleIdx="2" presStyleCnt="5">
        <dgm:presLayoutVars>
          <dgm:bulletEnabled val="1"/>
        </dgm:presLayoutVars>
      </dgm:prSet>
      <dgm:spPr/>
    </dgm:pt>
    <dgm:pt modelId="{E2C7C9D3-2E94-4CCA-8E01-C97050F261FB}" type="pres">
      <dgm:prSet presAssocID="{0686A94E-CC32-4A92-8742-BD5BC2E2B651}" presName="sibTrans" presStyleCnt="0"/>
      <dgm:spPr/>
    </dgm:pt>
    <dgm:pt modelId="{C3BF5953-E5E3-48F1-B1F8-5DE6753CD6DC}" type="pres">
      <dgm:prSet presAssocID="{49315DED-9649-4304-A1BE-22EEA662C635}" presName="textNode" presStyleLbl="node1" presStyleIdx="3" presStyleCnt="5">
        <dgm:presLayoutVars>
          <dgm:bulletEnabled val="1"/>
        </dgm:presLayoutVars>
      </dgm:prSet>
      <dgm:spPr/>
    </dgm:pt>
    <dgm:pt modelId="{35E3A1BA-B39E-435D-ACC2-D4592E1F1491}" type="pres">
      <dgm:prSet presAssocID="{236D066F-2D8E-4009-992E-BA7EF5643B24}" presName="sibTrans" presStyleCnt="0"/>
      <dgm:spPr/>
    </dgm:pt>
    <dgm:pt modelId="{32D3539C-2974-48DA-BFD7-8DE5CDD3C87B}" type="pres">
      <dgm:prSet presAssocID="{6EF0E133-BAA0-4748-A5FA-0CB48C74229E}" presName="textNode" presStyleLbl="node1" presStyleIdx="4" presStyleCnt="5">
        <dgm:presLayoutVars>
          <dgm:bulletEnabled val="1"/>
        </dgm:presLayoutVars>
      </dgm:prSet>
      <dgm:spPr/>
    </dgm:pt>
  </dgm:ptLst>
  <dgm:cxnLst>
    <dgm:cxn modelId="{3DE51400-872A-4EA0-8EC9-147D689F3D2B}" srcId="{E07A6E29-667B-48CD-B49C-570B5E690DF5}" destId="{2D966E9A-DD75-4A76-BD95-F2C8DCC1809D}" srcOrd="0" destOrd="0" parTransId="{3F54F5C2-AFAF-4816-8D80-1D775320B4AC}" sibTransId="{22839965-09F6-40EF-BEBC-B46B0EBAAEB1}"/>
    <dgm:cxn modelId="{B2CA8102-B137-4BA7-8D97-ACC8AA371F14}" srcId="{E07A6E29-667B-48CD-B49C-570B5E690DF5}" destId="{26BC0FC6-7702-470F-BED2-76DB6531B0A7}" srcOrd="2" destOrd="0" parTransId="{1AC953F7-EA3D-4882-BA5B-6A372CC04AC0}" sibTransId="{0686A94E-CC32-4A92-8742-BD5BC2E2B651}"/>
    <dgm:cxn modelId="{F2C8FA1E-0D39-4D6C-8A91-71C4277C2D57}" srcId="{E07A6E29-667B-48CD-B49C-570B5E690DF5}" destId="{92B487F4-5DD4-4729-B424-508B76C71BD9}" srcOrd="1" destOrd="0" parTransId="{A90768ED-E566-424C-9500-7EF6FD71A6EB}" sibTransId="{144AECA7-CBF5-4046-9CDD-EC90A38E1A6B}"/>
    <dgm:cxn modelId="{B8679730-FCA8-457D-BC35-87B05903B0B8}" srcId="{E07A6E29-667B-48CD-B49C-570B5E690DF5}" destId="{6EF0E133-BAA0-4748-A5FA-0CB48C74229E}" srcOrd="4" destOrd="0" parTransId="{4B9F2F10-1BEA-443B-B90A-8EC692876944}" sibTransId="{F22FDD64-E5E9-4D01-95CA-10AB1F5068BC}"/>
    <dgm:cxn modelId="{B81DC85A-FCF4-4D8F-832F-12528800CECD}" type="presOf" srcId="{2D966E9A-DD75-4A76-BD95-F2C8DCC1809D}" destId="{9708D5D7-7394-40E7-8782-662D91674919}" srcOrd="0" destOrd="0" presId="urn:microsoft.com/office/officeart/2005/8/layout/hProcess9"/>
    <dgm:cxn modelId="{53025486-3722-4257-B476-57CEC4B67C8A}" type="presOf" srcId="{26BC0FC6-7702-470F-BED2-76DB6531B0A7}" destId="{690B8771-044D-4C90-AD13-F729D22C8875}" srcOrd="0" destOrd="0" presId="urn:microsoft.com/office/officeart/2005/8/layout/hProcess9"/>
    <dgm:cxn modelId="{B40B51A4-B673-41B2-8986-E90A8F9DD8A5}" type="presOf" srcId="{92B487F4-5DD4-4729-B424-508B76C71BD9}" destId="{F18F45A9-E5B8-4883-8063-7099B65306EC}" srcOrd="0" destOrd="0" presId="urn:microsoft.com/office/officeart/2005/8/layout/hProcess9"/>
    <dgm:cxn modelId="{BF9639A6-7121-4697-B6AB-5556B2CF49D3}" type="presOf" srcId="{6EF0E133-BAA0-4748-A5FA-0CB48C74229E}" destId="{32D3539C-2974-48DA-BFD7-8DE5CDD3C87B}" srcOrd="0" destOrd="0" presId="urn:microsoft.com/office/officeart/2005/8/layout/hProcess9"/>
    <dgm:cxn modelId="{AFA647CE-FF21-49B4-ACE0-FB27880CBD7E}" type="presOf" srcId="{49315DED-9649-4304-A1BE-22EEA662C635}" destId="{C3BF5953-E5E3-48F1-B1F8-5DE6753CD6DC}" srcOrd="0" destOrd="0" presId="urn:microsoft.com/office/officeart/2005/8/layout/hProcess9"/>
    <dgm:cxn modelId="{D1DEBBF2-656C-4D43-8482-0C3C4787E122}" srcId="{E07A6E29-667B-48CD-B49C-570B5E690DF5}" destId="{49315DED-9649-4304-A1BE-22EEA662C635}" srcOrd="3" destOrd="0" parTransId="{FD4A6670-8BD1-4C59-91D7-9D55A499636D}" sibTransId="{236D066F-2D8E-4009-992E-BA7EF5643B24}"/>
    <dgm:cxn modelId="{DA86A0F3-BBD4-442B-89BC-2B243B57E91E}" type="presOf" srcId="{E07A6E29-667B-48CD-B49C-570B5E690DF5}" destId="{7156C108-9EB5-46B6-9556-B213488646ED}" srcOrd="0" destOrd="0" presId="urn:microsoft.com/office/officeart/2005/8/layout/hProcess9"/>
    <dgm:cxn modelId="{8561C85D-7893-4E4C-831C-8717515E87F2}" type="presParOf" srcId="{7156C108-9EB5-46B6-9556-B213488646ED}" destId="{53757E92-B737-46ED-A824-46F22A47100E}" srcOrd="0" destOrd="0" presId="urn:microsoft.com/office/officeart/2005/8/layout/hProcess9"/>
    <dgm:cxn modelId="{DBBA37CA-113E-4A0D-AFB5-DD6A587714AE}" type="presParOf" srcId="{7156C108-9EB5-46B6-9556-B213488646ED}" destId="{0B4F839F-926A-49BC-BB0C-FECA2DCD14DE}" srcOrd="1" destOrd="0" presId="urn:microsoft.com/office/officeart/2005/8/layout/hProcess9"/>
    <dgm:cxn modelId="{4F6140B2-89FE-4A84-B7AA-009B1065AD45}" type="presParOf" srcId="{0B4F839F-926A-49BC-BB0C-FECA2DCD14DE}" destId="{9708D5D7-7394-40E7-8782-662D91674919}" srcOrd="0" destOrd="0" presId="urn:microsoft.com/office/officeart/2005/8/layout/hProcess9"/>
    <dgm:cxn modelId="{B5398460-7C58-4CD3-91D4-E9B40A1096D4}" type="presParOf" srcId="{0B4F839F-926A-49BC-BB0C-FECA2DCD14DE}" destId="{D1D121C4-AC78-484F-9A05-99C03A2A6DA1}" srcOrd="1" destOrd="0" presId="urn:microsoft.com/office/officeart/2005/8/layout/hProcess9"/>
    <dgm:cxn modelId="{C74CD92B-A515-4F2B-93B6-5F85D53D80D6}" type="presParOf" srcId="{0B4F839F-926A-49BC-BB0C-FECA2DCD14DE}" destId="{F18F45A9-E5B8-4883-8063-7099B65306EC}" srcOrd="2" destOrd="0" presId="urn:microsoft.com/office/officeart/2005/8/layout/hProcess9"/>
    <dgm:cxn modelId="{D9E0A5AA-E543-4212-9FCF-580C58E2FC44}" type="presParOf" srcId="{0B4F839F-926A-49BC-BB0C-FECA2DCD14DE}" destId="{0665B2EA-4F2A-4C86-9DF4-7A0771C0EFCC}" srcOrd="3" destOrd="0" presId="urn:microsoft.com/office/officeart/2005/8/layout/hProcess9"/>
    <dgm:cxn modelId="{75A5A056-DF58-4E1E-8B1D-8B4B0A35E7AF}" type="presParOf" srcId="{0B4F839F-926A-49BC-BB0C-FECA2DCD14DE}" destId="{690B8771-044D-4C90-AD13-F729D22C8875}" srcOrd="4" destOrd="0" presId="urn:microsoft.com/office/officeart/2005/8/layout/hProcess9"/>
    <dgm:cxn modelId="{AAE4762A-F0D8-4E0C-B3CF-8B57AFE3624D}" type="presParOf" srcId="{0B4F839F-926A-49BC-BB0C-FECA2DCD14DE}" destId="{E2C7C9D3-2E94-4CCA-8E01-C97050F261FB}" srcOrd="5" destOrd="0" presId="urn:microsoft.com/office/officeart/2005/8/layout/hProcess9"/>
    <dgm:cxn modelId="{DB1F25CD-F203-46BD-996B-9D23A1C6D1C4}" type="presParOf" srcId="{0B4F839F-926A-49BC-BB0C-FECA2DCD14DE}" destId="{C3BF5953-E5E3-48F1-B1F8-5DE6753CD6DC}" srcOrd="6" destOrd="0" presId="urn:microsoft.com/office/officeart/2005/8/layout/hProcess9"/>
    <dgm:cxn modelId="{05C0F9BB-EAB8-4881-93D6-DB79688130AD}" type="presParOf" srcId="{0B4F839F-926A-49BC-BB0C-FECA2DCD14DE}" destId="{35E3A1BA-B39E-435D-ACC2-D4592E1F1491}" srcOrd="7" destOrd="0" presId="urn:microsoft.com/office/officeart/2005/8/layout/hProcess9"/>
    <dgm:cxn modelId="{8F58A436-78AB-469D-A1E2-DC588994B758}" type="presParOf" srcId="{0B4F839F-926A-49BC-BB0C-FECA2DCD14DE}" destId="{32D3539C-2974-48DA-BFD7-8DE5CDD3C87B}" srcOrd="8"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A04747-8D35-47C4-901C-FD8472684AB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0DA7587-CEFE-4F66-ABBF-988A9E68BEA8}">
      <dgm:prSet phldrT="[Text]" custT="1"/>
      <dgm:spPr/>
      <dgm:t>
        <a:bodyPr/>
        <a:lstStyle/>
        <a:p>
          <a:r>
            <a:rPr lang="en-US" sz="1800" dirty="0"/>
            <a:t>Explore Hazards</a:t>
          </a:r>
        </a:p>
      </dgm:t>
    </dgm:pt>
    <dgm:pt modelId="{75B867DA-A657-4272-9F90-2805C5BF18C6}" type="parTrans" cxnId="{C53A87B0-681B-4E15-91EC-8946081073FE}">
      <dgm:prSet/>
      <dgm:spPr/>
      <dgm:t>
        <a:bodyPr/>
        <a:lstStyle/>
        <a:p>
          <a:endParaRPr lang="en-US" sz="1800"/>
        </a:p>
      </dgm:t>
    </dgm:pt>
    <dgm:pt modelId="{C8FC2A77-007D-4BA0-BE37-22C47F804F78}" type="sibTrans" cxnId="{C53A87B0-681B-4E15-91EC-8946081073FE}">
      <dgm:prSet/>
      <dgm:spPr/>
      <dgm:t>
        <a:bodyPr/>
        <a:lstStyle/>
        <a:p>
          <a:endParaRPr lang="en-US" sz="1800"/>
        </a:p>
      </dgm:t>
    </dgm:pt>
    <dgm:pt modelId="{B587968A-5AF8-46C5-ADC6-AF937FBF068D}">
      <dgm:prSet phldrT="[Text]" custT="1"/>
      <dgm:spPr/>
      <dgm:t>
        <a:bodyPr/>
        <a:lstStyle/>
        <a:p>
          <a:r>
            <a:rPr lang="en-US" sz="1800" dirty="0"/>
            <a:t>Assess vulnerability and Risks</a:t>
          </a:r>
        </a:p>
      </dgm:t>
    </dgm:pt>
    <dgm:pt modelId="{7EEE02B0-BAB6-49E0-888F-86DC1C297832}" type="parTrans" cxnId="{1FFD638A-323F-4B04-A61F-271D71F366DE}">
      <dgm:prSet/>
      <dgm:spPr/>
      <dgm:t>
        <a:bodyPr/>
        <a:lstStyle/>
        <a:p>
          <a:endParaRPr lang="en-US" sz="1800"/>
        </a:p>
      </dgm:t>
    </dgm:pt>
    <dgm:pt modelId="{4B2A4467-FAC5-440E-BEAA-5BEBFD2CC735}" type="sibTrans" cxnId="{1FFD638A-323F-4B04-A61F-271D71F366DE}">
      <dgm:prSet/>
      <dgm:spPr/>
      <dgm:t>
        <a:bodyPr/>
        <a:lstStyle/>
        <a:p>
          <a:endParaRPr lang="en-US" sz="1800"/>
        </a:p>
      </dgm:t>
    </dgm:pt>
    <dgm:pt modelId="{46DE4931-9155-4F32-8BF6-3E034B81DF0A}">
      <dgm:prSet phldrT="[Text]" custT="1"/>
      <dgm:spPr/>
      <dgm:t>
        <a:bodyPr/>
        <a:lstStyle/>
        <a:p>
          <a:r>
            <a:rPr lang="en-US" sz="1800" dirty="0"/>
            <a:t>Investigate Options</a:t>
          </a:r>
        </a:p>
      </dgm:t>
    </dgm:pt>
    <dgm:pt modelId="{81309B4C-BB72-4581-A86C-4ED33EDAD98B}" type="parTrans" cxnId="{8E5C0D4F-B397-443C-8D75-9C5579993B58}">
      <dgm:prSet/>
      <dgm:spPr/>
      <dgm:t>
        <a:bodyPr/>
        <a:lstStyle/>
        <a:p>
          <a:endParaRPr lang="en-US" sz="1800"/>
        </a:p>
      </dgm:t>
    </dgm:pt>
    <dgm:pt modelId="{469F658D-DFF8-4185-BFEA-A06CCE1CBE6C}" type="sibTrans" cxnId="{8E5C0D4F-B397-443C-8D75-9C5579993B58}">
      <dgm:prSet/>
      <dgm:spPr/>
      <dgm:t>
        <a:bodyPr/>
        <a:lstStyle/>
        <a:p>
          <a:endParaRPr lang="en-US" sz="1800"/>
        </a:p>
      </dgm:t>
    </dgm:pt>
    <dgm:pt modelId="{BDB0CE6C-1E79-4E7C-AD44-302941B085E5}">
      <dgm:prSet custT="1"/>
      <dgm:spPr/>
      <dgm:t>
        <a:bodyPr/>
        <a:lstStyle/>
        <a:p>
          <a:r>
            <a:rPr lang="en-US" sz="1800" dirty="0"/>
            <a:t>Prioritize and Plan</a:t>
          </a:r>
        </a:p>
      </dgm:t>
    </dgm:pt>
    <dgm:pt modelId="{3A9EFA83-C46E-42D3-B766-962831AC6B07}" type="parTrans" cxnId="{01DFB70A-7074-4DB8-AD58-62B2EFF54728}">
      <dgm:prSet/>
      <dgm:spPr/>
      <dgm:t>
        <a:bodyPr/>
        <a:lstStyle/>
        <a:p>
          <a:endParaRPr lang="en-US" sz="1800"/>
        </a:p>
      </dgm:t>
    </dgm:pt>
    <dgm:pt modelId="{AE8EFD69-C3C6-4A2A-86AF-5E5C852BEC60}" type="sibTrans" cxnId="{01DFB70A-7074-4DB8-AD58-62B2EFF54728}">
      <dgm:prSet/>
      <dgm:spPr/>
      <dgm:t>
        <a:bodyPr/>
        <a:lstStyle/>
        <a:p>
          <a:endParaRPr lang="en-US" sz="1800"/>
        </a:p>
      </dgm:t>
    </dgm:pt>
    <dgm:pt modelId="{A29CBF29-3DE5-41DC-88B3-CEDFF88DC80E}">
      <dgm:prSet custT="1"/>
      <dgm:spPr>
        <a:solidFill>
          <a:schemeClr val="tx1">
            <a:alpha val="90000"/>
          </a:schemeClr>
        </a:solidFill>
        <a:ln>
          <a:solidFill>
            <a:schemeClr val="tx1"/>
          </a:solidFill>
        </a:ln>
      </dgm:spPr>
      <dgm:t>
        <a:bodyPr/>
        <a:lstStyle/>
        <a:p>
          <a:r>
            <a:rPr lang="en-US" sz="1800" dirty="0">
              <a:solidFill>
                <a:schemeClr val="bg1"/>
              </a:solidFill>
            </a:rPr>
            <a:t>Take Action</a:t>
          </a:r>
        </a:p>
        <a:p>
          <a:r>
            <a:rPr lang="en-US" sz="1800" dirty="0">
              <a:solidFill>
                <a:schemeClr val="bg1"/>
              </a:solidFill>
            </a:rPr>
            <a:t>Implement</a:t>
          </a:r>
        </a:p>
      </dgm:t>
    </dgm:pt>
    <dgm:pt modelId="{01812C9C-095B-4A80-A386-E77A36BD6704}" type="parTrans" cxnId="{06D0E388-DB7B-46FD-87CF-F4C049B09615}">
      <dgm:prSet/>
      <dgm:spPr/>
      <dgm:t>
        <a:bodyPr/>
        <a:lstStyle/>
        <a:p>
          <a:endParaRPr lang="en-US" sz="1800"/>
        </a:p>
      </dgm:t>
    </dgm:pt>
    <dgm:pt modelId="{1246DBCB-643B-4255-97BE-1092DB80703D}" type="sibTrans" cxnId="{06D0E388-DB7B-46FD-87CF-F4C049B09615}">
      <dgm:prSet/>
      <dgm:spPr/>
      <dgm:t>
        <a:bodyPr/>
        <a:lstStyle/>
        <a:p>
          <a:endParaRPr lang="en-US" sz="1800"/>
        </a:p>
      </dgm:t>
    </dgm:pt>
    <dgm:pt modelId="{96E54299-F5D5-4063-ADFA-D6F0A9F8E028}" type="pres">
      <dgm:prSet presAssocID="{48A04747-8D35-47C4-901C-FD8472684AB9}" presName="Name0" presStyleCnt="0">
        <dgm:presLayoutVars>
          <dgm:chMax val="11"/>
          <dgm:chPref val="11"/>
          <dgm:dir/>
          <dgm:resizeHandles/>
        </dgm:presLayoutVars>
      </dgm:prSet>
      <dgm:spPr/>
    </dgm:pt>
    <dgm:pt modelId="{F45980C0-AD55-4703-93F7-6E10CCB94867}" type="pres">
      <dgm:prSet presAssocID="{A29CBF29-3DE5-41DC-88B3-CEDFF88DC80E}" presName="Accent5" presStyleCnt="0"/>
      <dgm:spPr/>
    </dgm:pt>
    <dgm:pt modelId="{A112C92C-DBB9-4995-971C-9263C6E69B71}" type="pres">
      <dgm:prSet presAssocID="{A29CBF29-3DE5-41DC-88B3-CEDFF88DC80E}" presName="Accent" presStyleLbl="node1" presStyleIdx="0" presStyleCnt="5" custLinFactNeighborY="-9152"/>
      <dgm:spPr/>
    </dgm:pt>
    <dgm:pt modelId="{8F273610-E12C-4F23-B984-81E685A80273}" type="pres">
      <dgm:prSet presAssocID="{A29CBF29-3DE5-41DC-88B3-CEDFF88DC80E}" presName="ParentBackground5" presStyleCnt="0"/>
      <dgm:spPr/>
    </dgm:pt>
    <dgm:pt modelId="{223311CA-1872-4DAA-BA93-2E03E16EC279}" type="pres">
      <dgm:prSet presAssocID="{A29CBF29-3DE5-41DC-88B3-CEDFF88DC80E}" presName="ParentBackground" presStyleLbl="fgAcc1" presStyleIdx="0" presStyleCnt="5" custLinFactNeighborY="-9790"/>
      <dgm:spPr/>
    </dgm:pt>
    <dgm:pt modelId="{53760A55-8AA4-49C4-88A2-B3EAD8586379}" type="pres">
      <dgm:prSet presAssocID="{A29CBF29-3DE5-41DC-88B3-CEDFF88DC80E}" presName="Parent5" presStyleLbl="revTx" presStyleIdx="0" presStyleCnt="0">
        <dgm:presLayoutVars>
          <dgm:chMax val="1"/>
          <dgm:chPref val="1"/>
          <dgm:bulletEnabled val="1"/>
        </dgm:presLayoutVars>
      </dgm:prSet>
      <dgm:spPr/>
    </dgm:pt>
    <dgm:pt modelId="{F25AA5C5-A852-43A7-AC7F-9A8F5286A919}" type="pres">
      <dgm:prSet presAssocID="{BDB0CE6C-1E79-4E7C-AD44-302941B085E5}" presName="Accent4" presStyleCnt="0"/>
      <dgm:spPr/>
    </dgm:pt>
    <dgm:pt modelId="{8A6CC164-8DD5-4B42-8E86-4991BBC4919C}" type="pres">
      <dgm:prSet presAssocID="{BDB0CE6C-1E79-4E7C-AD44-302941B085E5}" presName="Accent" presStyleLbl="node1" presStyleIdx="1" presStyleCnt="5" custLinFactNeighborY="-6468"/>
      <dgm:spPr>
        <a:solidFill>
          <a:schemeClr val="accent6">
            <a:lumMod val="75000"/>
          </a:schemeClr>
        </a:solidFill>
      </dgm:spPr>
    </dgm:pt>
    <dgm:pt modelId="{DBB5C4B2-E199-43A3-A754-A4D17FC76956}" type="pres">
      <dgm:prSet presAssocID="{BDB0CE6C-1E79-4E7C-AD44-302941B085E5}" presName="ParentBackground4" presStyleCnt="0"/>
      <dgm:spPr/>
    </dgm:pt>
    <dgm:pt modelId="{88D15B3D-D60C-4569-9636-9B977DD243AE}" type="pres">
      <dgm:prSet presAssocID="{BDB0CE6C-1E79-4E7C-AD44-302941B085E5}" presName="ParentBackground" presStyleLbl="fgAcc1" presStyleIdx="1" presStyleCnt="5" custLinFactNeighborY="-9790"/>
      <dgm:spPr/>
    </dgm:pt>
    <dgm:pt modelId="{9E6535D2-BFCE-4C2E-A8A3-EC338E02D444}" type="pres">
      <dgm:prSet presAssocID="{BDB0CE6C-1E79-4E7C-AD44-302941B085E5}" presName="Parent4" presStyleLbl="revTx" presStyleIdx="0" presStyleCnt="0">
        <dgm:presLayoutVars>
          <dgm:chMax val="1"/>
          <dgm:chPref val="1"/>
          <dgm:bulletEnabled val="1"/>
        </dgm:presLayoutVars>
      </dgm:prSet>
      <dgm:spPr/>
    </dgm:pt>
    <dgm:pt modelId="{EA5A89B1-1BCE-42C7-A6D0-375F853A1DAD}" type="pres">
      <dgm:prSet presAssocID="{46DE4931-9155-4F32-8BF6-3E034B81DF0A}" presName="Accent3" presStyleCnt="0"/>
      <dgm:spPr/>
    </dgm:pt>
    <dgm:pt modelId="{83395D1A-995F-4C4F-8ADF-3E14030034D7}" type="pres">
      <dgm:prSet presAssocID="{46DE4931-9155-4F32-8BF6-3E034B81DF0A}" presName="Accent" presStyleLbl="node1" presStyleIdx="2" presStyleCnt="5" custLinFactNeighborY="-6468"/>
      <dgm:spPr>
        <a:solidFill>
          <a:schemeClr val="accent4">
            <a:lumMod val="75000"/>
          </a:schemeClr>
        </a:solidFill>
      </dgm:spPr>
    </dgm:pt>
    <dgm:pt modelId="{9BBAB23B-B7CE-4A4B-BAF0-FD0DEF2CE397}" type="pres">
      <dgm:prSet presAssocID="{46DE4931-9155-4F32-8BF6-3E034B81DF0A}" presName="ParentBackground3" presStyleCnt="0"/>
      <dgm:spPr/>
    </dgm:pt>
    <dgm:pt modelId="{695483FD-317F-475C-BD22-A5327358B23D}" type="pres">
      <dgm:prSet presAssocID="{46DE4931-9155-4F32-8BF6-3E034B81DF0A}" presName="ParentBackground" presStyleLbl="fgAcc1" presStyleIdx="2" presStyleCnt="5" custLinFactNeighborY="-9790"/>
      <dgm:spPr/>
    </dgm:pt>
    <dgm:pt modelId="{34E43A4E-62D5-4289-A25C-C21A0C70CD16}" type="pres">
      <dgm:prSet presAssocID="{46DE4931-9155-4F32-8BF6-3E034B81DF0A}" presName="Parent3" presStyleLbl="revTx" presStyleIdx="0" presStyleCnt="0">
        <dgm:presLayoutVars>
          <dgm:chMax val="1"/>
          <dgm:chPref val="1"/>
          <dgm:bulletEnabled val="1"/>
        </dgm:presLayoutVars>
      </dgm:prSet>
      <dgm:spPr/>
    </dgm:pt>
    <dgm:pt modelId="{FCC8309A-73DE-4E45-8C69-2A7CE8ED5F61}" type="pres">
      <dgm:prSet presAssocID="{B587968A-5AF8-46C5-ADC6-AF937FBF068D}" presName="Accent2" presStyleCnt="0"/>
      <dgm:spPr/>
    </dgm:pt>
    <dgm:pt modelId="{F04F2AA8-2CD3-4839-A2C5-3DAFEFCF6BA6}" type="pres">
      <dgm:prSet presAssocID="{B587968A-5AF8-46C5-ADC6-AF937FBF068D}" presName="Accent" presStyleLbl="node1" presStyleIdx="3" presStyleCnt="5" custLinFactNeighborY="-6468"/>
      <dgm:spPr>
        <a:solidFill>
          <a:schemeClr val="accent2">
            <a:lumMod val="75000"/>
          </a:schemeClr>
        </a:solidFill>
      </dgm:spPr>
    </dgm:pt>
    <dgm:pt modelId="{2470EFD4-6A35-4FE2-A0C1-E99A6671798B}" type="pres">
      <dgm:prSet presAssocID="{B587968A-5AF8-46C5-ADC6-AF937FBF068D}" presName="ParentBackground2" presStyleCnt="0"/>
      <dgm:spPr/>
    </dgm:pt>
    <dgm:pt modelId="{AA719744-8044-40A9-8A87-421F51E7E97F}" type="pres">
      <dgm:prSet presAssocID="{B587968A-5AF8-46C5-ADC6-AF937FBF068D}" presName="ParentBackground" presStyleLbl="fgAcc1" presStyleIdx="3" presStyleCnt="5" custLinFactNeighborY="-9790"/>
      <dgm:spPr/>
    </dgm:pt>
    <dgm:pt modelId="{FAB320E3-2002-425F-8EDD-C8047C1E829E}" type="pres">
      <dgm:prSet presAssocID="{B587968A-5AF8-46C5-ADC6-AF937FBF068D}" presName="Parent2" presStyleLbl="revTx" presStyleIdx="0" presStyleCnt="0">
        <dgm:presLayoutVars>
          <dgm:chMax val="1"/>
          <dgm:chPref val="1"/>
          <dgm:bulletEnabled val="1"/>
        </dgm:presLayoutVars>
      </dgm:prSet>
      <dgm:spPr/>
    </dgm:pt>
    <dgm:pt modelId="{FDEB0F0F-7EA2-4372-826A-0C49952646F2}" type="pres">
      <dgm:prSet presAssocID="{70DA7587-CEFE-4F66-ABBF-988A9E68BEA8}" presName="Accent1" presStyleCnt="0"/>
      <dgm:spPr/>
    </dgm:pt>
    <dgm:pt modelId="{71536B58-66B6-4803-A96B-7F38A0C1C006}" type="pres">
      <dgm:prSet presAssocID="{70DA7587-CEFE-4F66-ABBF-988A9E68BEA8}" presName="Accent" presStyleLbl="node1" presStyleIdx="4" presStyleCnt="5" custLinFactNeighborY="-6468"/>
      <dgm:spPr/>
    </dgm:pt>
    <dgm:pt modelId="{6FACB44C-E678-40EF-9C14-0CADEF945795}" type="pres">
      <dgm:prSet presAssocID="{70DA7587-CEFE-4F66-ABBF-988A9E68BEA8}" presName="ParentBackground1" presStyleCnt="0"/>
      <dgm:spPr/>
    </dgm:pt>
    <dgm:pt modelId="{84CBC46F-D63C-448B-A4D2-2C1E16A4CEA8}" type="pres">
      <dgm:prSet presAssocID="{70DA7587-CEFE-4F66-ABBF-988A9E68BEA8}" presName="ParentBackground" presStyleLbl="fgAcc1" presStyleIdx="4" presStyleCnt="5" custLinFactNeighborY="-9790"/>
      <dgm:spPr/>
    </dgm:pt>
    <dgm:pt modelId="{D416897D-3FDB-4346-8DB6-6012A26ECAFD}" type="pres">
      <dgm:prSet presAssocID="{70DA7587-CEFE-4F66-ABBF-988A9E68BEA8}" presName="Parent1" presStyleLbl="revTx" presStyleIdx="0" presStyleCnt="0">
        <dgm:presLayoutVars>
          <dgm:chMax val="1"/>
          <dgm:chPref val="1"/>
          <dgm:bulletEnabled val="1"/>
        </dgm:presLayoutVars>
      </dgm:prSet>
      <dgm:spPr/>
    </dgm:pt>
  </dgm:ptLst>
  <dgm:cxnLst>
    <dgm:cxn modelId="{7296EA05-AD1B-41B4-80F1-B665BD68DFC7}" type="presOf" srcId="{B587968A-5AF8-46C5-ADC6-AF937FBF068D}" destId="{AA719744-8044-40A9-8A87-421F51E7E97F}" srcOrd="0" destOrd="0" presId="urn:microsoft.com/office/officeart/2011/layout/CircleProcess"/>
    <dgm:cxn modelId="{01DFB70A-7074-4DB8-AD58-62B2EFF54728}" srcId="{48A04747-8D35-47C4-901C-FD8472684AB9}" destId="{BDB0CE6C-1E79-4E7C-AD44-302941B085E5}" srcOrd="3" destOrd="0" parTransId="{3A9EFA83-C46E-42D3-B766-962831AC6B07}" sibTransId="{AE8EFD69-C3C6-4A2A-86AF-5E5C852BEC60}"/>
    <dgm:cxn modelId="{8697F30A-A99A-4512-AE3E-1E3C213A01D6}" type="presOf" srcId="{A29CBF29-3DE5-41DC-88B3-CEDFF88DC80E}" destId="{53760A55-8AA4-49C4-88A2-B3EAD8586379}" srcOrd="1" destOrd="0" presId="urn:microsoft.com/office/officeart/2011/layout/CircleProcess"/>
    <dgm:cxn modelId="{81F78A21-C3AE-4009-90F6-9EA0D9654E46}" type="presOf" srcId="{70DA7587-CEFE-4F66-ABBF-988A9E68BEA8}" destId="{D416897D-3FDB-4346-8DB6-6012A26ECAFD}" srcOrd="1" destOrd="0" presId="urn:microsoft.com/office/officeart/2011/layout/CircleProcess"/>
    <dgm:cxn modelId="{5F85ED27-3E69-4BD4-9BA3-31253DB01800}" type="presOf" srcId="{BDB0CE6C-1E79-4E7C-AD44-302941B085E5}" destId="{88D15B3D-D60C-4569-9636-9B977DD243AE}" srcOrd="0" destOrd="0" presId="urn:microsoft.com/office/officeart/2011/layout/CircleProcess"/>
    <dgm:cxn modelId="{44D86930-76DC-47D9-92E2-E1270A0C31B5}" type="presOf" srcId="{70DA7587-CEFE-4F66-ABBF-988A9E68BEA8}" destId="{84CBC46F-D63C-448B-A4D2-2C1E16A4CEA8}" srcOrd="0" destOrd="0" presId="urn:microsoft.com/office/officeart/2011/layout/CircleProcess"/>
    <dgm:cxn modelId="{8E5C0D4F-B397-443C-8D75-9C5579993B58}" srcId="{48A04747-8D35-47C4-901C-FD8472684AB9}" destId="{46DE4931-9155-4F32-8BF6-3E034B81DF0A}" srcOrd="2" destOrd="0" parTransId="{81309B4C-BB72-4581-A86C-4ED33EDAD98B}" sibTransId="{469F658D-DFF8-4185-BFEA-A06CCE1CBE6C}"/>
    <dgm:cxn modelId="{3BCE4E63-60CC-43AE-93FE-81B3D971F1E5}" type="presOf" srcId="{A29CBF29-3DE5-41DC-88B3-CEDFF88DC80E}" destId="{223311CA-1872-4DAA-BA93-2E03E16EC279}" srcOrd="0" destOrd="0" presId="urn:microsoft.com/office/officeart/2011/layout/CircleProcess"/>
    <dgm:cxn modelId="{A0F23F68-5FBF-47DE-B9F8-2EBE7CA37485}" type="presOf" srcId="{BDB0CE6C-1E79-4E7C-AD44-302941B085E5}" destId="{9E6535D2-BFCE-4C2E-A8A3-EC338E02D444}" srcOrd="1" destOrd="0" presId="urn:microsoft.com/office/officeart/2011/layout/CircleProcess"/>
    <dgm:cxn modelId="{06D0E388-DB7B-46FD-87CF-F4C049B09615}" srcId="{48A04747-8D35-47C4-901C-FD8472684AB9}" destId="{A29CBF29-3DE5-41DC-88B3-CEDFF88DC80E}" srcOrd="4" destOrd="0" parTransId="{01812C9C-095B-4A80-A386-E77A36BD6704}" sibTransId="{1246DBCB-643B-4255-97BE-1092DB80703D}"/>
    <dgm:cxn modelId="{1FFD638A-323F-4B04-A61F-271D71F366DE}" srcId="{48A04747-8D35-47C4-901C-FD8472684AB9}" destId="{B587968A-5AF8-46C5-ADC6-AF937FBF068D}" srcOrd="1" destOrd="0" parTransId="{7EEE02B0-BAB6-49E0-888F-86DC1C297832}" sibTransId="{4B2A4467-FAC5-440E-BEAA-5BEBFD2CC735}"/>
    <dgm:cxn modelId="{FFA42E8C-5444-4372-A317-C9B831B60452}" type="presOf" srcId="{46DE4931-9155-4F32-8BF6-3E034B81DF0A}" destId="{34E43A4E-62D5-4289-A25C-C21A0C70CD16}" srcOrd="1" destOrd="0" presId="urn:microsoft.com/office/officeart/2011/layout/CircleProcess"/>
    <dgm:cxn modelId="{79AC3A97-8217-4772-A35B-10320F0DFDBD}" type="presOf" srcId="{46DE4931-9155-4F32-8BF6-3E034B81DF0A}" destId="{695483FD-317F-475C-BD22-A5327358B23D}" srcOrd="0" destOrd="0" presId="urn:microsoft.com/office/officeart/2011/layout/CircleProcess"/>
    <dgm:cxn modelId="{C53A87B0-681B-4E15-91EC-8946081073FE}" srcId="{48A04747-8D35-47C4-901C-FD8472684AB9}" destId="{70DA7587-CEFE-4F66-ABBF-988A9E68BEA8}" srcOrd="0" destOrd="0" parTransId="{75B867DA-A657-4272-9F90-2805C5BF18C6}" sibTransId="{C8FC2A77-007D-4BA0-BE37-22C47F804F78}"/>
    <dgm:cxn modelId="{7B133EB2-CFF9-4D13-8BAD-1C0C241AABF2}" type="presOf" srcId="{48A04747-8D35-47C4-901C-FD8472684AB9}" destId="{96E54299-F5D5-4063-ADFA-D6F0A9F8E028}" srcOrd="0" destOrd="0" presId="urn:microsoft.com/office/officeart/2011/layout/CircleProcess"/>
    <dgm:cxn modelId="{EC6AD4D4-68D9-4899-9966-D4119DA3E204}" type="presOf" srcId="{B587968A-5AF8-46C5-ADC6-AF937FBF068D}" destId="{FAB320E3-2002-425F-8EDD-C8047C1E829E}" srcOrd="1" destOrd="0" presId="urn:microsoft.com/office/officeart/2011/layout/CircleProcess"/>
    <dgm:cxn modelId="{91BA5354-96AC-4DDE-A191-8233E96BDB67}" type="presParOf" srcId="{96E54299-F5D5-4063-ADFA-D6F0A9F8E028}" destId="{F45980C0-AD55-4703-93F7-6E10CCB94867}" srcOrd="0" destOrd="0" presId="urn:microsoft.com/office/officeart/2011/layout/CircleProcess"/>
    <dgm:cxn modelId="{7A099B08-F9A1-4334-AB73-F0C974E2185D}" type="presParOf" srcId="{F45980C0-AD55-4703-93F7-6E10CCB94867}" destId="{A112C92C-DBB9-4995-971C-9263C6E69B71}" srcOrd="0" destOrd="0" presId="urn:microsoft.com/office/officeart/2011/layout/CircleProcess"/>
    <dgm:cxn modelId="{EDD589FA-ACAC-4877-9693-74D9EE0A01A4}" type="presParOf" srcId="{96E54299-F5D5-4063-ADFA-D6F0A9F8E028}" destId="{8F273610-E12C-4F23-B984-81E685A80273}" srcOrd="1" destOrd="0" presId="urn:microsoft.com/office/officeart/2011/layout/CircleProcess"/>
    <dgm:cxn modelId="{2EA0DEDA-C013-4AC0-88F8-BB92360C6588}" type="presParOf" srcId="{8F273610-E12C-4F23-B984-81E685A80273}" destId="{223311CA-1872-4DAA-BA93-2E03E16EC279}" srcOrd="0" destOrd="0" presId="urn:microsoft.com/office/officeart/2011/layout/CircleProcess"/>
    <dgm:cxn modelId="{7CDAC19A-80E4-4F4D-B4D7-E3CCA2D878B4}" type="presParOf" srcId="{96E54299-F5D5-4063-ADFA-D6F0A9F8E028}" destId="{53760A55-8AA4-49C4-88A2-B3EAD8586379}" srcOrd="2" destOrd="0" presId="urn:microsoft.com/office/officeart/2011/layout/CircleProcess"/>
    <dgm:cxn modelId="{152BF14C-F905-408E-B237-E922179916C6}" type="presParOf" srcId="{96E54299-F5D5-4063-ADFA-D6F0A9F8E028}" destId="{F25AA5C5-A852-43A7-AC7F-9A8F5286A919}" srcOrd="3" destOrd="0" presId="urn:microsoft.com/office/officeart/2011/layout/CircleProcess"/>
    <dgm:cxn modelId="{CF253D7F-7B42-40BC-A119-880C205D0049}" type="presParOf" srcId="{F25AA5C5-A852-43A7-AC7F-9A8F5286A919}" destId="{8A6CC164-8DD5-4B42-8E86-4991BBC4919C}" srcOrd="0" destOrd="0" presId="urn:microsoft.com/office/officeart/2011/layout/CircleProcess"/>
    <dgm:cxn modelId="{19A6594E-A1A7-4428-90E2-7E2C102E1F66}" type="presParOf" srcId="{96E54299-F5D5-4063-ADFA-D6F0A9F8E028}" destId="{DBB5C4B2-E199-43A3-A754-A4D17FC76956}" srcOrd="4" destOrd="0" presId="urn:microsoft.com/office/officeart/2011/layout/CircleProcess"/>
    <dgm:cxn modelId="{C05E1AAA-D80E-48D5-863A-DECACF38598D}" type="presParOf" srcId="{DBB5C4B2-E199-43A3-A754-A4D17FC76956}" destId="{88D15B3D-D60C-4569-9636-9B977DD243AE}" srcOrd="0" destOrd="0" presId="urn:microsoft.com/office/officeart/2011/layout/CircleProcess"/>
    <dgm:cxn modelId="{6E13320D-B77A-4EA0-B52D-C508CD003DED}" type="presParOf" srcId="{96E54299-F5D5-4063-ADFA-D6F0A9F8E028}" destId="{9E6535D2-BFCE-4C2E-A8A3-EC338E02D444}" srcOrd="5" destOrd="0" presId="urn:microsoft.com/office/officeart/2011/layout/CircleProcess"/>
    <dgm:cxn modelId="{A44ACED0-D76F-4D3E-821A-BAA168CF53D8}" type="presParOf" srcId="{96E54299-F5D5-4063-ADFA-D6F0A9F8E028}" destId="{EA5A89B1-1BCE-42C7-A6D0-375F853A1DAD}" srcOrd="6" destOrd="0" presId="urn:microsoft.com/office/officeart/2011/layout/CircleProcess"/>
    <dgm:cxn modelId="{437AF49E-EBB8-4E15-8A10-18003E1B73EF}" type="presParOf" srcId="{EA5A89B1-1BCE-42C7-A6D0-375F853A1DAD}" destId="{83395D1A-995F-4C4F-8ADF-3E14030034D7}" srcOrd="0" destOrd="0" presId="urn:microsoft.com/office/officeart/2011/layout/CircleProcess"/>
    <dgm:cxn modelId="{D9CDCBA6-49FF-4DC3-B9FA-6747E90EB3A7}" type="presParOf" srcId="{96E54299-F5D5-4063-ADFA-D6F0A9F8E028}" destId="{9BBAB23B-B7CE-4A4B-BAF0-FD0DEF2CE397}" srcOrd="7" destOrd="0" presId="urn:microsoft.com/office/officeart/2011/layout/CircleProcess"/>
    <dgm:cxn modelId="{D0CB6F1F-5B67-4CFB-A79E-7DA44559B926}" type="presParOf" srcId="{9BBAB23B-B7CE-4A4B-BAF0-FD0DEF2CE397}" destId="{695483FD-317F-475C-BD22-A5327358B23D}" srcOrd="0" destOrd="0" presId="urn:microsoft.com/office/officeart/2011/layout/CircleProcess"/>
    <dgm:cxn modelId="{63884056-13AE-4ADC-856C-D98C27DE23C5}" type="presParOf" srcId="{96E54299-F5D5-4063-ADFA-D6F0A9F8E028}" destId="{34E43A4E-62D5-4289-A25C-C21A0C70CD16}" srcOrd="8" destOrd="0" presId="urn:microsoft.com/office/officeart/2011/layout/CircleProcess"/>
    <dgm:cxn modelId="{25986D28-CEC4-4485-9D96-869087118099}" type="presParOf" srcId="{96E54299-F5D5-4063-ADFA-D6F0A9F8E028}" destId="{FCC8309A-73DE-4E45-8C69-2A7CE8ED5F61}" srcOrd="9" destOrd="0" presId="urn:microsoft.com/office/officeart/2011/layout/CircleProcess"/>
    <dgm:cxn modelId="{696510DD-E5D0-4EF3-AD59-09D84C4422FE}" type="presParOf" srcId="{FCC8309A-73DE-4E45-8C69-2A7CE8ED5F61}" destId="{F04F2AA8-2CD3-4839-A2C5-3DAFEFCF6BA6}" srcOrd="0" destOrd="0" presId="urn:microsoft.com/office/officeart/2011/layout/CircleProcess"/>
    <dgm:cxn modelId="{C08917BD-C646-40A5-B863-F22A18301A6D}" type="presParOf" srcId="{96E54299-F5D5-4063-ADFA-D6F0A9F8E028}" destId="{2470EFD4-6A35-4FE2-A0C1-E99A6671798B}" srcOrd="10" destOrd="0" presId="urn:microsoft.com/office/officeart/2011/layout/CircleProcess"/>
    <dgm:cxn modelId="{DF6B9C32-B6C7-40AB-846D-38B7ECF66658}" type="presParOf" srcId="{2470EFD4-6A35-4FE2-A0C1-E99A6671798B}" destId="{AA719744-8044-40A9-8A87-421F51E7E97F}" srcOrd="0" destOrd="0" presId="urn:microsoft.com/office/officeart/2011/layout/CircleProcess"/>
    <dgm:cxn modelId="{C1AAE695-CD94-41AC-8806-76AC36D67FA4}" type="presParOf" srcId="{96E54299-F5D5-4063-ADFA-D6F0A9F8E028}" destId="{FAB320E3-2002-425F-8EDD-C8047C1E829E}" srcOrd="11" destOrd="0" presId="urn:microsoft.com/office/officeart/2011/layout/CircleProcess"/>
    <dgm:cxn modelId="{1003CD65-CDDE-463F-951C-906A61C20A46}" type="presParOf" srcId="{96E54299-F5D5-4063-ADFA-D6F0A9F8E028}" destId="{FDEB0F0F-7EA2-4372-826A-0C49952646F2}" srcOrd="12" destOrd="0" presId="urn:microsoft.com/office/officeart/2011/layout/CircleProcess"/>
    <dgm:cxn modelId="{8BA1798D-758D-4D96-94E0-57B4CB3316AB}" type="presParOf" srcId="{FDEB0F0F-7EA2-4372-826A-0C49952646F2}" destId="{71536B58-66B6-4803-A96B-7F38A0C1C006}" srcOrd="0" destOrd="0" presId="urn:microsoft.com/office/officeart/2011/layout/CircleProcess"/>
    <dgm:cxn modelId="{5DAEB23B-E572-486A-8625-9E342E22CA26}" type="presParOf" srcId="{96E54299-F5D5-4063-ADFA-D6F0A9F8E028}" destId="{6FACB44C-E678-40EF-9C14-0CADEF945795}" srcOrd="13" destOrd="0" presId="urn:microsoft.com/office/officeart/2011/layout/CircleProcess"/>
    <dgm:cxn modelId="{B0FCA617-34C8-45CD-A033-32F7C2CC6030}" type="presParOf" srcId="{6FACB44C-E678-40EF-9C14-0CADEF945795}" destId="{84CBC46F-D63C-448B-A4D2-2C1E16A4CEA8}" srcOrd="0" destOrd="0" presId="urn:microsoft.com/office/officeart/2011/layout/CircleProcess"/>
    <dgm:cxn modelId="{C4299047-E84F-43CA-B8AB-435CC27E9324}" type="presParOf" srcId="{96E54299-F5D5-4063-ADFA-D6F0A9F8E028}" destId="{D416897D-3FDB-4346-8DB6-6012A26ECAFD}"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2C92C-DBB9-4995-971C-9263C6E69B71}">
      <dsp:nvSpPr>
        <dsp:cNvPr id="0" name=""/>
        <dsp:cNvSpPr/>
      </dsp:nvSpPr>
      <dsp:spPr>
        <a:xfrm>
          <a:off x="7500993" y="1329327"/>
          <a:ext cx="1710348" cy="17106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3311CA-1872-4DAA-BA93-2E03E16EC279}">
      <dsp:nvSpPr>
        <dsp:cNvPr id="0" name=""/>
        <dsp:cNvSpPr/>
      </dsp:nvSpPr>
      <dsp:spPr>
        <a:xfrm>
          <a:off x="7557428" y="1386611"/>
          <a:ext cx="1596567" cy="1596566"/>
        </a:xfrm>
        <a:prstGeom prst="ellipse">
          <a:avLst/>
        </a:prstGeom>
        <a:solidFill>
          <a:schemeClr val="tx1">
            <a:alpha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Take Action</a:t>
          </a:r>
        </a:p>
        <a:p>
          <a:pPr marL="0" lvl="0" indent="0" algn="ctr" defTabSz="800100">
            <a:lnSpc>
              <a:spcPct val="90000"/>
            </a:lnSpc>
            <a:spcBef>
              <a:spcPct val="0"/>
            </a:spcBef>
            <a:spcAft>
              <a:spcPct val="35000"/>
            </a:spcAft>
            <a:buNone/>
          </a:pPr>
          <a:r>
            <a:rPr lang="en-US" sz="1800" kern="1200" dirty="0">
              <a:solidFill>
                <a:schemeClr val="bg1"/>
              </a:solidFill>
            </a:rPr>
            <a:t>Implement</a:t>
          </a:r>
        </a:p>
      </dsp:txBody>
      <dsp:txXfrm>
        <a:off x="7785900" y="1614734"/>
        <a:ext cx="1140535" cy="1140318"/>
      </dsp:txXfrm>
    </dsp:sp>
    <dsp:sp modelId="{8A6CC164-8DD5-4B42-8E86-4991BBC4919C}">
      <dsp:nvSpPr>
        <dsp:cNvPr id="0" name=""/>
        <dsp:cNvSpPr/>
      </dsp:nvSpPr>
      <dsp:spPr>
        <a:xfrm rot="2700000">
          <a:off x="5732488" y="1329491"/>
          <a:ext cx="1710150" cy="1710150"/>
        </a:xfrm>
        <a:prstGeom prst="teardrop">
          <a:avLst>
            <a:gd name="adj" fmla="val 10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D15B3D-D60C-4569-9636-9B977DD243AE}">
      <dsp:nvSpPr>
        <dsp:cNvPr id="0" name=""/>
        <dsp:cNvSpPr/>
      </dsp:nvSpPr>
      <dsp:spPr>
        <a:xfrm>
          <a:off x="5790645" y="1386611"/>
          <a:ext cx="1596567" cy="159656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Prioritize and Plan</a:t>
          </a:r>
        </a:p>
      </dsp:txBody>
      <dsp:txXfrm>
        <a:off x="6018206" y="1614734"/>
        <a:ext cx="1140535" cy="1140318"/>
      </dsp:txXfrm>
    </dsp:sp>
    <dsp:sp modelId="{83395D1A-995F-4C4F-8ADF-3E14030034D7}">
      <dsp:nvSpPr>
        <dsp:cNvPr id="0" name=""/>
        <dsp:cNvSpPr/>
      </dsp:nvSpPr>
      <dsp:spPr>
        <a:xfrm rot="2700000">
          <a:off x="3965705" y="1329491"/>
          <a:ext cx="1710150" cy="1710150"/>
        </a:xfrm>
        <a:prstGeom prst="teardrop">
          <a:avLst>
            <a:gd name="adj" fmla="val 10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5483FD-317F-475C-BD22-A5327358B23D}">
      <dsp:nvSpPr>
        <dsp:cNvPr id="0" name=""/>
        <dsp:cNvSpPr/>
      </dsp:nvSpPr>
      <dsp:spPr>
        <a:xfrm>
          <a:off x="4022951" y="1386611"/>
          <a:ext cx="1596567" cy="159656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Investigate Options</a:t>
          </a:r>
        </a:p>
      </dsp:txBody>
      <dsp:txXfrm>
        <a:off x="4250512" y="1614734"/>
        <a:ext cx="1140535" cy="1140318"/>
      </dsp:txXfrm>
    </dsp:sp>
    <dsp:sp modelId="{F04F2AA8-2CD3-4839-A2C5-3DAFEFCF6BA6}">
      <dsp:nvSpPr>
        <dsp:cNvPr id="0" name=""/>
        <dsp:cNvSpPr/>
      </dsp:nvSpPr>
      <dsp:spPr>
        <a:xfrm rot="2700000">
          <a:off x="2198011" y="1329491"/>
          <a:ext cx="1710150" cy="1710150"/>
        </a:xfrm>
        <a:prstGeom prst="teardrop">
          <a:avLst>
            <a:gd name="adj" fmla="val 10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719744-8044-40A9-8A87-421F51E7E97F}">
      <dsp:nvSpPr>
        <dsp:cNvPr id="0" name=""/>
        <dsp:cNvSpPr/>
      </dsp:nvSpPr>
      <dsp:spPr>
        <a:xfrm>
          <a:off x="2255257" y="1386611"/>
          <a:ext cx="1596567" cy="159656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Assess vulnerability and Risks</a:t>
          </a:r>
        </a:p>
      </dsp:txBody>
      <dsp:txXfrm>
        <a:off x="2483729" y="1614734"/>
        <a:ext cx="1140535" cy="1140318"/>
      </dsp:txXfrm>
    </dsp:sp>
    <dsp:sp modelId="{71536B58-66B6-4803-A96B-7F38A0C1C006}">
      <dsp:nvSpPr>
        <dsp:cNvPr id="0" name=""/>
        <dsp:cNvSpPr/>
      </dsp:nvSpPr>
      <dsp:spPr>
        <a:xfrm rot="2700000">
          <a:off x="430317" y="1329491"/>
          <a:ext cx="1710150" cy="171015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BC46F-D63C-448B-A4D2-2C1E16A4CEA8}">
      <dsp:nvSpPr>
        <dsp:cNvPr id="0" name=""/>
        <dsp:cNvSpPr/>
      </dsp:nvSpPr>
      <dsp:spPr>
        <a:xfrm>
          <a:off x="487564" y="1386611"/>
          <a:ext cx="1596567" cy="159656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Explore Hazards</a:t>
          </a:r>
        </a:p>
      </dsp:txBody>
      <dsp:txXfrm>
        <a:off x="716035" y="1614734"/>
        <a:ext cx="1140535" cy="1140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7E92-B737-46ED-A824-46F22A47100E}">
      <dsp:nvSpPr>
        <dsp:cNvPr id="0" name=""/>
        <dsp:cNvSpPr/>
      </dsp:nvSpPr>
      <dsp:spPr>
        <a:xfrm>
          <a:off x="637304" y="0"/>
          <a:ext cx="7222780" cy="1423244"/>
        </a:xfrm>
        <a:prstGeom prst="rightArrow">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9708D5D7-7394-40E7-8782-662D91674919}">
      <dsp:nvSpPr>
        <dsp:cNvPr id="0" name=""/>
        <dsp:cNvSpPr/>
      </dsp:nvSpPr>
      <dsp:spPr>
        <a:xfrm>
          <a:off x="2489" y="426973"/>
          <a:ext cx="1498660" cy="56929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Role</a:t>
          </a:r>
        </a:p>
      </dsp:txBody>
      <dsp:txXfrm>
        <a:off x="30280" y="454764"/>
        <a:ext cx="1443078" cy="513715"/>
      </dsp:txXfrm>
    </dsp:sp>
    <dsp:sp modelId="{F18F45A9-E5B8-4883-8063-7099B65306EC}">
      <dsp:nvSpPr>
        <dsp:cNvPr id="0" name=""/>
        <dsp:cNvSpPr/>
      </dsp:nvSpPr>
      <dsp:spPr>
        <a:xfrm>
          <a:off x="1750926" y="426973"/>
          <a:ext cx="1498660" cy="569297"/>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Role</a:t>
          </a:r>
        </a:p>
      </dsp:txBody>
      <dsp:txXfrm>
        <a:off x="1778717" y="454764"/>
        <a:ext cx="1443078" cy="513715"/>
      </dsp:txXfrm>
    </dsp:sp>
    <dsp:sp modelId="{690B8771-044D-4C90-AD13-F729D22C8875}">
      <dsp:nvSpPr>
        <dsp:cNvPr id="0" name=""/>
        <dsp:cNvSpPr/>
      </dsp:nvSpPr>
      <dsp:spPr>
        <a:xfrm>
          <a:off x="3499364" y="426973"/>
          <a:ext cx="1498660" cy="569297"/>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Role</a:t>
          </a:r>
        </a:p>
      </dsp:txBody>
      <dsp:txXfrm>
        <a:off x="3527155" y="454764"/>
        <a:ext cx="1443078" cy="513715"/>
      </dsp:txXfrm>
    </dsp:sp>
    <dsp:sp modelId="{C3BF5953-E5E3-48F1-B1F8-5DE6753CD6DC}">
      <dsp:nvSpPr>
        <dsp:cNvPr id="0" name=""/>
        <dsp:cNvSpPr/>
      </dsp:nvSpPr>
      <dsp:spPr>
        <a:xfrm>
          <a:off x="5247801" y="426973"/>
          <a:ext cx="1498660" cy="569297"/>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Role</a:t>
          </a:r>
        </a:p>
      </dsp:txBody>
      <dsp:txXfrm>
        <a:off x="5275592" y="454764"/>
        <a:ext cx="1443078" cy="513715"/>
      </dsp:txXfrm>
    </dsp:sp>
    <dsp:sp modelId="{32D3539C-2974-48DA-BFD7-8DE5CDD3C87B}">
      <dsp:nvSpPr>
        <dsp:cNvPr id="0" name=""/>
        <dsp:cNvSpPr/>
      </dsp:nvSpPr>
      <dsp:spPr>
        <a:xfrm>
          <a:off x="6996238" y="426973"/>
          <a:ext cx="1498660" cy="569297"/>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Role</a:t>
          </a:r>
        </a:p>
      </dsp:txBody>
      <dsp:txXfrm>
        <a:off x="7024029" y="454764"/>
        <a:ext cx="1443078" cy="5137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2C92C-DBB9-4995-971C-9263C6E69B71}">
      <dsp:nvSpPr>
        <dsp:cNvPr id="0" name=""/>
        <dsp:cNvSpPr/>
      </dsp:nvSpPr>
      <dsp:spPr>
        <a:xfrm>
          <a:off x="7500993" y="1329327"/>
          <a:ext cx="1710348" cy="17106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3311CA-1872-4DAA-BA93-2E03E16EC279}">
      <dsp:nvSpPr>
        <dsp:cNvPr id="0" name=""/>
        <dsp:cNvSpPr/>
      </dsp:nvSpPr>
      <dsp:spPr>
        <a:xfrm>
          <a:off x="7557428" y="1386611"/>
          <a:ext cx="1596567" cy="1596566"/>
        </a:xfrm>
        <a:prstGeom prst="ellipse">
          <a:avLst/>
        </a:prstGeom>
        <a:solidFill>
          <a:schemeClr val="tx1">
            <a:alpha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Take Action</a:t>
          </a:r>
        </a:p>
        <a:p>
          <a:pPr marL="0" lvl="0" indent="0" algn="ctr" defTabSz="800100">
            <a:lnSpc>
              <a:spcPct val="90000"/>
            </a:lnSpc>
            <a:spcBef>
              <a:spcPct val="0"/>
            </a:spcBef>
            <a:spcAft>
              <a:spcPct val="35000"/>
            </a:spcAft>
            <a:buNone/>
          </a:pPr>
          <a:r>
            <a:rPr lang="en-US" sz="1800" kern="1200" dirty="0">
              <a:solidFill>
                <a:schemeClr val="bg1"/>
              </a:solidFill>
            </a:rPr>
            <a:t>Implement</a:t>
          </a:r>
        </a:p>
      </dsp:txBody>
      <dsp:txXfrm>
        <a:off x="7785900" y="1614734"/>
        <a:ext cx="1140535" cy="1140318"/>
      </dsp:txXfrm>
    </dsp:sp>
    <dsp:sp modelId="{8A6CC164-8DD5-4B42-8E86-4991BBC4919C}">
      <dsp:nvSpPr>
        <dsp:cNvPr id="0" name=""/>
        <dsp:cNvSpPr/>
      </dsp:nvSpPr>
      <dsp:spPr>
        <a:xfrm rot="2700000">
          <a:off x="5732488" y="1329491"/>
          <a:ext cx="1710150" cy="1710150"/>
        </a:xfrm>
        <a:prstGeom prst="teardrop">
          <a:avLst>
            <a:gd name="adj" fmla="val 10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D15B3D-D60C-4569-9636-9B977DD243AE}">
      <dsp:nvSpPr>
        <dsp:cNvPr id="0" name=""/>
        <dsp:cNvSpPr/>
      </dsp:nvSpPr>
      <dsp:spPr>
        <a:xfrm>
          <a:off x="5790645" y="1386611"/>
          <a:ext cx="1596567" cy="159656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Prioritize and Plan</a:t>
          </a:r>
        </a:p>
      </dsp:txBody>
      <dsp:txXfrm>
        <a:off x="6018206" y="1614734"/>
        <a:ext cx="1140535" cy="1140318"/>
      </dsp:txXfrm>
    </dsp:sp>
    <dsp:sp modelId="{83395D1A-995F-4C4F-8ADF-3E14030034D7}">
      <dsp:nvSpPr>
        <dsp:cNvPr id="0" name=""/>
        <dsp:cNvSpPr/>
      </dsp:nvSpPr>
      <dsp:spPr>
        <a:xfrm rot="2700000">
          <a:off x="3965705" y="1329491"/>
          <a:ext cx="1710150" cy="1710150"/>
        </a:xfrm>
        <a:prstGeom prst="teardrop">
          <a:avLst>
            <a:gd name="adj" fmla="val 10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5483FD-317F-475C-BD22-A5327358B23D}">
      <dsp:nvSpPr>
        <dsp:cNvPr id="0" name=""/>
        <dsp:cNvSpPr/>
      </dsp:nvSpPr>
      <dsp:spPr>
        <a:xfrm>
          <a:off x="4022951" y="1386611"/>
          <a:ext cx="1596567" cy="159656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Investigate Options</a:t>
          </a:r>
        </a:p>
      </dsp:txBody>
      <dsp:txXfrm>
        <a:off x="4250512" y="1614734"/>
        <a:ext cx="1140535" cy="1140318"/>
      </dsp:txXfrm>
    </dsp:sp>
    <dsp:sp modelId="{F04F2AA8-2CD3-4839-A2C5-3DAFEFCF6BA6}">
      <dsp:nvSpPr>
        <dsp:cNvPr id="0" name=""/>
        <dsp:cNvSpPr/>
      </dsp:nvSpPr>
      <dsp:spPr>
        <a:xfrm rot="2700000">
          <a:off x="2198011" y="1329491"/>
          <a:ext cx="1710150" cy="1710150"/>
        </a:xfrm>
        <a:prstGeom prst="teardrop">
          <a:avLst>
            <a:gd name="adj" fmla="val 10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719744-8044-40A9-8A87-421F51E7E97F}">
      <dsp:nvSpPr>
        <dsp:cNvPr id="0" name=""/>
        <dsp:cNvSpPr/>
      </dsp:nvSpPr>
      <dsp:spPr>
        <a:xfrm>
          <a:off x="2255257" y="1386611"/>
          <a:ext cx="1596567" cy="159656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Assess vulnerability and Risks</a:t>
          </a:r>
        </a:p>
      </dsp:txBody>
      <dsp:txXfrm>
        <a:off x="2483729" y="1614734"/>
        <a:ext cx="1140535" cy="1140318"/>
      </dsp:txXfrm>
    </dsp:sp>
    <dsp:sp modelId="{71536B58-66B6-4803-A96B-7F38A0C1C006}">
      <dsp:nvSpPr>
        <dsp:cNvPr id="0" name=""/>
        <dsp:cNvSpPr/>
      </dsp:nvSpPr>
      <dsp:spPr>
        <a:xfrm rot="2700000">
          <a:off x="430317" y="1329491"/>
          <a:ext cx="1710150" cy="171015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BC46F-D63C-448B-A4D2-2C1E16A4CEA8}">
      <dsp:nvSpPr>
        <dsp:cNvPr id="0" name=""/>
        <dsp:cNvSpPr/>
      </dsp:nvSpPr>
      <dsp:spPr>
        <a:xfrm>
          <a:off x="487564" y="1386611"/>
          <a:ext cx="1596567" cy="159656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Explore Hazards</a:t>
          </a:r>
        </a:p>
      </dsp:txBody>
      <dsp:txXfrm>
        <a:off x="716035" y="1614734"/>
        <a:ext cx="1140535" cy="114031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F03594-3515-4956-874B-1CD1CA303E16}" type="datetimeFigureOut">
              <a:rPr lang="en-US" smtClean="0"/>
              <a:t>7/27/17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4BC5F-3C37-477B-AC03-C6416FCD06E6}" type="slidenum">
              <a:rPr lang="en-US" smtClean="0"/>
              <a:t>‹#›</a:t>
            </a:fld>
            <a:endParaRPr lang="en-US"/>
          </a:p>
        </p:txBody>
      </p:sp>
    </p:spTree>
    <p:extLst>
      <p:ext uri="{BB962C8B-B14F-4D97-AF65-F5344CB8AC3E}">
        <p14:creationId xmlns:p14="http://schemas.microsoft.com/office/powerpoint/2010/main" val="237740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F03594-3515-4956-874B-1CD1CA303E16}" type="datetimeFigureOut">
              <a:rPr lang="en-US" smtClean="0"/>
              <a:t>7/27/17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4BC5F-3C37-477B-AC03-C6416FCD06E6}" type="slidenum">
              <a:rPr lang="en-US" smtClean="0"/>
              <a:t>‹#›</a:t>
            </a:fld>
            <a:endParaRPr lang="en-US"/>
          </a:p>
        </p:txBody>
      </p:sp>
    </p:spTree>
    <p:extLst>
      <p:ext uri="{BB962C8B-B14F-4D97-AF65-F5344CB8AC3E}">
        <p14:creationId xmlns:p14="http://schemas.microsoft.com/office/powerpoint/2010/main" val="97530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F03594-3515-4956-874B-1CD1CA303E16}" type="datetimeFigureOut">
              <a:rPr lang="en-US" smtClean="0"/>
              <a:t>7/27/17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4BC5F-3C37-477B-AC03-C6416FCD06E6}" type="slidenum">
              <a:rPr lang="en-US" smtClean="0"/>
              <a:t>‹#›</a:t>
            </a:fld>
            <a:endParaRPr lang="en-US"/>
          </a:p>
        </p:txBody>
      </p:sp>
    </p:spTree>
    <p:extLst>
      <p:ext uri="{BB962C8B-B14F-4D97-AF65-F5344CB8AC3E}">
        <p14:creationId xmlns:p14="http://schemas.microsoft.com/office/powerpoint/2010/main" val="214570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F03594-3515-4956-874B-1CD1CA303E16}" type="datetimeFigureOut">
              <a:rPr lang="en-US" smtClean="0"/>
              <a:t>7/27/17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4BC5F-3C37-477B-AC03-C6416FCD06E6}" type="slidenum">
              <a:rPr lang="en-US" smtClean="0"/>
              <a:t>‹#›</a:t>
            </a:fld>
            <a:endParaRPr lang="en-US"/>
          </a:p>
        </p:txBody>
      </p:sp>
    </p:spTree>
    <p:extLst>
      <p:ext uri="{BB962C8B-B14F-4D97-AF65-F5344CB8AC3E}">
        <p14:creationId xmlns:p14="http://schemas.microsoft.com/office/powerpoint/2010/main" val="50141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F03594-3515-4956-874B-1CD1CA303E16}" type="datetimeFigureOut">
              <a:rPr lang="en-US" smtClean="0"/>
              <a:t>7/27/17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4BC5F-3C37-477B-AC03-C6416FCD06E6}" type="slidenum">
              <a:rPr lang="en-US" smtClean="0"/>
              <a:t>‹#›</a:t>
            </a:fld>
            <a:endParaRPr lang="en-US"/>
          </a:p>
        </p:txBody>
      </p:sp>
    </p:spTree>
    <p:extLst>
      <p:ext uri="{BB962C8B-B14F-4D97-AF65-F5344CB8AC3E}">
        <p14:creationId xmlns:p14="http://schemas.microsoft.com/office/powerpoint/2010/main" val="4221165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F03594-3515-4956-874B-1CD1CA303E16}" type="datetimeFigureOut">
              <a:rPr lang="en-US" smtClean="0"/>
              <a:t>7/27/17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4BC5F-3C37-477B-AC03-C6416FCD06E6}" type="slidenum">
              <a:rPr lang="en-US" smtClean="0"/>
              <a:t>‹#›</a:t>
            </a:fld>
            <a:endParaRPr lang="en-US"/>
          </a:p>
        </p:txBody>
      </p:sp>
    </p:spTree>
    <p:extLst>
      <p:ext uri="{BB962C8B-B14F-4D97-AF65-F5344CB8AC3E}">
        <p14:creationId xmlns:p14="http://schemas.microsoft.com/office/powerpoint/2010/main" val="277093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F03594-3515-4956-874B-1CD1CA303E16}" type="datetimeFigureOut">
              <a:rPr lang="en-US" smtClean="0"/>
              <a:t>7/27/17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B4BC5F-3C37-477B-AC03-C6416FCD06E6}" type="slidenum">
              <a:rPr lang="en-US" smtClean="0"/>
              <a:t>‹#›</a:t>
            </a:fld>
            <a:endParaRPr lang="en-US"/>
          </a:p>
        </p:txBody>
      </p:sp>
    </p:spTree>
    <p:extLst>
      <p:ext uri="{BB962C8B-B14F-4D97-AF65-F5344CB8AC3E}">
        <p14:creationId xmlns:p14="http://schemas.microsoft.com/office/powerpoint/2010/main" val="1927340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F03594-3515-4956-874B-1CD1CA303E16}" type="datetimeFigureOut">
              <a:rPr lang="en-US" smtClean="0"/>
              <a:t>7/27/17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B4BC5F-3C37-477B-AC03-C6416FCD06E6}" type="slidenum">
              <a:rPr lang="en-US" smtClean="0"/>
              <a:t>‹#›</a:t>
            </a:fld>
            <a:endParaRPr lang="en-US"/>
          </a:p>
        </p:txBody>
      </p:sp>
    </p:spTree>
    <p:extLst>
      <p:ext uri="{BB962C8B-B14F-4D97-AF65-F5344CB8AC3E}">
        <p14:creationId xmlns:p14="http://schemas.microsoft.com/office/powerpoint/2010/main" val="1578145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03594-3515-4956-874B-1CD1CA303E16}" type="datetimeFigureOut">
              <a:rPr lang="en-US" smtClean="0"/>
              <a:t>7/27/17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B4BC5F-3C37-477B-AC03-C6416FCD06E6}" type="slidenum">
              <a:rPr lang="en-US" smtClean="0"/>
              <a:t>‹#›</a:t>
            </a:fld>
            <a:endParaRPr lang="en-US"/>
          </a:p>
        </p:txBody>
      </p:sp>
    </p:spTree>
    <p:extLst>
      <p:ext uri="{BB962C8B-B14F-4D97-AF65-F5344CB8AC3E}">
        <p14:creationId xmlns:p14="http://schemas.microsoft.com/office/powerpoint/2010/main" val="261928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F03594-3515-4956-874B-1CD1CA303E16}" type="datetimeFigureOut">
              <a:rPr lang="en-US" smtClean="0"/>
              <a:t>7/27/17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4BC5F-3C37-477B-AC03-C6416FCD06E6}" type="slidenum">
              <a:rPr lang="en-US" smtClean="0"/>
              <a:t>‹#›</a:t>
            </a:fld>
            <a:endParaRPr lang="en-US"/>
          </a:p>
        </p:txBody>
      </p:sp>
    </p:spTree>
    <p:extLst>
      <p:ext uri="{BB962C8B-B14F-4D97-AF65-F5344CB8AC3E}">
        <p14:creationId xmlns:p14="http://schemas.microsoft.com/office/powerpoint/2010/main" val="4131171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F03594-3515-4956-874B-1CD1CA303E16}" type="datetimeFigureOut">
              <a:rPr lang="en-US" smtClean="0"/>
              <a:t>7/27/17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4BC5F-3C37-477B-AC03-C6416FCD06E6}" type="slidenum">
              <a:rPr lang="en-US" smtClean="0"/>
              <a:t>‹#›</a:t>
            </a:fld>
            <a:endParaRPr lang="en-US"/>
          </a:p>
        </p:txBody>
      </p:sp>
    </p:spTree>
    <p:extLst>
      <p:ext uri="{BB962C8B-B14F-4D97-AF65-F5344CB8AC3E}">
        <p14:creationId xmlns:p14="http://schemas.microsoft.com/office/powerpoint/2010/main" val="3711280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03594-3515-4956-874B-1CD1CA303E16}" type="datetimeFigureOut">
              <a:rPr lang="en-US" smtClean="0"/>
              <a:t>7/27/17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4BC5F-3C37-477B-AC03-C6416FCD06E6}" type="slidenum">
              <a:rPr lang="en-US" smtClean="0"/>
              <a:t>‹#›</a:t>
            </a:fld>
            <a:endParaRPr lang="en-US"/>
          </a:p>
        </p:txBody>
      </p:sp>
    </p:spTree>
    <p:extLst>
      <p:ext uri="{BB962C8B-B14F-4D97-AF65-F5344CB8AC3E}">
        <p14:creationId xmlns:p14="http://schemas.microsoft.com/office/powerpoint/2010/main" val="1202227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060D0C-3CA1-4C78-8F9E-A3ECB3872A1A}"/>
              </a:ext>
            </a:extLst>
          </p:cNvPr>
          <p:cNvPicPr>
            <a:picLocks noChangeAspect="1"/>
          </p:cNvPicPr>
          <p:nvPr/>
        </p:nvPicPr>
        <p:blipFill>
          <a:blip r:embed="rId2"/>
          <a:stretch>
            <a:fillRect/>
          </a:stretch>
        </p:blipFill>
        <p:spPr>
          <a:xfrm>
            <a:off x="0" y="0"/>
            <a:ext cx="1256582" cy="6952932"/>
          </a:xfrm>
          <a:prstGeom prst="rect">
            <a:avLst/>
          </a:prstGeom>
        </p:spPr>
      </p:pic>
      <p:pic>
        <p:nvPicPr>
          <p:cNvPr id="3" name="Picture 2">
            <a:extLst>
              <a:ext uri="{FF2B5EF4-FFF2-40B4-BE49-F238E27FC236}">
                <a16:creationId xmlns:a16="http://schemas.microsoft.com/office/drawing/2014/main" id="{922B1BD5-08BA-4167-9399-6CD8FC2549A3}"/>
              </a:ext>
            </a:extLst>
          </p:cNvPr>
          <p:cNvPicPr>
            <a:picLocks noChangeAspect="1"/>
          </p:cNvPicPr>
          <p:nvPr/>
        </p:nvPicPr>
        <p:blipFill>
          <a:blip r:embed="rId3"/>
          <a:stretch>
            <a:fillRect/>
          </a:stretch>
        </p:blipFill>
        <p:spPr>
          <a:xfrm>
            <a:off x="2639744" y="1034924"/>
            <a:ext cx="5292443" cy="4883083"/>
          </a:xfrm>
          <a:prstGeom prst="rect">
            <a:avLst/>
          </a:prstGeom>
        </p:spPr>
      </p:pic>
    </p:spTree>
    <p:extLst>
      <p:ext uri="{BB962C8B-B14F-4D97-AF65-F5344CB8AC3E}">
        <p14:creationId xmlns:p14="http://schemas.microsoft.com/office/powerpoint/2010/main" val="2884553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1674F1-ED8F-4A16-8C66-FE53458DD9B1}"/>
              </a:ext>
            </a:extLst>
          </p:cNvPr>
          <p:cNvPicPr>
            <a:picLocks noChangeAspect="1"/>
          </p:cNvPicPr>
          <p:nvPr/>
        </p:nvPicPr>
        <p:blipFill>
          <a:blip r:embed="rId2"/>
          <a:stretch>
            <a:fillRect/>
          </a:stretch>
        </p:blipFill>
        <p:spPr>
          <a:xfrm>
            <a:off x="0" y="0"/>
            <a:ext cx="2369880" cy="6952932"/>
          </a:xfrm>
          <a:prstGeom prst="rect">
            <a:avLst/>
          </a:prstGeom>
        </p:spPr>
      </p:pic>
      <p:pic>
        <p:nvPicPr>
          <p:cNvPr id="3" name="Picture 2">
            <a:extLst>
              <a:ext uri="{FF2B5EF4-FFF2-40B4-BE49-F238E27FC236}">
                <a16:creationId xmlns:a16="http://schemas.microsoft.com/office/drawing/2014/main" id="{C1F8141E-E82F-4739-981E-54CF6B4EE8E9}"/>
              </a:ext>
            </a:extLst>
          </p:cNvPr>
          <p:cNvPicPr>
            <a:picLocks noChangeAspect="1"/>
          </p:cNvPicPr>
          <p:nvPr/>
        </p:nvPicPr>
        <p:blipFill>
          <a:blip r:embed="rId3"/>
          <a:stretch>
            <a:fillRect/>
          </a:stretch>
        </p:blipFill>
        <p:spPr>
          <a:xfrm>
            <a:off x="25363" y="-133880"/>
            <a:ext cx="1748770" cy="1613506"/>
          </a:xfrm>
          <a:prstGeom prst="rect">
            <a:avLst/>
          </a:prstGeom>
        </p:spPr>
      </p:pic>
      <p:sp>
        <p:nvSpPr>
          <p:cNvPr id="4" name="Title 1">
            <a:extLst>
              <a:ext uri="{FF2B5EF4-FFF2-40B4-BE49-F238E27FC236}">
                <a16:creationId xmlns:a16="http://schemas.microsoft.com/office/drawing/2014/main" id="{32C7BA94-C7EE-4D6B-B8C3-CA813A8FA317}"/>
              </a:ext>
            </a:extLst>
          </p:cNvPr>
          <p:cNvSpPr txBox="1">
            <a:spLocks/>
          </p:cNvSpPr>
          <p:nvPr/>
        </p:nvSpPr>
        <p:spPr>
          <a:xfrm>
            <a:off x="1774133" y="113944"/>
            <a:ext cx="7615794" cy="147002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cs typeface="Baskerville"/>
              </a:rPr>
              <a:t>Minneapolis </a:t>
            </a:r>
          </a:p>
          <a:p>
            <a:r>
              <a:rPr lang="en-US" sz="3600" b="1" dirty="0">
                <a:cs typeface="Baskerville"/>
              </a:rPr>
              <a:t>Climate Action Plan</a:t>
            </a:r>
          </a:p>
        </p:txBody>
      </p:sp>
      <p:sp>
        <p:nvSpPr>
          <p:cNvPr id="5" name="TextBox 4">
            <a:extLst>
              <a:ext uri="{FF2B5EF4-FFF2-40B4-BE49-F238E27FC236}">
                <a16:creationId xmlns:a16="http://schemas.microsoft.com/office/drawing/2014/main" id="{7142CFF8-70E6-4C8C-8F17-7DC532E3C112}"/>
              </a:ext>
            </a:extLst>
          </p:cNvPr>
          <p:cNvSpPr txBox="1"/>
          <p:nvPr/>
        </p:nvSpPr>
        <p:spPr>
          <a:xfrm>
            <a:off x="2775641" y="1768331"/>
            <a:ext cx="6368359" cy="4893647"/>
          </a:xfrm>
          <a:prstGeom prst="rect">
            <a:avLst/>
          </a:prstGeom>
          <a:noFill/>
        </p:spPr>
        <p:txBody>
          <a:bodyPr wrap="square" rtlCol="0">
            <a:spAutoFit/>
          </a:bodyPr>
          <a:lstStyle/>
          <a:p>
            <a:pPr marL="342900" indent="-342900">
              <a:buFont typeface="Arial"/>
              <a:buChar char="•"/>
            </a:pPr>
            <a:r>
              <a:rPr lang="en-US" sz="2400" dirty="0">
                <a:latin typeface="+mj-lt"/>
                <a:cs typeface="Baskerville"/>
              </a:rPr>
              <a:t>Official City Environmental Working Group established in 2012, Plan final June 2013.</a:t>
            </a:r>
          </a:p>
          <a:p>
            <a:pPr marL="342900" indent="-342900">
              <a:buFont typeface="Arial"/>
              <a:buChar char="•"/>
            </a:pPr>
            <a:endParaRPr lang="en-US" sz="2400" dirty="0">
              <a:latin typeface="+mj-lt"/>
              <a:cs typeface="Baskerville"/>
            </a:endParaRPr>
          </a:p>
          <a:p>
            <a:pPr marL="342900" indent="-342900">
              <a:buFont typeface="Arial"/>
              <a:buChar char="•"/>
            </a:pPr>
            <a:r>
              <a:rPr lang="en-US" sz="2400" dirty="0">
                <a:latin typeface="+mj-lt"/>
                <a:cs typeface="Baskerville"/>
              </a:rPr>
              <a:t>Buildings/Housing, Transportation/Land Use and Waste</a:t>
            </a:r>
          </a:p>
          <a:p>
            <a:endParaRPr lang="en-US" sz="2400" dirty="0">
              <a:latin typeface="+mj-lt"/>
              <a:cs typeface="Baskerville"/>
            </a:endParaRPr>
          </a:p>
          <a:p>
            <a:pPr marL="342900" indent="-342900">
              <a:buFont typeface="Arial"/>
              <a:buChar char="•"/>
            </a:pPr>
            <a:r>
              <a:rPr lang="en-US" sz="2400" dirty="0">
                <a:latin typeface="+mj-lt"/>
                <a:cs typeface="Baskerville"/>
              </a:rPr>
              <a:t>Recommendations (on process and content):</a:t>
            </a:r>
          </a:p>
          <a:p>
            <a:pPr marL="1200150" lvl="2" indent="-285750">
              <a:buFontTx/>
              <a:buChar char="-"/>
            </a:pPr>
            <a:r>
              <a:rPr lang="en-US" sz="2400" dirty="0">
                <a:latin typeface="+mj-lt"/>
                <a:cs typeface="Baskerville"/>
              </a:rPr>
              <a:t>Geographic acknowledgement</a:t>
            </a:r>
          </a:p>
          <a:p>
            <a:pPr marL="1200150" lvl="2" indent="-285750">
              <a:buFontTx/>
              <a:buChar char="-"/>
            </a:pPr>
            <a:r>
              <a:rPr lang="en-US" sz="2400" dirty="0">
                <a:latin typeface="+mj-lt"/>
                <a:cs typeface="Baskerville"/>
              </a:rPr>
              <a:t>Co-health benefits </a:t>
            </a:r>
          </a:p>
          <a:p>
            <a:pPr marL="1200150" lvl="2" indent="-285750">
              <a:buFontTx/>
              <a:buChar char="-"/>
            </a:pPr>
            <a:r>
              <a:rPr lang="en-US" sz="2400" dirty="0">
                <a:latin typeface="+mj-lt"/>
                <a:cs typeface="Baskerville"/>
              </a:rPr>
              <a:t>Targeting of smaller users of energy (renters, low-income)</a:t>
            </a:r>
          </a:p>
          <a:p>
            <a:pPr marL="1200150" lvl="2" indent="-285750">
              <a:buFontTx/>
              <a:buChar char="-"/>
            </a:pPr>
            <a:r>
              <a:rPr lang="en-US" sz="2400" dirty="0">
                <a:latin typeface="+mj-lt"/>
                <a:cs typeface="Baskerville"/>
              </a:rPr>
              <a:t>Benefitting of green policies across demographics</a:t>
            </a:r>
          </a:p>
        </p:txBody>
      </p:sp>
      <p:pic>
        <p:nvPicPr>
          <p:cNvPr id="6" name="Picture 5">
            <a:extLst>
              <a:ext uri="{FF2B5EF4-FFF2-40B4-BE49-F238E27FC236}">
                <a16:creationId xmlns:a16="http://schemas.microsoft.com/office/drawing/2014/main" id="{85DED663-2166-4BA3-B7CE-59A97AC65543}"/>
              </a:ext>
            </a:extLst>
          </p:cNvPr>
          <p:cNvPicPr>
            <a:picLocks noChangeAspect="1"/>
          </p:cNvPicPr>
          <p:nvPr/>
        </p:nvPicPr>
        <p:blipFill>
          <a:blip r:embed="rId4"/>
          <a:stretch>
            <a:fillRect/>
          </a:stretch>
        </p:blipFill>
        <p:spPr>
          <a:xfrm>
            <a:off x="365198" y="1813891"/>
            <a:ext cx="2440714" cy="2944448"/>
          </a:xfrm>
          <a:prstGeom prst="rect">
            <a:avLst/>
          </a:prstGeom>
          <a:ln>
            <a:solidFill>
              <a:schemeClr val="tx1"/>
            </a:solidFill>
          </a:ln>
        </p:spPr>
      </p:pic>
    </p:spTree>
    <p:extLst>
      <p:ext uri="{BB962C8B-B14F-4D97-AF65-F5344CB8AC3E}">
        <p14:creationId xmlns:p14="http://schemas.microsoft.com/office/powerpoint/2010/main" val="2258181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314078-66C1-4DAD-81F2-1D85E3F9D588}"/>
              </a:ext>
            </a:extLst>
          </p:cNvPr>
          <p:cNvPicPr>
            <a:picLocks noChangeAspect="1"/>
          </p:cNvPicPr>
          <p:nvPr/>
        </p:nvPicPr>
        <p:blipFill>
          <a:blip r:embed="rId2"/>
          <a:stretch>
            <a:fillRect/>
          </a:stretch>
        </p:blipFill>
        <p:spPr>
          <a:xfrm>
            <a:off x="0" y="0"/>
            <a:ext cx="2369880" cy="6952932"/>
          </a:xfrm>
          <a:prstGeom prst="rect">
            <a:avLst/>
          </a:prstGeom>
        </p:spPr>
      </p:pic>
      <p:pic>
        <p:nvPicPr>
          <p:cNvPr id="3" name="Picture 2">
            <a:extLst>
              <a:ext uri="{FF2B5EF4-FFF2-40B4-BE49-F238E27FC236}">
                <a16:creationId xmlns:a16="http://schemas.microsoft.com/office/drawing/2014/main" id="{2C5BD950-FD78-4DED-8E34-5B70623F4204}"/>
              </a:ext>
            </a:extLst>
          </p:cNvPr>
          <p:cNvPicPr>
            <a:picLocks noChangeAspect="1"/>
          </p:cNvPicPr>
          <p:nvPr/>
        </p:nvPicPr>
        <p:blipFill>
          <a:blip r:embed="rId3"/>
          <a:stretch>
            <a:fillRect/>
          </a:stretch>
        </p:blipFill>
        <p:spPr>
          <a:xfrm>
            <a:off x="25363" y="-133880"/>
            <a:ext cx="1748770" cy="1613506"/>
          </a:xfrm>
          <a:prstGeom prst="rect">
            <a:avLst/>
          </a:prstGeom>
        </p:spPr>
      </p:pic>
      <p:sp>
        <p:nvSpPr>
          <p:cNvPr id="4" name="Title 1">
            <a:extLst>
              <a:ext uri="{FF2B5EF4-FFF2-40B4-BE49-F238E27FC236}">
                <a16:creationId xmlns:a16="http://schemas.microsoft.com/office/drawing/2014/main" id="{95BCCF99-905C-4F78-A001-CFE6E52E6A27}"/>
              </a:ext>
            </a:extLst>
          </p:cNvPr>
          <p:cNvSpPr txBox="1">
            <a:spLocks/>
          </p:cNvSpPr>
          <p:nvPr/>
        </p:nvSpPr>
        <p:spPr>
          <a:xfrm>
            <a:off x="1774133" y="113944"/>
            <a:ext cx="7597908" cy="147002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Baskerville"/>
                <a:cs typeface="Baskerville"/>
              </a:rPr>
              <a:t>MCAP Cross Cutting Strategy #1: </a:t>
            </a:r>
            <a:r>
              <a:rPr lang="en-US" sz="3200" b="1" u="sng" dirty="0">
                <a:latin typeface="Baskerville"/>
                <a:cs typeface="Baskerville"/>
              </a:rPr>
              <a:t>Green Zone Initiative</a:t>
            </a:r>
          </a:p>
        </p:txBody>
      </p:sp>
      <p:sp>
        <p:nvSpPr>
          <p:cNvPr id="5" name="Rectangle 4">
            <a:extLst>
              <a:ext uri="{FF2B5EF4-FFF2-40B4-BE49-F238E27FC236}">
                <a16:creationId xmlns:a16="http://schemas.microsoft.com/office/drawing/2014/main" id="{CC2E62E3-F773-47F9-8A7D-D3BCFE339C31}"/>
              </a:ext>
            </a:extLst>
          </p:cNvPr>
          <p:cNvSpPr/>
          <p:nvPr/>
        </p:nvSpPr>
        <p:spPr>
          <a:xfrm>
            <a:off x="3380373" y="1479626"/>
            <a:ext cx="5240473" cy="4893647"/>
          </a:xfrm>
          <a:prstGeom prst="rect">
            <a:avLst/>
          </a:prstGeom>
        </p:spPr>
        <p:txBody>
          <a:bodyPr wrap="square">
            <a:spAutoFit/>
          </a:bodyPr>
          <a:lstStyle/>
          <a:p>
            <a:r>
              <a:rPr lang="en-US" sz="2400" dirty="0"/>
              <a:t>“The Green Zone Initiative will create a city designation for neighborhoods</a:t>
            </a:r>
          </a:p>
          <a:p>
            <a:r>
              <a:rPr lang="en-US" sz="2400" dirty="0"/>
              <a:t>or clusters of neighborhoods that face the cumulative impacts of environmental, social, political</a:t>
            </a:r>
          </a:p>
          <a:p>
            <a:r>
              <a:rPr lang="en-US" sz="2400" dirty="0"/>
              <a:t>and economic vulnerability. </a:t>
            </a:r>
          </a:p>
          <a:p>
            <a:endParaRPr lang="en-US" sz="2400" dirty="0"/>
          </a:p>
          <a:p>
            <a:r>
              <a:rPr lang="en-US" sz="2400" dirty="0"/>
              <a:t>A Green Zone is an environmental and economic development tool that targets new green infrastructure and retrofits to an area in a comprehensive manner. </a:t>
            </a:r>
          </a:p>
          <a:p>
            <a:endParaRPr lang="en-US" sz="2400" dirty="0"/>
          </a:p>
          <a:p>
            <a:endParaRPr lang="en-US" sz="2400" dirty="0">
              <a:latin typeface="Baskerville"/>
              <a:cs typeface="Baskerville"/>
            </a:endParaRPr>
          </a:p>
        </p:txBody>
      </p:sp>
      <p:pic>
        <p:nvPicPr>
          <p:cNvPr id="6" name="Picture 5">
            <a:extLst>
              <a:ext uri="{FF2B5EF4-FFF2-40B4-BE49-F238E27FC236}">
                <a16:creationId xmlns:a16="http://schemas.microsoft.com/office/drawing/2014/main" id="{82CA1C04-F000-4DBD-8D70-CAC97CFD7001}"/>
              </a:ext>
            </a:extLst>
          </p:cNvPr>
          <p:cNvPicPr>
            <a:picLocks noChangeAspect="1"/>
          </p:cNvPicPr>
          <p:nvPr/>
        </p:nvPicPr>
        <p:blipFill>
          <a:blip r:embed="rId4"/>
          <a:stretch>
            <a:fillRect/>
          </a:stretch>
        </p:blipFill>
        <p:spPr>
          <a:xfrm>
            <a:off x="416470" y="1931957"/>
            <a:ext cx="2715326" cy="3416702"/>
          </a:xfrm>
          <a:prstGeom prst="rect">
            <a:avLst/>
          </a:prstGeom>
        </p:spPr>
      </p:pic>
    </p:spTree>
    <p:extLst>
      <p:ext uri="{BB962C8B-B14F-4D97-AF65-F5344CB8AC3E}">
        <p14:creationId xmlns:p14="http://schemas.microsoft.com/office/powerpoint/2010/main" val="3364018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0897B-5F4E-4733-B179-1D91BED424A6}"/>
              </a:ext>
            </a:extLst>
          </p:cNvPr>
          <p:cNvPicPr>
            <a:picLocks noChangeAspect="1"/>
          </p:cNvPicPr>
          <p:nvPr/>
        </p:nvPicPr>
        <p:blipFill>
          <a:blip r:embed="rId2"/>
          <a:stretch>
            <a:fillRect/>
          </a:stretch>
        </p:blipFill>
        <p:spPr>
          <a:xfrm>
            <a:off x="0" y="0"/>
            <a:ext cx="2369880" cy="6952932"/>
          </a:xfrm>
          <a:prstGeom prst="rect">
            <a:avLst/>
          </a:prstGeom>
        </p:spPr>
      </p:pic>
      <p:pic>
        <p:nvPicPr>
          <p:cNvPr id="3" name="Picture 2">
            <a:extLst>
              <a:ext uri="{FF2B5EF4-FFF2-40B4-BE49-F238E27FC236}">
                <a16:creationId xmlns:a16="http://schemas.microsoft.com/office/drawing/2014/main" id="{7E711A8E-1016-4EA9-A72B-680D4E54BD4B}"/>
              </a:ext>
            </a:extLst>
          </p:cNvPr>
          <p:cNvPicPr>
            <a:picLocks noChangeAspect="1"/>
          </p:cNvPicPr>
          <p:nvPr/>
        </p:nvPicPr>
        <p:blipFill>
          <a:blip r:embed="rId3"/>
          <a:stretch>
            <a:fillRect/>
          </a:stretch>
        </p:blipFill>
        <p:spPr>
          <a:xfrm>
            <a:off x="25363" y="-133880"/>
            <a:ext cx="1748770" cy="1613506"/>
          </a:xfrm>
          <a:prstGeom prst="rect">
            <a:avLst/>
          </a:prstGeom>
        </p:spPr>
      </p:pic>
      <p:sp>
        <p:nvSpPr>
          <p:cNvPr id="4" name="Title 1">
            <a:extLst>
              <a:ext uri="{FF2B5EF4-FFF2-40B4-BE49-F238E27FC236}">
                <a16:creationId xmlns:a16="http://schemas.microsoft.com/office/drawing/2014/main" id="{95A35E9B-A7C9-46CC-9E8D-0B25DA678E17}"/>
              </a:ext>
            </a:extLst>
          </p:cNvPr>
          <p:cNvSpPr txBox="1">
            <a:spLocks/>
          </p:cNvSpPr>
          <p:nvPr/>
        </p:nvSpPr>
        <p:spPr>
          <a:xfrm>
            <a:off x="1774133" y="113944"/>
            <a:ext cx="7597908" cy="147002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u="sng" dirty="0">
              <a:latin typeface="Baskerville"/>
              <a:cs typeface="Baskerville"/>
            </a:endParaRPr>
          </a:p>
        </p:txBody>
      </p:sp>
      <p:sp>
        <p:nvSpPr>
          <p:cNvPr id="5" name="Rectangle 4">
            <a:extLst>
              <a:ext uri="{FF2B5EF4-FFF2-40B4-BE49-F238E27FC236}">
                <a16:creationId xmlns:a16="http://schemas.microsoft.com/office/drawing/2014/main" id="{F032DFD7-BBD7-4B5F-81E6-9681433E15D9}"/>
              </a:ext>
            </a:extLst>
          </p:cNvPr>
          <p:cNvSpPr/>
          <p:nvPr/>
        </p:nvSpPr>
        <p:spPr>
          <a:xfrm>
            <a:off x="2718304" y="1385056"/>
            <a:ext cx="5240473" cy="4524315"/>
          </a:xfrm>
          <a:prstGeom prst="rect">
            <a:avLst/>
          </a:prstGeom>
        </p:spPr>
        <p:txBody>
          <a:bodyPr wrap="square">
            <a:spAutoFit/>
          </a:bodyPr>
          <a:lstStyle/>
          <a:p>
            <a:r>
              <a:rPr lang="en-US" sz="2400" dirty="0"/>
              <a:t>Green Zones could correspond with targeted housing and commercial retrofit campaigns, to increase energy efficiency or boost renewable energy installation. </a:t>
            </a:r>
          </a:p>
          <a:p>
            <a:endParaRPr lang="en-US" sz="2400" dirty="0"/>
          </a:p>
          <a:p>
            <a:r>
              <a:rPr lang="en-US" sz="2400" dirty="0"/>
              <a:t>Areas with Green Zone designation may better be positioned to access benefits offered by the city as well as state and federal agencies, ranging from targeted pollution reduction to increased funding opportunities.”</a:t>
            </a:r>
            <a:endParaRPr lang="en-US" sz="2400" dirty="0">
              <a:latin typeface="Baskerville"/>
              <a:cs typeface="Baskerville"/>
            </a:endParaRPr>
          </a:p>
        </p:txBody>
      </p:sp>
    </p:spTree>
    <p:extLst>
      <p:ext uri="{BB962C8B-B14F-4D97-AF65-F5344CB8AC3E}">
        <p14:creationId xmlns:p14="http://schemas.microsoft.com/office/powerpoint/2010/main" val="3892608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7394E-7069-4E76-B7FC-19DBDB234FCF}"/>
              </a:ext>
            </a:extLst>
          </p:cNvPr>
          <p:cNvPicPr>
            <a:picLocks noChangeAspect="1"/>
          </p:cNvPicPr>
          <p:nvPr/>
        </p:nvPicPr>
        <p:blipFill>
          <a:blip r:embed="rId2"/>
          <a:stretch>
            <a:fillRect/>
          </a:stretch>
        </p:blipFill>
        <p:spPr>
          <a:xfrm>
            <a:off x="0" y="0"/>
            <a:ext cx="2369880" cy="6952932"/>
          </a:xfrm>
          <a:prstGeom prst="rect">
            <a:avLst/>
          </a:prstGeom>
        </p:spPr>
      </p:pic>
      <p:pic>
        <p:nvPicPr>
          <p:cNvPr id="3" name="Picture 2">
            <a:extLst>
              <a:ext uri="{FF2B5EF4-FFF2-40B4-BE49-F238E27FC236}">
                <a16:creationId xmlns:a16="http://schemas.microsoft.com/office/drawing/2014/main" id="{6E079000-CA3D-4E52-A105-DC3539B84D90}"/>
              </a:ext>
            </a:extLst>
          </p:cNvPr>
          <p:cNvPicPr>
            <a:picLocks noChangeAspect="1"/>
          </p:cNvPicPr>
          <p:nvPr/>
        </p:nvPicPr>
        <p:blipFill>
          <a:blip r:embed="rId3"/>
          <a:stretch>
            <a:fillRect/>
          </a:stretch>
        </p:blipFill>
        <p:spPr>
          <a:xfrm>
            <a:off x="25363" y="-133880"/>
            <a:ext cx="1748770" cy="1613506"/>
          </a:xfrm>
          <a:prstGeom prst="rect">
            <a:avLst/>
          </a:prstGeom>
        </p:spPr>
      </p:pic>
      <p:sp>
        <p:nvSpPr>
          <p:cNvPr id="4" name="Title 1">
            <a:extLst>
              <a:ext uri="{FF2B5EF4-FFF2-40B4-BE49-F238E27FC236}">
                <a16:creationId xmlns:a16="http://schemas.microsoft.com/office/drawing/2014/main" id="{93C0482D-17A1-46BC-B6F1-07FF85E4F8D2}"/>
              </a:ext>
            </a:extLst>
          </p:cNvPr>
          <p:cNvSpPr txBox="1">
            <a:spLocks/>
          </p:cNvSpPr>
          <p:nvPr/>
        </p:nvSpPr>
        <p:spPr>
          <a:xfrm>
            <a:off x="1774133" y="113944"/>
            <a:ext cx="7597908" cy="147002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u="sng" dirty="0">
              <a:latin typeface="Baskerville"/>
              <a:cs typeface="Baskerville"/>
            </a:endParaRPr>
          </a:p>
        </p:txBody>
      </p:sp>
      <p:sp>
        <p:nvSpPr>
          <p:cNvPr id="5" name="Rectangle 4">
            <a:extLst>
              <a:ext uri="{FF2B5EF4-FFF2-40B4-BE49-F238E27FC236}">
                <a16:creationId xmlns:a16="http://schemas.microsoft.com/office/drawing/2014/main" id="{ABE44BE6-AAEC-46A1-B77F-E4023CDFFC6B}"/>
              </a:ext>
            </a:extLst>
          </p:cNvPr>
          <p:cNvSpPr/>
          <p:nvPr/>
        </p:nvSpPr>
        <p:spPr>
          <a:xfrm>
            <a:off x="2718304" y="1385056"/>
            <a:ext cx="5240473" cy="4524315"/>
          </a:xfrm>
          <a:prstGeom prst="rect">
            <a:avLst/>
          </a:prstGeom>
        </p:spPr>
        <p:txBody>
          <a:bodyPr wrap="square">
            <a:spAutoFit/>
          </a:bodyPr>
          <a:lstStyle/>
          <a:p>
            <a:r>
              <a:rPr lang="en-US" sz="2400" dirty="0"/>
              <a:t>Green Zones could correspond with targeted housing and commercial retrofit campaigns, to increase energy efficiency or boost renewable energy installation. </a:t>
            </a:r>
          </a:p>
          <a:p>
            <a:endParaRPr lang="en-US" sz="2400" dirty="0"/>
          </a:p>
          <a:p>
            <a:r>
              <a:rPr lang="en-US" sz="2400" dirty="0"/>
              <a:t>Areas with Green Zone designation may better be positioned to access benefits offered by the city as well as state and federal agencies, ranging from targeted pollution reduction to increased funding opportunities.”</a:t>
            </a:r>
            <a:endParaRPr lang="en-US" sz="2400" dirty="0">
              <a:latin typeface="Baskerville"/>
              <a:cs typeface="Baskerville"/>
            </a:endParaRPr>
          </a:p>
        </p:txBody>
      </p:sp>
    </p:spTree>
    <p:extLst>
      <p:ext uri="{BB962C8B-B14F-4D97-AF65-F5344CB8AC3E}">
        <p14:creationId xmlns:p14="http://schemas.microsoft.com/office/powerpoint/2010/main" val="3012835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E0F207-849E-4D71-973D-FDCC41259EE7}"/>
              </a:ext>
            </a:extLst>
          </p:cNvPr>
          <p:cNvSpPr txBox="1">
            <a:spLocks/>
          </p:cNvSpPr>
          <p:nvPr/>
        </p:nvSpPr>
        <p:spPr>
          <a:xfrm>
            <a:off x="980077" y="1355232"/>
            <a:ext cx="7311208" cy="1648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Resilience</a:t>
            </a:r>
          </a:p>
        </p:txBody>
      </p:sp>
      <p:sp>
        <p:nvSpPr>
          <p:cNvPr id="5" name="Content Placeholder 2">
            <a:extLst>
              <a:ext uri="{FF2B5EF4-FFF2-40B4-BE49-F238E27FC236}">
                <a16:creationId xmlns:a16="http://schemas.microsoft.com/office/drawing/2014/main" id="{39D19BF8-EDA8-40E1-9054-EAE93A3C0AED}"/>
              </a:ext>
            </a:extLst>
          </p:cNvPr>
          <p:cNvSpPr txBox="1">
            <a:spLocks/>
          </p:cNvSpPr>
          <p:nvPr/>
        </p:nvSpPr>
        <p:spPr>
          <a:xfrm>
            <a:off x="780506" y="2702705"/>
            <a:ext cx="7311208" cy="2965124"/>
          </a:xfrm>
          <a:prstGeom prst="rect">
            <a:avLst/>
          </a:prstGeom>
          <a:ln>
            <a:noFill/>
            <a:bevel/>
          </a:ln>
          <a:scene3d>
            <a:camera prst="orthographicFront"/>
            <a:lightRig rig="threePt" dir="t"/>
          </a:scene3d>
          <a:sp3d>
            <a:bevelB w="101600" prst="riblet"/>
          </a:sp3d>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100" dirty="0"/>
          </a:p>
          <a:p>
            <a:pPr marL="0" indent="0" algn="ctr">
              <a:buNone/>
            </a:pPr>
            <a:r>
              <a:rPr lang="en-US" sz="2400" dirty="0">
                <a:latin typeface="+mj-lt"/>
              </a:rPr>
              <a:t>"the capacity of an individual or of a social system to </a:t>
            </a:r>
            <a:r>
              <a:rPr lang="en-US" sz="2400" dirty="0">
                <a:solidFill>
                  <a:srgbClr val="FF0000"/>
                </a:solidFill>
                <a:latin typeface="+mj-lt"/>
              </a:rPr>
              <a:t>live well</a:t>
            </a:r>
            <a:r>
              <a:rPr lang="en-US" sz="2400" dirty="0">
                <a:latin typeface="+mj-lt"/>
              </a:rPr>
              <a:t> and to develop in </a:t>
            </a:r>
            <a:r>
              <a:rPr lang="en-US" sz="2400" dirty="0">
                <a:solidFill>
                  <a:srgbClr val="FF0000"/>
                </a:solidFill>
                <a:latin typeface="+mj-lt"/>
              </a:rPr>
              <a:t>a positive way,</a:t>
            </a:r>
            <a:r>
              <a:rPr lang="en-US" sz="2400" dirty="0">
                <a:latin typeface="+mj-lt"/>
              </a:rPr>
              <a:t> in spite of the difficult living conditions and, even more, the capacity to be</a:t>
            </a:r>
            <a:r>
              <a:rPr lang="en-US" sz="2400" dirty="0">
                <a:solidFill>
                  <a:srgbClr val="FF0000"/>
                </a:solidFill>
                <a:latin typeface="+mj-lt"/>
              </a:rPr>
              <a:t> strengthened</a:t>
            </a:r>
            <a:r>
              <a:rPr lang="en-US" sz="2400" dirty="0">
                <a:latin typeface="+mj-lt"/>
              </a:rPr>
              <a:t> and to be </a:t>
            </a:r>
            <a:r>
              <a:rPr lang="en-US" sz="2400" dirty="0">
                <a:solidFill>
                  <a:srgbClr val="FF0000"/>
                </a:solidFill>
                <a:latin typeface="+mj-lt"/>
              </a:rPr>
              <a:t>transformed</a:t>
            </a:r>
            <a:r>
              <a:rPr lang="en-US" sz="2400" dirty="0">
                <a:latin typeface="+mj-lt"/>
              </a:rPr>
              <a:t> by them” </a:t>
            </a:r>
          </a:p>
          <a:p>
            <a:pPr marL="0" indent="0" algn="ctr">
              <a:buNone/>
            </a:pPr>
            <a:r>
              <a:rPr lang="en-US" sz="2400" dirty="0"/>
              <a:t>(Helena </a:t>
            </a:r>
            <a:r>
              <a:rPr lang="en-US" sz="2400" dirty="0" err="1"/>
              <a:t>Combarías</a:t>
            </a:r>
            <a:r>
              <a:rPr lang="en-US" sz="2400" dirty="0"/>
              <a:t>) </a:t>
            </a:r>
          </a:p>
          <a:p>
            <a:endParaRPr lang="en-US" sz="2100" dirty="0"/>
          </a:p>
        </p:txBody>
      </p:sp>
      <p:pic>
        <p:nvPicPr>
          <p:cNvPr id="6" name="Picture 5">
            <a:extLst>
              <a:ext uri="{FF2B5EF4-FFF2-40B4-BE49-F238E27FC236}">
                <a16:creationId xmlns:a16="http://schemas.microsoft.com/office/drawing/2014/main" id="{91E847BA-3C0F-4A47-80F8-E34362636793}"/>
              </a:ext>
            </a:extLst>
          </p:cNvPr>
          <p:cNvPicPr>
            <a:picLocks noChangeAspect="1"/>
          </p:cNvPicPr>
          <p:nvPr/>
        </p:nvPicPr>
        <p:blipFill>
          <a:blip r:embed="rId2"/>
          <a:stretch>
            <a:fillRect/>
          </a:stretch>
        </p:blipFill>
        <p:spPr>
          <a:xfrm>
            <a:off x="6429830" y="517095"/>
            <a:ext cx="1975570" cy="1822762"/>
          </a:xfrm>
          <a:prstGeom prst="rect">
            <a:avLst/>
          </a:prstGeom>
        </p:spPr>
      </p:pic>
    </p:spTree>
    <p:extLst>
      <p:ext uri="{BB962C8B-B14F-4D97-AF65-F5344CB8AC3E}">
        <p14:creationId xmlns:p14="http://schemas.microsoft.com/office/powerpoint/2010/main" val="2650359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393021E-45C1-44AD-804C-ACE310012AB4}"/>
              </a:ext>
            </a:extLst>
          </p:cNvPr>
          <p:cNvSpPr txBox="1">
            <a:spLocks/>
          </p:cNvSpPr>
          <p:nvPr/>
        </p:nvSpPr>
        <p:spPr>
          <a:xfrm>
            <a:off x="374483" y="561122"/>
            <a:ext cx="7543800" cy="10880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t>PRESENT REALITY:</a:t>
            </a:r>
            <a:br>
              <a:rPr lang="en-US" sz="3300"/>
            </a:br>
            <a:r>
              <a:rPr lang="en-US" sz="3300"/>
              <a:t>UNDERSTANDING VULNERABILITY</a:t>
            </a:r>
            <a:endParaRPr lang="en-US" sz="3300" dirty="0"/>
          </a:p>
        </p:txBody>
      </p:sp>
      <p:sp>
        <p:nvSpPr>
          <p:cNvPr id="4" name="Content Placeholder 4">
            <a:extLst>
              <a:ext uri="{FF2B5EF4-FFF2-40B4-BE49-F238E27FC236}">
                <a16:creationId xmlns:a16="http://schemas.microsoft.com/office/drawing/2014/main" id="{B8D50B91-741D-47B7-8E9F-D3EB003865F6}"/>
              </a:ext>
            </a:extLst>
          </p:cNvPr>
          <p:cNvSpPr txBox="1">
            <a:spLocks/>
          </p:cNvSpPr>
          <p:nvPr/>
        </p:nvSpPr>
        <p:spPr>
          <a:xfrm>
            <a:off x="607432" y="2024356"/>
            <a:ext cx="7508239" cy="35492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Font typeface="Wingdings" panose="05000000000000000000" pitchFamily="2" charset="2"/>
              <a:buChar char="Ø"/>
            </a:pPr>
            <a:r>
              <a:rPr lang="en-US" sz="3200" dirty="0">
                <a:latin typeface="+mj-lt"/>
              </a:rPr>
              <a:t>Not only a matter of enhancing knowledge about the potential risks and impacts posed by the changing climate system</a:t>
            </a:r>
          </a:p>
          <a:p>
            <a:pPr marL="288036" lvl="2" indent="0">
              <a:buFont typeface="Arial" panose="020B0604020202020204" pitchFamily="34" charset="0"/>
              <a:buNone/>
            </a:pPr>
            <a:endParaRPr lang="en-US" sz="3200" dirty="0">
              <a:latin typeface="+mj-lt"/>
            </a:endParaRPr>
          </a:p>
          <a:p>
            <a:pPr lvl="2">
              <a:buFont typeface="Wingdings" panose="05000000000000000000" pitchFamily="2" charset="2"/>
              <a:buChar char="Ø"/>
            </a:pPr>
            <a:r>
              <a:rPr lang="en-US" sz="3200" dirty="0">
                <a:latin typeface="+mj-lt"/>
              </a:rPr>
              <a:t> It is also a matter of engaging with historically complex and politically </a:t>
            </a:r>
            <a:r>
              <a:rPr lang="en-US" sz="3200" i="1" dirty="0">
                <a:solidFill>
                  <a:srgbClr val="FF0000"/>
                </a:solidFill>
                <a:latin typeface="+mj-lt"/>
              </a:rPr>
              <a:t>contentious factors </a:t>
            </a:r>
            <a:r>
              <a:rPr lang="en-US" sz="3200" dirty="0">
                <a:latin typeface="+mj-lt"/>
              </a:rPr>
              <a:t>that </a:t>
            </a:r>
            <a:r>
              <a:rPr lang="en-US" sz="3200" i="1" dirty="0">
                <a:solidFill>
                  <a:srgbClr val="FF0000"/>
                </a:solidFill>
                <a:latin typeface="+mj-lt"/>
              </a:rPr>
              <a:t>structure vulnerability.</a:t>
            </a:r>
            <a:endParaRPr lang="en-US" sz="3200" dirty="0"/>
          </a:p>
        </p:txBody>
      </p:sp>
      <p:pic>
        <p:nvPicPr>
          <p:cNvPr id="5" name="Picture 4">
            <a:extLst>
              <a:ext uri="{FF2B5EF4-FFF2-40B4-BE49-F238E27FC236}">
                <a16:creationId xmlns:a16="http://schemas.microsoft.com/office/drawing/2014/main" id="{637CD97F-2F26-4B25-A369-F6C756307BB9}"/>
              </a:ext>
            </a:extLst>
          </p:cNvPr>
          <p:cNvPicPr>
            <a:picLocks noChangeAspect="1"/>
          </p:cNvPicPr>
          <p:nvPr/>
        </p:nvPicPr>
        <p:blipFill>
          <a:blip r:embed="rId2"/>
          <a:stretch>
            <a:fillRect/>
          </a:stretch>
        </p:blipFill>
        <p:spPr>
          <a:xfrm>
            <a:off x="7715850" y="185956"/>
            <a:ext cx="1288654" cy="1188979"/>
          </a:xfrm>
          <a:prstGeom prst="rect">
            <a:avLst/>
          </a:prstGeom>
        </p:spPr>
      </p:pic>
    </p:spTree>
    <p:extLst>
      <p:ext uri="{BB962C8B-B14F-4D97-AF65-F5344CB8AC3E}">
        <p14:creationId xmlns:p14="http://schemas.microsoft.com/office/powerpoint/2010/main" val="3546631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4DD15-4D51-4FD1-B38F-2AA1AEB08D8C}"/>
              </a:ext>
            </a:extLst>
          </p:cNvPr>
          <p:cNvSpPr txBox="1">
            <a:spLocks/>
          </p:cNvSpPr>
          <p:nvPr/>
        </p:nvSpPr>
        <p:spPr>
          <a:xfrm>
            <a:off x="172050" y="499965"/>
            <a:ext cx="7543800" cy="10880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Resiliency and Maintenance</a:t>
            </a:r>
            <a:endParaRPr lang="en-US" dirty="0"/>
          </a:p>
        </p:txBody>
      </p:sp>
      <p:sp>
        <p:nvSpPr>
          <p:cNvPr id="3" name="Content Placeholder 2">
            <a:extLst>
              <a:ext uri="{FF2B5EF4-FFF2-40B4-BE49-F238E27FC236}">
                <a16:creationId xmlns:a16="http://schemas.microsoft.com/office/drawing/2014/main" id="{D944C092-F10F-4ECE-A49F-4BF6B50D48ED}"/>
              </a:ext>
            </a:extLst>
          </p:cNvPr>
          <p:cNvSpPr txBox="1">
            <a:spLocks/>
          </p:cNvSpPr>
          <p:nvPr/>
        </p:nvSpPr>
        <p:spPr>
          <a:xfrm>
            <a:off x="822960" y="1966686"/>
            <a:ext cx="7668327" cy="431799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350"/>
              </a:spcAft>
            </a:pPr>
            <a:r>
              <a:rPr lang="en-US" sz="3200">
                <a:latin typeface="+mj-lt"/>
              </a:rPr>
              <a:t>Resiliency improves existing systems - </a:t>
            </a:r>
            <a:r>
              <a:rPr lang="en-US" sz="3200" i="1">
                <a:solidFill>
                  <a:srgbClr val="FF0000"/>
                </a:solidFill>
                <a:latin typeface="+mj-lt"/>
              </a:rPr>
              <a:t>change at the margins</a:t>
            </a:r>
            <a:endParaRPr lang="en-US" sz="3200">
              <a:latin typeface="+mj-lt"/>
            </a:endParaRPr>
          </a:p>
          <a:p>
            <a:pPr lvl="1">
              <a:spcAft>
                <a:spcPts val="900"/>
              </a:spcAft>
              <a:buFont typeface="Wingdings" panose="05000000000000000000" pitchFamily="2" charset="2"/>
              <a:buChar char="Ø"/>
            </a:pPr>
            <a:r>
              <a:rPr lang="en-US" sz="3200">
                <a:latin typeface="+mj-lt"/>
              </a:rPr>
              <a:t>Risk is acknowledged and that some of the symptoms of risk are addressed in a manner that maintains existing orders</a:t>
            </a:r>
          </a:p>
          <a:p>
            <a:pPr lvl="1">
              <a:buFont typeface="Wingdings" panose="05000000000000000000" pitchFamily="2" charset="2"/>
              <a:buChar char="Ø"/>
            </a:pPr>
            <a:r>
              <a:rPr lang="en-US" sz="3200">
                <a:latin typeface="+mj-lt"/>
              </a:rPr>
              <a:t>The IPCC refers to resilience as a system which can absorb disturbance and </a:t>
            </a:r>
            <a:r>
              <a:rPr lang="en-US" sz="3200" i="1">
                <a:solidFill>
                  <a:srgbClr val="FF0000"/>
                </a:solidFill>
                <a:latin typeface="+mj-lt"/>
              </a:rPr>
              <a:t>retain structure</a:t>
            </a:r>
            <a:r>
              <a:rPr lang="en-US" sz="3200">
                <a:latin typeface="+mj-lt"/>
              </a:rPr>
              <a:t> whilst maintaining its ability to adapt to stress and change.</a:t>
            </a:r>
          </a:p>
          <a:p>
            <a:endParaRPr lang="en-US"/>
          </a:p>
          <a:p>
            <a:endParaRPr lang="en-US" dirty="0"/>
          </a:p>
        </p:txBody>
      </p:sp>
      <p:pic>
        <p:nvPicPr>
          <p:cNvPr id="4" name="Picture 3">
            <a:extLst>
              <a:ext uri="{FF2B5EF4-FFF2-40B4-BE49-F238E27FC236}">
                <a16:creationId xmlns:a16="http://schemas.microsoft.com/office/drawing/2014/main" id="{24BA6BD6-6EAC-4715-8D3C-DBBE1CA60C8B}"/>
              </a:ext>
            </a:extLst>
          </p:cNvPr>
          <p:cNvPicPr>
            <a:picLocks noChangeAspect="1"/>
          </p:cNvPicPr>
          <p:nvPr/>
        </p:nvPicPr>
        <p:blipFill>
          <a:blip r:embed="rId2"/>
          <a:stretch>
            <a:fillRect/>
          </a:stretch>
        </p:blipFill>
        <p:spPr>
          <a:xfrm>
            <a:off x="7788422" y="-6109"/>
            <a:ext cx="1288654" cy="1188979"/>
          </a:xfrm>
          <a:prstGeom prst="rect">
            <a:avLst/>
          </a:prstGeom>
        </p:spPr>
      </p:pic>
    </p:spTree>
    <p:extLst>
      <p:ext uri="{BB962C8B-B14F-4D97-AF65-F5344CB8AC3E}">
        <p14:creationId xmlns:p14="http://schemas.microsoft.com/office/powerpoint/2010/main" val="2004090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2425D-A163-47E2-9F4B-8FB6734C8B42}"/>
              </a:ext>
            </a:extLst>
          </p:cNvPr>
          <p:cNvSpPr txBox="1">
            <a:spLocks/>
          </p:cNvSpPr>
          <p:nvPr/>
        </p:nvSpPr>
        <p:spPr>
          <a:xfrm>
            <a:off x="172050" y="405406"/>
            <a:ext cx="7543800" cy="10880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Transformational Resilience</a:t>
            </a:r>
            <a:endParaRPr lang="en-US" dirty="0"/>
          </a:p>
        </p:txBody>
      </p:sp>
      <p:sp>
        <p:nvSpPr>
          <p:cNvPr id="3" name="Content Placeholder 2">
            <a:extLst>
              <a:ext uri="{FF2B5EF4-FFF2-40B4-BE49-F238E27FC236}">
                <a16:creationId xmlns:a16="http://schemas.microsoft.com/office/drawing/2014/main" id="{8EF7E5B2-D8EF-40CF-9968-FCE1D0157E96}"/>
              </a:ext>
            </a:extLst>
          </p:cNvPr>
          <p:cNvSpPr txBox="1">
            <a:spLocks/>
          </p:cNvSpPr>
          <p:nvPr/>
        </p:nvSpPr>
        <p:spPr>
          <a:xfrm>
            <a:off x="810261" y="1856743"/>
            <a:ext cx="7375795" cy="4094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rgbClr val="FF0000"/>
                </a:solidFill>
                <a:latin typeface="+mj-lt"/>
              </a:rPr>
              <a:t>Transitional</a:t>
            </a:r>
            <a:r>
              <a:rPr lang="en-US" sz="3600">
                <a:latin typeface="+mj-lt"/>
              </a:rPr>
              <a:t> – reforming governance (how problems are framed, solutions implemented, rights and responsibilities shared</a:t>
            </a:r>
          </a:p>
          <a:p>
            <a:pPr marL="0" indent="0">
              <a:buFont typeface="Arial" panose="020B0604020202020204" pitchFamily="34" charset="0"/>
              <a:buNone/>
            </a:pPr>
            <a:endParaRPr lang="en-US" sz="3600">
              <a:latin typeface="+mj-lt"/>
            </a:endParaRPr>
          </a:p>
          <a:p>
            <a:r>
              <a:rPr lang="en-US" sz="3600">
                <a:solidFill>
                  <a:srgbClr val="FF0000"/>
                </a:solidFill>
                <a:latin typeface="+mj-lt"/>
              </a:rPr>
              <a:t>Transformational </a:t>
            </a:r>
            <a:r>
              <a:rPr lang="en-US" sz="3600">
                <a:latin typeface="+mj-lt"/>
              </a:rPr>
              <a:t>– shifts the balance of political or economic power</a:t>
            </a:r>
            <a:endParaRPr lang="en-US" sz="3600" dirty="0">
              <a:latin typeface="+mj-lt"/>
            </a:endParaRPr>
          </a:p>
        </p:txBody>
      </p:sp>
      <p:pic>
        <p:nvPicPr>
          <p:cNvPr id="4" name="Picture 3">
            <a:extLst>
              <a:ext uri="{FF2B5EF4-FFF2-40B4-BE49-F238E27FC236}">
                <a16:creationId xmlns:a16="http://schemas.microsoft.com/office/drawing/2014/main" id="{9C10E587-7632-497D-9C46-0B30A3901F55}"/>
              </a:ext>
            </a:extLst>
          </p:cNvPr>
          <p:cNvPicPr>
            <a:picLocks noChangeAspect="1"/>
          </p:cNvPicPr>
          <p:nvPr/>
        </p:nvPicPr>
        <p:blipFill>
          <a:blip r:embed="rId2"/>
          <a:stretch>
            <a:fillRect/>
          </a:stretch>
        </p:blipFill>
        <p:spPr>
          <a:xfrm>
            <a:off x="7773907" y="176119"/>
            <a:ext cx="1288654" cy="1188979"/>
          </a:xfrm>
          <a:prstGeom prst="rect">
            <a:avLst/>
          </a:prstGeom>
        </p:spPr>
      </p:pic>
    </p:spTree>
    <p:extLst>
      <p:ext uri="{BB962C8B-B14F-4D97-AF65-F5344CB8AC3E}">
        <p14:creationId xmlns:p14="http://schemas.microsoft.com/office/powerpoint/2010/main" val="2786395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AE76EA1-D879-4F25-92A4-61D148FD5448}"/>
              </a:ext>
            </a:extLst>
          </p:cNvPr>
          <p:cNvSpPr/>
          <p:nvPr/>
        </p:nvSpPr>
        <p:spPr>
          <a:xfrm>
            <a:off x="1851660" y="1090422"/>
            <a:ext cx="5047488" cy="4745736"/>
          </a:xfrm>
          <a:prstGeom prst="ellipse">
            <a:avLst/>
          </a:prstGeom>
          <a:solidFill>
            <a:schemeClr val="accent1">
              <a:lumMod val="60000"/>
              <a:lumOff val="4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F65341E1-344C-4E92-BA5A-5D07394C7484}"/>
              </a:ext>
            </a:extLst>
          </p:cNvPr>
          <p:cNvSpPr txBox="1"/>
          <p:nvPr/>
        </p:nvSpPr>
        <p:spPr>
          <a:xfrm>
            <a:off x="3394710" y="1959599"/>
            <a:ext cx="2345436" cy="715581"/>
          </a:xfrm>
          <a:prstGeom prst="rect">
            <a:avLst/>
          </a:prstGeom>
          <a:noFill/>
        </p:spPr>
        <p:txBody>
          <a:bodyPr wrap="square" rtlCol="0">
            <a:spAutoFit/>
          </a:bodyPr>
          <a:lstStyle/>
          <a:p>
            <a:r>
              <a:rPr lang="en-US" sz="4050" dirty="0"/>
              <a:t>CHRONIC</a:t>
            </a:r>
          </a:p>
        </p:txBody>
      </p:sp>
      <p:sp>
        <p:nvSpPr>
          <p:cNvPr id="4" name="Oval 3">
            <a:extLst>
              <a:ext uri="{FF2B5EF4-FFF2-40B4-BE49-F238E27FC236}">
                <a16:creationId xmlns:a16="http://schemas.microsoft.com/office/drawing/2014/main" id="{41AE7527-E1C7-47BA-B162-6ECDF2089933}"/>
              </a:ext>
            </a:extLst>
          </p:cNvPr>
          <p:cNvSpPr/>
          <p:nvPr/>
        </p:nvSpPr>
        <p:spPr>
          <a:xfrm>
            <a:off x="3641598" y="2825496"/>
            <a:ext cx="1467612" cy="1275588"/>
          </a:xfrm>
          <a:prstGeom prst="ellipse">
            <a:avLst/>
          </a:prstGeom>
          <a:solidFill>
            <a:srgbClr val="FD46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D6553FF6-89A6-4520-80AB-37AB2314A6D1}"/>
              </a:ext>
            </a:extLst>
          </p:cNvPr>
          <p:cNvSpPr txBox="1"/>
          <p:nvPr/>
        </p:nvSpPr>
        <p:spPr>
          <a:xfrm>
            <a:off x="7107617" y="2825497"/>
            <a:ext cx="1796796" cy="2746906"/>
          </a:xfrm>
          <a:prstGeom prst="rect">
            <a:avLst/>
          </a:prstGeom>
          <a:noFill/>
        </p:spPr>
        <p:txBody>
          <a:bodyPr wrap="square" rtlCol="0">
            <a:spAutoFit/>
          </a:bodyPr>
          <a:lstStyle/>
          <a:p>
            <a:r>
              <a:rPr lang="en-US" sz="3300" b="1" u="sng" dirty="0"/>
              <a:t>ACUTE</a:t>
            </a:r>
          </a:p>
          <a:p>
            <a:r>
              <a:rPr lang="en-US" dirty="0"/>
              <a:t>Impacts caused by changes in the environment, or  existing social and economic vulnerabilities</a:t>
            </a:r>
          </a:p>
          <a:p>
            <a:endParaRPr lang="en-US" sz="1350" dirty="0"/>
          </a:p>
        </p:txBody>
      </p:sp>
      <p:pic>
        <p:nvPicPr>
          <p:cNvPr id="6" name="Picture 5">
            <a:extLst>
              <a:ext uri="{FF2B5EF4-FFF2-40B4-BE49-F238E27FC236}">
                <a16:creationId xmlns:a16="http://schemas.microsoft.com/office/drawing/2014/main" id="{3A2AE0AC-B5F1-4830-BE6E-F37119891F68}"/>
              </a:ext>
            </a:extLst>
          </p:cNvPr>
          <p:cNvPicPr>
            <a:picLocks noChangeAspect="1"/>
          </p:cNvPicPr>
          <p:nvPr/>
        </p:nvPicPr>
        <p:blipFill>
          <a:blip r:embed="rId2"/>
          <a:stretch>
            <a:fillRect/>
          </a:stretch>
        </p:blipFill>
        <p:spPr>
          <a:xfrm>
            <a:off x="7183068" y="377488"/>
            <a:ext cx="1531151" cy="1412719"/>
          </a:xfrm>
          <a:prstGeom prst="rect">
            <a:avLst/>
          </a:prstGeom>
        </p:spPr>
      </p:pic>
      <p:sp>
        <p:nvSpPr>
          <p:cNvPr id="12" name="TextBox 11">
            <a:extLst>
              <a:ext uri="{FF2B5EF4-FFF2-40B4-BE49-F238E27FC236}">
                <a16:creationId xmlns:a16="http://schemas.microsoft.com/office/drawing/2014/main" id="{E2846A31-2C21-42F3-A476-1FEB0973EA08}"/>
              </a:ext>
            </a:extLst>
          </p:cNvPr>
          <p:cNvSpPr txBox="1"/>
          <p:nvPr/>
        </p:nvSpPr>
        <p:spPr>
          <a:xfrm>
            <a:off x="209518" y="1790207"/>
            <a:ext cx="1807967" cy="923330"/>
          </a:xfrm>
          <a:prstGeom prst="rect">
            <a:avLst/>
          </a:prstGeom>
          <a:noFill/>
        </p:spPr>
        <p:txBody>
          <a:bodyPr wrap="square" rtlCol="0">
            <a:spAutoFit/>
          </a:bodyPr>
          <a:lstStyle/>
          <a:p>
            <a:r>
              <a:rPr lang="en-US" sz="3300" b="1" u="sng" dirty="0"/>
              <a:t>CHRONIC</a:t>
            </a:r>
            <a:br>
              <a:rPr lang="en-US" sz="1350" dirty="0"/>
            </a:br>
            <a:r>
              <a:rPr lang="en-US" sz="2100" dirty="0"/>
              <a:t>Direct Impacts</a:t>
            </a:r>
          </a:p>
        </p:txBody>
      </p:sp>
      <p:sp>
        <p:nvSpPr>
          <p:cNvPr id="13" name="TextBox 12">
            <a:extLst>
              <a:ext uri="{FF2B5EF4-FFF2-40B4-BE49-F238E27FC236}">
                <a16:creationId xmlns:a16="http://schemas.microsoft.com/office/drawing/2014/main" id="{FF5EC518-A725-4889-B553-849CB9422D6E}"/>
              </a:ext>
            </a:extLst>
          </p:cNvPr>
          <p:cNvSpPr txBox="1"/>
          <p:nvPr/>
        </p:nvSpPr>
        <p:spPr>
          <a:xfrm>
            <a:off x="3711893" y="3168143"/>
            <a:ext cx="1397317" cy="600164"/>
          </a:xfrm>
          <a:prstGeom prst="rect">
            <a:avLst/>
          </a:prstGeom>
          <a:noFill/>
        </p:spPr>
        <p:txBody>
          <a:bodyPr wrap="square" rtlCol="0">
            <a:spAutoFit/>
          </a:bodyPr>
          <a:lstStyle/>
          <a:p>
            <a:r>
              <a:rPr lang="en-US" sz="3300" b="1" dirty="0"/>
              <a:t>ACUTE</a:t>
            </a:r>
          </a:p>
        </p:txBody>
      </p:sp>
    </p:spTree>
    <p:extLst>
      <p:ext uri="{BB962C8B-B14F-4D97-AF65-F5344CB8AC3E}">
        <p14:creationId xmlns:p14="http://schemas.microsoft.com/office/powerpoint/2010/main" val="1022459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65EF155E-7A1C-477C-8C44-DE666B9E53E4}"/>
              </a:ext>
            </a:extLst>
          </p:cNvPr>
          <p:cNvGraphicFramePr>
            <a:graphicFrameLocks/>
          </p:cNvGraphicFramePr>
          <p:nvPr>
            <p:extLst>
              <p:ext uri="{D42A27DB-BD31-4B8C-83A1-F6EECF244321}">
                <p14:modId xmlns:p14="http://schemas.microsoft.com/office/powerpoint/2010/main" val="1173855316"/>
              </p:ext>
            </p:extLst>
          </p:nvPr>
        </p:nvGraphicFramePr>
        <p:xfrm>
          <a:off x="-208790" y="936171"/>
          <a:ext cx="9287476" cy="4682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A893D892-B875-4587-8F01-D93D3198C720}"/>
              </a:ext>
            </a:extLst>
          </p:cNvPr>
          <p:cNvGraphicFramePr/>
          <p:nvPr>
            <p:extLst>
              <p:ext uri="{D42A27DB-BD31-4B8C-83A1-F6EECF244321}">
                <p14:modId xmlns:p14="http://schemas.microsoft.com/office/powerpoint/2010/main" val="1509811084"/>
              </p:ext>
            </p:extLst>
          </p:nvPr>
        </p:nvGraphicFramePr>
        <p:xfrm>
          <a:off x="380612" y="4481293"/>
          <a:ext cx="8497389" cy="14232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7214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558B6D8B-D97E-4E19-96E8-48C6D2064556}"/>
              </a:ext>
            </a:extLst>
          </p:cNvPr>
          <p:cNvGraphicFramePr>
            <a:graphicFrameLocks/>
          </p:cNvGraphicFramePr>
          <p:nvPr>
            <p:extLst>
              <p:ext uri="{D42A27DB-BD31-4B8C-83A1-F6EECF244321}">
                <p14:modId xmlns:p14="http://schemas.microsoft.com/office/powerpoint/2010/main" val="88927715"/>
              </p:ext>
            </p:extLst>
          </p:nvPr>
        </p:nvGraphicFramePr>
        <p:xfrm>
          <a:off x="-252334" y="254000"/>
          <a:ext cx="9287476" cy="4682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601A2BCB-BAA8-49C9-A968-457AEC2418F4}"/>
              </a:ext>
            </a:extLst>
          </p:cNvPr>
          <p:cNvSpPr txBox="1">
            <a:spLocks/>
          </p:cNvSpPr>
          <p:nvPr/>
        </p:nvSpPr>
        <p:spPr>
          <a:xfrm>
            <a:off x="731519" y="319315"/>
            <a:ext cx="7080070" cy="5617028"/>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300" b="1" dirty="0">
                <a:latin typeface="+mj-lt"/>
              </a:rPr>
              <a:t>Identify a resiliency initiative or project in your city</a:t>
            </a:r>
          </a:p>
          <a:p>
            <a:endParaRPr lang="en-US" sz="3300" b="1" dirty="0">
              <a:latin typeface="+mj-lt"/>
            </a:endParaRPr>
          </a:p>
          <a:p>
            <a:endParaRPr lang="en-US" sz="3300" b="1" dirty="0">
              <a:latin typeface="+mj-lt"/>
            </a:endParaRPr>
          </a:p>
          <a:p>
            <a:endParaRPr lang="en-US" sz="3300" b="1" dirty="0">
              <a:latin typeface="+mj-lt"/>
            </a:endParaRPr>
          </a:p>
          <a:p>
            <a:endParaRPr lang="en-US" sz="3300" dirty="0">
              <a:latin typeface="+mj-lt"/>
            </a:endParaRPr>
          </a:p>
          <a:p>
            <a:r>
              <a:rPr lang="en-US" sz="3300" dirty="0">
                <a:latin typeface="+mj-lt"/>
              </a:rPr>
              <a:t>What community capacities or resources are needed to ensure equitable outcomes at each stage?</a:t>
            </a:r>
          </a:p>
          <a:p>
            <a:pPr marL="0" indent="0">
              <a:buNone/>
            </a:pPr>
            <a:endParaRPr lang="en-US" sz="3300" dirty="0">
              <a:latin typeface="+mj-lt"/>
            </a:endParaRPr>
          </a:p>
          <a:p>
            <a:endParaRPr lang="en-US" sz="3300" dirty="0">
              <a:latin typeface="+mj-lt"/>
            </a:endParaRPr>
          </a:p>
          <a:p>
            <a:endParaRPr lang="en-US" sz="3300" dirty="0">
              <a:latin typeface="+mj-lt"/>
            </a:endParaRPr>
          </a:p>
        </p:txBody>
      </p:sp>
    </p:spTree>
    <p:extLst>
      <p:ext uri="{BB962C8B-B14F-4D97-AF65-F5344CB8AC3E}">
        <p14:creationId xmlns:p14="http://schemas.microsoft.com/office/powerpoint/2010/main" val="3072528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E9EADCDC-87C9-4D4E-B123-67E0A7C36764}"/>
              </a:ext>
            </a:extLst>
          </p:cNvPr>
          <p:cNvSpPr txBox="1">
            <a:spLocks/>
          </p:cNvSpPr>
          <p:nvPr/>
        </p:nvSpPr>
        <p:spPr>
          <a:xfrm>
            <a:off x="791697" y="1417638"/>
            <a:ext cx="8229600" cy="486019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cs typeface="Baskerville"/>
              </a:rPr>
              <a:t>Identifying overburdened communities</a:t>
            </a:r>
          </a:p>
          <a:p>
            <a:r>
              <a:rPr lang="en-US" dirty="0">
                <a:latin typeface="+mj-lt"/>
                <a:cs typeface="Baskerville"/>
              </a:rPr>
              <a:t>Increased resources for Green Zone communities</a:t>
            </a:r>
          </a:p>
          <a:p>
            <a:pPr lvl="1"/>
            <a:r>
              <a:rPr lang="en-US" dirty="0">
                <a:latin typeface="+mj-lt"/>
                <a:cs typeface="Baskerville"/>
              </a:rPr>
              <a:t>Cross-sector collaboration; planning</a:t>
            </a:r>
          </a:p>
          <a:p>
            <a:r>
              <a:rPr lang="en-US" dirty="0">
                <a:latin typeface="+mj-lt"/>
                <a:cs typeface="Baskerville"/>
              </a:rPr>
              <a:t>Targeting environmental enforcement</a:t>
            </a:r>
          </a:p>
          <a:p>
            <a:pPr lvl="1"/>
            <a:r>
              <a:rPr lang="en-US" dirty="0">
                <a:latin typeface="+mj-lt"/>
                <a:cs typeface="Baskerville"/>
              </a:rPr>
              <a:t>Reduce pollution; permitting;  </a:t>
            </a:r>
          </a:p>
          <a:p>
            <a:r>
              <a:rPr lang="en-US" dirty="0">
                <a:latin typeface="+mj-lt"/>
                <a:cs typeface="Baskerville"/>
              </a:rPr>
              <a:t>Targeting land use planning</a:t>
            </a:r>
          </a:p>
          <a:p>
            <a:pPr lvl="1"/>
            <a:r>
              <a:rPr lang="en-US" dirty="0">
                <a:latin typeface="+mj-lt"/>
                <a:cs typeface="Baskerville"/>
              </a:rPr>
              <a:t>Community-based planning and asset building</a:t>
            </a:r>
          </a:p>
          <a:p>
            <a:r>
              <a:rPr lang="en-US" dirty="0">
                <a:latin typeface="+mj-lt"/>
                <a:cs typeface="Baskerville"/>
              </a:rPr>
              <a:t>Incentives for green economic development</a:t>
            </a:r>
          </a:p>
          <a:p>
            <a:pPr lvl="1"/>
            <a:r>
              <a:rPr lang="en-US" dirty="0">
                <a:latin typeface="+mj-lt"/>
                <a:cs typeface="Baskerville"/>
              </a:rPr>
              <a:t>Fair distribution of “green transition” resources</a:t>
            </a:r>
          </a:p>
          <a:p>
            <a:pPr lvl="1"/>
            <a:r>
              <a:rPr lang="en-US" dirty="0">
                <a:latin typeface="+mj-lt"/>
                <a:cs typeface="Baskerville"/>
              </a:rPr>
              <a:t>Energy Efficiency; renewable energy; </a:t>
            </a:r>
          </a:p>
          <a:p>
            <a:pPr marL="0" indent="0">
              <a:buFont typeface="Arial" panose="020B0604020202020204" pitchFamily="34" charset="0"/>
              <a:buNone/>
            </a:pPr>
            <a:endParaRPr lang="en-US" dirty="0">
              <a:latin typeface="+mj-lt"/>
              <a:cs typeface="Baskerville"/>
            </a:endParaRPr>
          </a:p>
          <a:p>
            <a:pPr marL="0" indent="0" algn="ctr">
              <a:buFont typeface="Arial" panose="020B0604020202020204" pitchFamily="34" charset="0"/>
              <a:buNone/>
            </a:pPr>
            <a:r>
              <a:rPr lang="en-US" dirty="0">
                <a:latin typeface="+mj-lt"/>
                <a:cs typeface="Baskerville"/>
              </a:rPr>
              <a:t>					</a:t>
            </a:r>
            <a:r>
              <a:rPr lang="en-US" b="1" dirty="0">
                <a:latin typeface="+mj-lt"/>
                <a:cs typeface="Baskerville"/>
              </a:rPr>
              <a:t>Equity at the CORE</a:t>
            </a:r>
          </a:p>
        </p:txBody>
      </p:sp>
      <p:sp>
        <p:nvSpPr>
          <p:cNvPr id="3" name="Title 1">
            <a:extLst>
              <a:ext uri="{FF2B5EF4-FFF2-40B4-BE49-F238E27FC236}">
                <a16:creationId xmlns:a16="http://schemas.microsoft.com/office/drawing/2014/main" id="{AB926BA5-E563-4CF4-B159-010D85AA1CA8}"/>
              </a:ext>
            </a:extLst>
          </p:cNvPr>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Baskerville"/>
              </a:rPr>
              <a:t>Green Zones</a:t>
            </a:r>
            <a:endParaRPr lang="en-US" b="1" dirty="0">
              <a:cs typeface="Baskerville"/>
            </a:endParaRPr>
          </a:p>
        </p:txBody>
      </p:sp>
    </p:spTree>
    <p:extLst>
      <p:ext uri="{BB962C8B-B14F-4D97-AF65-F5344CB8AC3E}">
        <p14:creationId xmlns:p14="http://schemas.microsoft.com/office/powerpoint/2010/main" val="2560265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TotalTime>
  <Words>539</Words>
  <Application>Microsoft Office PowerPoint</Application>
  <PresentationFormat>On-screen Show (4:3)</PresentationFormat>
  <Paragraphs>81</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Cecilia Martinez</dc:creator>
  <cp:lastModifiedBy>Cecilia Martinez</cp:lastModifiedBy>
  <cp:revision>7</cp:revision>
  <dcterms:created xsi:type="dcterms:W3CDTF">2017-07-27T15:48:11Z</dcterms:created>
  <dcterms:modified xsi:type="dcterms:W3CDTF">2017-07-27T17:38:39Z</dcterms:modified>
</cp:coreProperties>
</file>