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4" r:id="rId1"/>
    <p:sldMasterId id="2147483879" r:id="rId2"/>
    <p:sldMasterId id="2147483892" r:id="rId3"/>
    <p:sldMasterId id="2147483905" r:id="rId4"/>
    <p:sldMasterId id="2147483928" r:id="rId5"/>
    <p:sldMasterId id="2147483951" r:id="rId6"/>
  </p:sldMasterIdLst>
  <p:notesMasterIdLst>
    <p:notesMasterId r:id="rId68"/>
  </p:notesMasterIdLst>
  <p:handoutMasterIdLst>
    <p:handoutMasterId r:id="rId69"/>
  </p:handoutMasterIdLst>
  <p:sldIdLst>
    <p:sldId id="379" r:id="rId7"/>
    <p:sldId id="837" r:id="rId8"/>
    <p:sldId id="853" r:id="rId9"/>
    <p:sldId id="854" r:id="rId10"/>
    <p:sldId id="815" r:id="rId11"/>
    <p:sldId id="556" r:id="rId12"/>
    <p:sldId id="820" r:id="rId13"/>
    <p:sldId id="821" r:id="rId14"/>
    <p:sldId id="761" r:id="rId15"/>
    <p:sldId id="764" r:id="rId16"/>
    <p:sldId id="818" r:id="rId17"/>
    <p:sldId id="838" r:id="rId18"/>
    <p:sldId id="839" r:id="rId19"/>
    <p:sldId id="845" r:id="rId20"/>
    <p:sldId id="846" r:id="rId21"/>
    <p:sldId id="857" r:id="rId22"/>
    <p:sldId id="858" r:id="rId23"/>
    <p:sldId id="769" r:id="rId24"/>
    <p:sldId id="770" r:id="rId25"/>
    <p:sldId id="773" r:id="rId26"/>
    <p:sldId id="774" r:id="rId27"/>
    <p:sldId id="789" r:id="rId28"/>
    <p:sldId id="824" r:id="rId29"/>
    <p:sldId id="830" r:id="rId30"/>
    <p:sldId id="859" r:id="rId31"/>
    <p:sldId id="861" r:id="rId32"/>
    <p:sldId id="860" r:id="rId33"/>
    <p:sldId id="833" r:id="rId34"/>
    <p:sldId id="775" r:id="rId35"/>
    <p:sldId id="776" r:id="rId36"/>
    <p:sldId id="843" r:id="rId37"/>
    <p:sldId id="778" r:id="rId38"/>
    <p:sldId id="855" r:id="rId39"/>
    <p:sldId id="856" r:id="rId40"/>
    <p:sldId id="850" r:id="rId41"/>
    <p:sldId id="851" r:id="rId42"/>
    <p:sldId id="849" r:id="rId43"/>
    <p:sldId id="842" r:id="rId44"/>
    <p:sldId id="813" r:id="rId45"/>
    <p:sldId id="784" r:id="rId46"/>
    <p:sldId id="751" r:id="rId47"/>
    <p:sldId id="852" r:id="rId48"/>
    <p:sldId id="755" r:id="rId49"/>
    <p:sldId id="807" r:id="rId50"/>
    <p:sldId id="835" r:id="rId51"/>
    <p:sldId id="848" r:id="rId52"/>
    <p:sldId id="834" r:id="rId53"/>
    <p:sldId id="669" r:id="rId54"/>
    <p:sldId id="785" r:id="rId55"/>
    <p:sldId id="796" r:id="rId56"/>
    <p:sldId id="786" r:id="rId57"/>
    <p:sldId id="803" r:id="rId58"/>
    <p:sldId id="862" r:id="rId59"/>
    <p:sldId id="787" r:id="rId60"/>
    <p:sldId id="798" r:id="rId61"/>
    <p:sldId id="788" r:id="rId62"/>
    <p:sldId id="832" r:id="rId63"/>
    <p:sldId id="809" r:id="rId64"/>
    <p:sldId id="756" r:id="rId65"/>
    <p:sldId id="831" r:id="rId66"/>
    <p:sldId id="366" r:id="rId67"/>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nnis Chin" initials="DC"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C6"/>
    <a:srgbClr val="969696"/>
    <a:srgbClr val="A6CE39"/>
    <a:srgbClr val="A5A39E"/>
    <a:srgbClr val="0099CC"/>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7" autoAdjust="0"/>
    <p:restoredTop sz="55530" autoAdjust="0"/>
  </p:normalViewPr>
  <p:slideViewPr>
    <p:cSldViewPr>
      <p:cViewPr varScale="1">
        <p:scale>
          <a:sx n="49" d="100"/>
          <a:sy n="49" d="100"/>
        </p:scale>
        <p:origin x="-1800" y="-104"/>
      </p:cViewPr>
      <p:guideLst>
        <p:guide orient="horz" pos="2160"/>
        <p:guide pos="2880"/>
      </p:guideLst>
    </p:cSldViewPr>
  </p:slideViewPr>
  <p:outlineViewPr>
    <p:cViewPr>
      <p:scale>
        <a:sx n="33" d="100"/>
        <a:sy n="33" d="100"/>
      </p:scale>
      <p:origin x="0" y="17832"/>
    </p:cViewPr>
  </p:outlineViewPr>
  <p:notesTextViewPr>
    <p:cViewPr>
      <p:scale>
        <a:sx n="100" d="100"/>
        <a:sy n="100" d="100"/>
      </p:scale>
      <p:origin x="0" y="0"/>
    </p:cViewPr>
  </p:notesTextViewPr>
  <p:sorterViewPr>
    <p:cViewPr>
      <p:scale>
        <a:sx n="66" d="100"/>
        <a:sy n="66" d="100"/>
      </p:scale>
      <p:origin x="0" y="0"/>
    </p:cViewPr>
  </p:sorterViewPr>
  <p:notesViewPr>
    <p:cSldViewPr>
      <p:cViewPr>
        <p:scale>
          <a:sx n="75" d="100"/>
          <a:sy n="75" d="100"/>
        </p:scale>
        <p:origin x="-2184" y="-28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notesMaster" Target="notesMasters/notesMaster1.xml"/><Relationship Id="rId69" Type="http://schemas.openxmlformats.org/officeDocument/2006/relationships/handoutMaster" Target="handoutMasters/handoutMaster1.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70" Type="http://schemas.openxmlformats.org/officeDocument/2006/relationships/printerSettings" Target="printerSettings/printerSettings1.bin"/><Relationship Id="rId71" Type="http://schemas.openxmlformats.org/officeDocument/2006/relationships/commentAuthors" Target="commentAuthors.xml"/><Relationship Id="rId72" Type="http://schemas.openxmlformats.org/officeDocument/2006/relationships/presProps" Target="presProp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sifs1\shared\CONFERENCES\US%20Social%20Forum%202010\Demographic%20trends.xls" TargetMode="External"/><Relationship Id="rId3"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11002793228828"/>
          <c:y val="0.233921026223711"/>
          <c:w val="0.642456837390741"/>
          <c:h val="0.604759027508615"/>
        </c:manualLayout>
      </c:layout>
      <c:lineChart>
        <c:grouping val="standard"/>
        <c:varyColors val="0"/>
        <c:ser>
          <c:idx val="0"/>
          <c:order val="0"/>
          <c:tx>
            <c:strRef>
              <c:f>Sheet1!$A$4</c:f>
              <c:strCache>
                <c:ptCount val="1"/>
                <c:pt idx="0">
                  <c:v>White</c:v>
                </c:pt>
              </c:strCache>
            </c:strRef>
          </c:tx>
          <c:spPr>
            <a:ln w="57150"/>
          </c:spPr>
          <c:marker>
            <c:symbol val="none"/>
          </c:marker>
          <c:dLbls>
            <c:dLbl>
              <c:idx val="8"/>
              <c:layout/>
              <c:spPr/>
              <c:txPr>
                <a:bodyPr/>
                <a:lstStyle/>
                <a:p>
                  <a:pPr>
                    <a:defRPr sz="2000"/>
                  </a:pPr>
                  <a:endParaRPr lang="en-US"/>
                </a:p>
              </c:txPr>
              <c:dLblPos val="r"/>
              <c:showLegendKey val="0"/>
              <c:showVal val="0"/>
              <c:showCatName val="0"/>
              <c:showSerName val="1"/>
              <c:showPercent val="0"/>
              <c:showBubbleSize val="0"/>
              <c:extLst>
                <c:ext xmlns:c15="http://schemas.microsoft.com/office/drawing/2012/chart" uri="{CE6537A1-D6FC-4f65-9D91-7224C49458BB}">
                  <c15:layout/>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Sheet1!$B$2:$J$2</c:f>
              <c:numCache>
                <c:formatCode>General</c:formatCode>
                <c:ptCount val="9"/>
                <c:pt idx="0">
                  <c:v>2010.0</c:v>
                </c:pt>
                <c:pt idx="1">
                  <c:v>2015.0</c:v>
                </c:pt>
                <c:pt idx="2">
                  <c:v>2020.0</c:v>
                </c:pt>
                <c:pt idx="3">
                  <c:v>2025.0</c:v>
                </c:pt>
                <c:pt idx="4">
                  <c:v>2030.0</c:v>
                </c:pt>
                <c:pt idx="5">
                  <c:v>2035.0</c:v>
                </c:pt>
                <c:pt idx="6">
                  <c:v>2040.0</c:v>
                </c:pt>
                <c:pt idx="7">
                  <c:v>2045.0</c:v>
                </c:pt>
                <c:pt idx="8">
                  <c:v>2050.0</c:v>
                </c:pt>
              </c:numCache>
            </c:numRef>
          </c:cat>
          <c:val>
            <c:numRef>
              <c:f>Sheet1!$B$4:$J$4</c:f>
              <c:numCache>
                <c:formatCode>#,##0</c:formatCode>
                <c:ptCount val="9"/>
                <c:pt idx="0">
                  <c:v>2.00853E8</c:v>
                </c:pt>
                <c:pt idx="1">
                  <c:v>2.03208E8</c:v>
                </c:pt>
                <c:pt idx="2">
                  <c:v>2.05255E8</c:v>
                </c:pt>
                <c:pt idx="3">
                  <c:v>2.06662E8</c:v>
                </c:pt>
                <c:pt idx="4">
                  <c:v>2.07217E8</c:v>
                </c:pt>
                <c:pt idx="5">
                  <c:v>2.06958E8</c:v>
                </c:pt>
                <c:pt idx="6">
                  <c:v>2.06065E8</c:v>
                </c:pt>
                <c:pt idx="7">
                  <c:v>2.04772E8</c:v>
                </c:pt>
                <c:pt idx="8">
                  <c:v>2.03347E8</c:v>
                </c:pt>
              </c:numCache>
            </c:numRef>
          </c:val>
          <c:smooth val="0"/>
        </c:ser>
        <c:ser>
          <c:idx val="1"/>
          <c:order val="1"/>
          <c:tx>
            <c:strRef>
              <c:f>Sheet1!$A$5</c:f>
              <c:strCache>
                <c:ptCount val="1"/>
                <c:pt idx="0">
                  <c:v>People of Color</c:v>
                </c:pt>
              </c:strCache>
            </c:strRef>
          </c:tx>
          <c:spPr>
            <a:ln w="57150">
              <a:solidFill>
                <a:srgbClr val="C00000"/>
              </a:solidFill>
            </a:ln>
          </c:spPr>
          <c:marker>
            <c:symbol val="none"/>
          </c:marker>
          <c:dLbls>
            <c:dLbl>
              <c:idx val="8"/>
              <c:layout>
                <c:manualLayout>
                  <c:x val="-0.00011688687219172"/>
                  <c:y val="-0.00531647956471991"/>
                </c:manualLayout>
              </c:layout>
              <c:dLblPos val="r"/>
              <c:showLegendKey val="0"/>
              <c:showVal val="0"/>
              <c:showCatName val="0"/>
              <c:showSerName val="1"/>
              <c:showPercent val="0"/>
              <c:showBubbleSize val="0"/>
              <c:extLst>
                <c:ext xmlns:c15="http://schemas.microsoft.com/office/drawing/2012/chart" uri="{CE6537A1-D6FC-4f65-9D91-7224C49458BB}">
                  <c15:layout/>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Sheet1!$B$2:$J$2</c:f>
              <c:numCache>
                <c:formatCode>General</c:formatCode>
                <c:ptCount val="9"/>
                <c:pt idx="0">
                  <c:v>2010.0</c:v>
                </c:pt>
                <c:pt idx="1">
                  <c:v>2015.0</c:v>
                </c:pt>
                <c:pt idx="2">
                  <c:v>2020.0</c:v>
                </c:pt>
                <c:pt idx="3">
                  <c:v>2025.0</c:v>
                </c:pt>
                <c:pt idx="4">
                  <c:v>2030.0</c:v>
                </c:pt>
                <c:pt idx="5">
                  <c:v>2035.0</c:v>
                </c:pt>
                <c:pt idx="6">
                  <c:v>2040.0</c:v>
                </c:pt>
                <c:pt idx="7">
                  <c:v>2045.0</c:v>
                </c:pt>
                <c:pt idx="8">
                  <c:v>2050.0</c:v>
                </c:pt>
              </c:numCache>
            </c:numRef>
          </c:cat>
          <c:val>
            <c:numRef>
              <c:f>Sheet1!$B$5:$J$5</c:f>
              <c:numCache>
                <c:formatCode>#,##0</c:formatCode>
                <c:ptCount val="9"/>
                <c:pt idx="0">
                  <c:v>1.0938E8</c:v>
                </c:pt>
                <c:pt idx="1">
                  <c:v>1.22332E8</c:v>
                </c:pt>
                <c:pt idx="2">
                  <c:v>1.36132E8</c:v>
                </c:pt>
                <c:pt idx="3">
                  <c:v>1.5079E8</c:v>
                </c:pt>
                <c:pt idx="4">
                  <c:v>1.66287E8</c:v>
                </c:pt>
                <c:pt idx="5">
                  <c:v>1.82573E8</c:v>
                </c:pt>
                <c:pt idx="6">
                  <c:v>1.9959E8</c:v>
                </c:pt>
                <c:pt idx="7">
                  <c:v>2.17287E8</c:v>
                </c:pt>
                <c:pt idx="8">
                  <c:v>2.35663E8</c:v>
                </c:pt>
              </c:numCache>
            </c:numRef>
          </c:val>
          <c:smooth val="0"/>
        </c:ser>
        <c:ser>
          <c:idx val="2"/>
          <c:order val="2"/>
          <c:tx>
            <c:strRef>
              <c:f>Sheet1!$A$6</c:f>
              <c:strCache>
                <c:ptCount val="1"/>
                <c:pt idx="0">
                  <c:v>Notables</c:v>
                </c:pt>
              </c:strCache>
            </c:strRef>
          </c:tx>
          <c:marker>
            <c:symbol val="none"/>
          </c:marker>
          <c:errBars>
            <c:errDir val="y"/>
            <c:errBarType val="minus"/>
            <c:errValType val="fixedVal"/>
            <c:noEndCap val="1"/>
            <c:val val="2.5E9"/>
          </c:errBars>
          <c:cat>
            <c:numRef>
              <c:f>Sheet1!$B$2:$J$2</c:f>
              <c:numCache>
                <c:formatCode>General</c:formatCode>
                <c:ptCount val="9"/>
                <c:pt idx="0">
                  <c:v>2010.0</c:v>
                </c:pt>
                <c:pt idx="1">
                  <c:v>2015.0</c:v>
                </c:pt>
                <c:pt idx="2">
                  <c:v>2020.0</c:v>
                </c:pt>
                <c:pt idx="3">
                  <c:v>2025.0</c:v>
                </c:pt>
                <c:pt idx="4">
                  <c:v>2030.0</c:v>
                </c:pt>
                <c:pt idx="5">
                  <c:v>2035.0</c:v>
                </c:pt>
                <c:pt idx="6">
                  <c:v>2040.0</c:v>
                </c:pt>
                <c:pt idx="7">
                  <c:v>2045.0</c:v>
                </c:pt>
                <c:pt idx="8">
                  <c:v>2050.0</c:v>
                </c:pt>
              </c:numCache>
            </c:numRef>
          </c:cat>
          <c:val>
            <c:numRef>
              <c:f>Sheet1!$B$6:$J$6</c:f>
              <c:numCache>
                <c:formatCode>General</c:formatCode>
                <c:ptCount val="9"/>
                <c:pt idx="0" formatCode="#,##0">
                  <c:v>2.5E8</c:v>
                </c:pt>
                <c:pt idx="4" formatCode="#,##0">
                  <c:v>2.5E8</c:v>
                </c:pt>
              </c:numCache>
            </c:numRef>
          </c:val>
          <c:smooth val="0"/>
        </c:ser>
        <c:dLbls>
          <c:showLegendKey val="0"/>
          <c:showVal val="0"/>
          <c:showCatName val="0"/>
          <c:showSerName val="0"/>
          <c:showPercent val="0"/>
          <c:showBubbleSize val="0"/>
        </c:dLbls>
        <c:marker val="1"/>
        <c:smooth val="0"/>
        <c:axId val="2133924808"/>
        <c:axId val="2133921784"/>
      </c:lineChart>
      <c:catAx>
        <c:axId val="2133924808"/>
        <c:scaling>
          <c:orientation val="minMax"/>
        </c:scaling>
        <c:delete val="0"/>
        <c:axPos val="b"/>
        <c:numFmt formatCode="General" sourceLinked="1"/>
        <c:majorTickMark val="out"/>
        <c:minorTickMark val="none"/>
        <c:tickLblPos val="nextTo"/>
        <c:txPr>
          <a:bodyPr rot="0" vert="horz"/>
          <a:lstStyle/>
          <a:p>
            <a:pPr>
              <a:defRPr sz="1900"/>
            </a:pPr>
            <a:endParaRPr lang="en-US"/>
          </a:p>
        </c:txPr>
        <c:crossAx val="2133921784"/>
        <c:crosses val="autoZero"/>
        <c:auto val="1"/>
        <c:lblAlgn val="ctr"/>
        <c:lblOffset val="100"/>
        <c:tickLblSkip val="1"/>
        <c:tickMarkSkip val="1"/>
        <c:noMultiLvlLbl val="0"/>
      </c:catAx>
      <c:valAx>
        <c:axId val="2133921784"/>
        <c:scaling>
          <c:orientation val="minMax"/>
          <c:max val="2.5E8"/>
          <c:min val="0.0"/>
        </c:scaling>
        <c:delete val="0"/>
        <c:axPos val="l"/>
        <c:title>
          <c:tx>
            <c:rich>
              <a:bodyPr rot="-5400000" vert="horz"/>
              <a:lstStyle/>
              <a:p>
                <a:pPr>
                  <a:defRPr/>
                </a:pPr>
                <a:r>
                  <a:rPr lang="en-US" sz="2400" dirty="0"/>
                  <a:t>Population</a:t>
                </a:r>
              </a:p>
            </c:rich>
          </c:tx>
          <c:layout>
            <c:manualLayout>
              <c:xMode val="edge"/>
              <c:yMode val="edge"/>
              <c:x val="0.00225866364162107"/>
              <c:y val="0.360145931414686"/>
            </c:manualLayout>
          </c:layout>
          <c:overlay val="0"/>
        </c:title>
        <c:numFmt formatCode="#,##0" sourceLinked="1"/>
        <c:majorTickMark val="out"/>
        <c:minorTickMark val="none"/>
        <c:tickLblPos val="nextTo"/>
        <c:txPr>
          <a:bodyPr rot="0" vert="horz"/>
          <a:lstStyle/>
          <a:p>
            <a:pPr>
              <a:defRPr sz="1800"/>
            </a:pPr>
            <a:endParaRPr lang="en-US"/>
          </a:p>
        </c:txPr>
        <c:crossAx val="2133924808"/>
        <c:crosses val="autoZero"/>
        <c:crossBetween val="between"/>
      </c:valAx>
    </c:plotArea>
    <c:plotVisOnly val="1"/>
    <c:dispBlanksAs val="gap"/>
    <c:showDLblsOverMax val="0"/>
  </c:chart>
  <c:txPr>
    <a:bodyPr/>
    <a:lstStyle/>
    <a:p>
      <a:pPr>
        <a:defRPr sz="1800">
          <a:latin typeface="Corbel" pitchFamily="34" charset="0"/>
        </a:defRPr>
      </a:pPr>
      <a:endParaRPr lang="en-US"/>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A46C7B-6E35-B746-9BE8-8CBE6AF3DBD9}" type="doc">
      <dgm:prSet loTypeId="urn:microsoft.com/office/officeart/2005/8/layout/cycle5" loCatId="" qsTypeId="urn:microsoft.com/office/officeart/2005/8/quickstyle/simple3" qsCatId="simple" csTypeId="urn:microsoft.com/office/officeart/2005/8/colors/accent1_2" csCatId="accent1" phldr="1"/>
      <dgm:spPr/>
      <dgm:t>
        <a:bodyPr/>
        <a:lstStyle/>
        <a:p>
          <a:endParaRPr lang="en-US"/>
        </a:p>
      </dgm:t>
    </dgm:pt>
    <dgm:pt modelId="{BF9425C3-33F8-174B-AE2A-ABBEB8129553}">
      <dgm:prSet phldrT="[Text]" custT="1"/>
      <dgm:spPr/>
      <dgm:t>
        <a:bodyPr/>
        <a:lstStyle/>
        <a:p>
          <a:r>
            <a:rPr lang="en-US" sz="1600" b="1">
              <a:solidFill>
                <a:srgbClr val="C00000"/>
              </a:solidFill>
              <a:latin typeface="+mn-lt"/>
              <a:ea typeface="Avenir Book" charset="0"/>
              <a:cs typeface="Avenir Book" charset="0"/>
            </a:rPr>
            <a:t>Normalize</a:t>
          </a:r>
          <a:endParaRPr lang="en-US" sz="1600">
            <a:solidFill>
              <a:srgbClr val="C00000"/>
            </a:solidFill>
            <a:latin typeface="+mn-lt"/>
            <a:ea typeface="Avenir Book" charset="0"/>
            <a:cs typeface="Avenir Book" charset="0"/>
          </a:endParaRPr>
        </a:p>
      </dgm:t>
    </dgm:pt>
    <dgm:pt modelId="{C06E7EA7-682B-3648-9A96-EEC0C5A0A080}" type="parTrans" cxnId="{1A138C39-FAF7-E645-BC41-F7F300EB3319}">
      <dgm:prSet/>
      <dgm:spPr/>
      <dgm:t>
        <a:bodyPr/>
        <a:lstStyle/>
        <a:p>
          <a:endParaRPr lang="en-US">
            <a:solidFill>
              <a:schemeClr val="tx1"/>
            </a:solidFill>
          </a:endParaRPr>
        </a:p>
      </dgm:t>
    </dgm:pt>
    <dgm:pt modelId="{A94EB484-DCFB-F941-B101-50DB0CA5370C}" type="sibTrans" cxnId="{1A138C39-FAF7-E645-BC41-F7F300EB3319}">
      <dgm:prSet/>
      <dgm:spPr/>
      <dgm:t>
        <a:bodyPr/>
        <a:lstStyle/>
        <a:p>
          <a:endParaRPr lang="en-US" sz="4400">
            <a:solidFill>
              <a:schemeClr val="tx1"/>
            </a:solidFill>
          </a:endParaRPr>
        </a:p>
      </dgm:t>
    </dgm:pt>
    <dgm:pt modelId="{6CB42854-E541-2C4D-8804-542C1DDCEA40}">
      <dgm:prSet phldrT="[Text]" custT="1"/>
      <dgm:spPr/>
      <dgm:t>
        <a:bodyPr/>
        <a:lstStyle/>
        <a:p>
          <a:r>
            <a:rPr lang="en-US" sz="1600">
              <a:latin typeface="+mn-lt"/>
              <a:ea typeface="Avenir Book" charset="0"/>
              <a:cs typeface="Avenir Book" charset="0"/>
            </a:rPr>
            <a:t>A shared analysis and definitions</a:t>
          </a:r>
        </a:p>
      </dgm:t>
    </dgm:pt>
    <dgm:pt modelId="{853FCFAE-1871-624D-B475-BB5DCAA69262}" type="parTrans" cxnId="{831EF992-1A87-914A-B9E7-85FA8080C5AE}">
      <dgm:prSet/>
      <dgm:spPr/>
      <dgm:t>
        <a:bodyPr/>
        <a:lstStyle/>
        <a:p>
          <a:endParaRPr lang="en-US">
            <a:solidFill>
              <a:schemeClr val="tx1"/>
            </a:solidFill>
          </a:endParaRPr>
        </a:p>
      </dgm:t>
    </dgm:pt>
    <dgm:pt modelId="{3801C4DC-135E-AA48-911C-3922B322D57E}" type="sibTrans" cxnId="{831EF992-1A87-914A-B9E7-85FA8080C5AE}">
      <dgm:prSet/>
      <dgm:spPr/>
      <dgm:t>
        <a:bodyPr/>
        <a:lstStyle/>
        <a:p>
          <a:endParaRPr lang="en-US">
            <a:solidFill>
              <a:schemeClr val="tx1"/>
            </a:solidFill>
          </a:endParaRPr>
        </a:p>
      </dgm:t>
    </dgm:pt>
    <dgm:pt modelId="{253C2D5A-7AA5-D245-A79D-A3C4DE871CC4}">
      <dgm:prSet phldrT="[Text]" custT="1"/>
      <dgm:spPr/>
      <dgm:t>
        <a:bodyPr/>
        <a:lstStyle/>
        <a:p>
          <a:r>
            <a:rPr lang="en-US" sz="1600">
              <a:latin typeface="+mn-lt"/>
              <a:ea typeface="Avenir Book" charset="0"/>
              <a:cs typeface="Avenir Book" charset="0"/>
            </a:rPr>
            <a:t>Urgency / prioritize</a:t>
          </a:r>
        </a:p>
      </dgm:t>
    </dgm:pt>
    <dgm:pt modelId="{FC084C25-E245-3D4C-938B-C1E2A71B1B7D}" type="parTrans" cxnId="{0E87813C-00AE-EC42-8ABD-7191B38FE895}">
      <dgm:prSet/>
      <dgm:spPr/>
      <dgm:t>
        <a:bodyPr/>
        <a:lstStyle/>
        <a:p>
          <a:endParaRPr lang="en-US">
            <a:solidFill>
              <a:schemeClr val="tx1"/>
            </a:solidFill>
          </a:endParaRPr>
        </a:p>
      </dgm:t>
    </dgm:pt>
    <dgm:pt modelId="{B60D24BC-CEA4-774E-A788-2181D0250A75}" type="sibTrans" cxnId="{0E87813C-00AE-EC42-8ABD-7191B38FE895}">
      <dgm:prSet/>
      <dgm:spPr/>
      <dgm:t>
        <a:bodyPr/>
        <a:lstStyle/>
        <a:p>
          <a:endParaRPr lang="en-US">
            <a:solidFill>
              <a:schemeClr val="tx1"/>
            </a:solidFill>
          </a:endParaRPr>
        </a:p>
      </dgm:t>
    </dgm:pt>
    <dgm:pt modelId="{A25771CA-2802-3248-A7A4-BE3F567CBB87}">
      <dgm:prSet phldrT="[Text]" custT="1"/>
      <dgm:spPr/>
      <dgm:t>
        <a:bodyPr/>
        <a:lstStyle/>
        <a:p>
          <a:r>
            <a:rPr lang="en-US" sz="1600" b="1">
              <a:solidFill>
                <a:srgbClr val="C00000"/>
              </a:solidFill>
              <a:latin typeface="+mn-lt"/>
              <a:ea typeface="Avenir Book" charset="0"/>
              <a:cs typeface="Avenir Book" charset="0"/>
            </a:rPr>
            <a:t>Organize</a:t>
          </a:r>
        </a:p>
      </dgm:t>
    </dgm:pt>
    <dgm:pt modelId="{709F3175-A76B-AA41-9F60-807F037D740D}" type="parTrans" cxnId="{4BFE4A42-A248-9949-81B9-76C3BA8AC335}">
      <dgm:prSet/>
      <dgm:spPr/>
      <dgm:t>
        <a:bodyPr/>
        <a:lstStyle/>
        <a:p>
          <a:endParaRPr lang="en-US">
            <a:solidFill>
              <a:schemeClr val="tx1"/>
            </a:solidFill>
          </a:endParaRPr>
        </a:p>
      </dgm:t>
    </dgm:pt>
    <dgm:pt modelId="{F6E8373E-CBC0-BF40-B96A-6CF2BF1B8EBD}" type="sibTrans" cxnId="{4BFE4A42-A248-9949-81B9-76C3BA8AC335}">
      <dgm:prSet/>
      <dgm:spPr/>
      <dgm:t>
        <a:bodyPr/>
        <a:lstStyle/>
        <a:p>
          <a:endParaRPr lang="en-US">
            <a:solidFill>
              <a:schemeClr val="tx1"/>
            </a:solidFill>
          </a:endParaRPr>
        </a:p>
      </dgm:t>
    </dgm:pt>
    <dgm:pt modelId="{4BFCB36D-74CC-C547-80AF-5C1EFE2CCFB1}">
      <dgm:prSet phldrT="[Text]" custT="1"/>
      <dgm:spPr/>
      <dgm:t>
        <a:bodyPr/>
        <a:lstStyle/>
        <a:p>
          <a:r>
            <a:rPr lang="en-US" sz="1600">
              <a:latin typeface="+mn-lt"/>
              <a:ea typeface="Avenir Book" charset="0"/>
              <a:cs typeface="Avenir Book" charset="0"/>
            </a:rPr>
            <a:t>Internal infrastructure</a:t>
          </a:r>
        </a:p>
      </dgm:t>
    </dgm:pt>
    <dgm:pt modelId="{07AE0109-6413-E643-B8C1-4B6C68558F92}" type="parTrans" cxnId="{859F29FC-76BB-C045-B8CB-3CF1C773FBD2}">
      <dgm:prSet/>
      <dgm:spPr/>
      <dgm:t>
        <a:bodyPr/>
        <a:lstStyle/>
        <a:p>
          <a:endParaRPr lang="en-US">
            <a:solidFill>
              <a:schemeClr val="tx1"/>
            </a:solidFill>
          </a:endParaRPr>
        </a:p>
      </dgm:t>
    </dgm:pt>
    <dgm:pt modelId="{1738654B-9B87-B04A-9A1E-A9796E3000D6}" type="sibTrans" cxnId="{859F29FC-76BB-C045-B8CB-3CF1C773FBD2}">
      <dgm:prSet/>
      <dgm:spPr/>
      <dgm:t>
        <a:bodyPr/>
        <a:lstStyle/>
        <a:p>
          <a:endParaRPr lang="en-US">
            <a:solidFill>
              <a:schemeClr val="tx1"/>
            </a:solidFill>
          </a:endParaRPr>
        </a:p>
      </dgm:t>
    </dgm:pt>
    <dgm:pt modelId="{E79D343E-67ED-1642-9E6D-EEEC2B2797DC}">
      <dgm:prSet phldrT="[Text]" custT="1"/>
      <dgm:spPr/>
      <dgm:t>
        <a:bodyPr/>
        <a:lstStyle/>
        <a:p>
          <a:r>
            <a:rPr lang="en-US" sz="1600">
              <a:latin typeface="+mn-lt"/>
              <a:ea typeface="Avenir Book" charset="0"/>
              <a:cs typeface="Avenir Book" charset="0"/>
            </a:rPr>
            <a:t>Partnerships</a:t>
          </a:r>
        </a:p>
      </dgm:t>
    </dgm:pt>
    <dgm:pt modelId="{3563F53F-552B-724F-B681-824735B8264D}" type="parTrans" cxnId="{9A80CCC1-1059-5346-8417-06E2A94BC602}">
      <dgm:prSet/>
      <dgm:spPr/>
      <dgm:t>
        <a:bodyPr/>
        <a:lstStyle/>
        <a:p>
          <a:endParaRPr lang="en-US">
            <a:solidFill>
              <a:schemeClr val="tx1"/>
            </a:solidFill>
          </a:endParaRPr>
        </a:p>
      </dgm:t>
    </dgm:pt>
    <dgm:pt modelId="{2BDA834E-9AAE-F34A-867E-B764AFAD60AD}" type="sibTrans" cxnId="{9A80CCC1-1059-5346-8417-06E2A94BC602}">
      <dgm:prSet/>
      <dgm:spPr/>
      <dgm:t>
        <a:bodyPr/>
        <a:lstStyle/>
        <a:p>
          <a:endParaRPr lang="en-US">
            <a:solidFill>
              <a:schemeClr val="tx1"/>
            </a:solidFill>
          </a:endParaRPr>
        </a:p>
      </dgm:t>
    </dgm:pt>
    <dgm:pt modelId="{BB7B7A99-2B57-534D-ABB7-CC73F9079BEA}">
      <dgm:prSet phldrT="[Text]" custT="1"/>
      <dgm:spPr/>
      <dgm:t>
        <a:bodyPr/>
        <a:lstStyle/>
        <a:p>
          <a:pPr>
            <a:spcAft>
              <a:spcPts val="0"/>
            </a:spcAft>
          </a:pPr>
          <a:r>
            <a:rPr lang="en-US" sz="1600" b="1">
              <a:solidFill>
                <a:srgbClr val="C00000"/>
              </a:solidFill>
              <a:latin typeface="+mn-lt"/>
              <a:ea typeface="Avenir Book" charset="0"/>
              <a:cs typeface="Avenir Book" charset="0"/>
            </a:rPr>
            <a:t>Operationalize</a:t>
          </a:r>
        </a:p>
      </dgm:t>
    </dgm:pt>
    <dgm:pt modelId="{0DC480B5-5037-264F-BB3F-5F723DA5B9E9}" type="parTrans" cxnId="{350B8795-2D52-C742-A706-6F32B002EE70}">
      <dgm:prSet/>
      <dgm:spPr/>
      <dgm:t>
        <a:bodyPr/>
        <a:lstStyle/>
        <a:p>
          <a:endParaRPr lang="en-US">
            <a:solidFill>
              <a:schemeClr val="tx1"/>
            </a:solidFill>
          </a:endParaRPr>
        </a:p>
      </dgm:t>
    </dgm:pt>
    <dgm:pt modelId="{ACBA74AD-9973-7448-9AE5-864E5142C3EE}" type="sibTrans" cxnId="{350B8795-2D52-C742-A706-6F32B002EE70}">
      <dgm:prSet/>
      <dgm:spPr/>
      <dgm:t>
        <a:bodyPr/>
        <a:lstStyle/>
        <a:p>
          <a:endParaRPr lang="en-US">
            <a:solidFill>
              <a:schemeClr val="tx1"/>
            </a:solidFill>
          </a:endParaRPr>
        </a:p>
      </dgm:t>
    </dgm:pt>
    <dgm:pt modelId="{1CB564B5-9F67-A146-8AF3-87DDF4F7E978}">
      <dgm:prSet phldrT="[Text]" custT="1"/>
      <dgm:spPr/>
      <dgm:t>
        <a:bodyPr/>
        <a:lstStyle/>
        <a:p>
          <a:pPr>
            <a:spcAft>
              <a:spcPct val="15000"/>
            </a:spcAft>
          </a:pPr>
          <a:r>
            <a:rPr lang="en-US" sz="1600">
              <a:latin typeface="+mn-lt"/>
              <a:ea typeface="Avenir Book" charset="0"/>
              <a:cs typeface="Avenir Book" charset="0"/>
            </a:rPr>
            <a:t>Racial equity tools</a:t>
          </a:r>
        </a:p>
      </dgm:t>
    </dgm:pt>
    <dgm:pt modelId="{7A5BA85D-6E0D-E348-B7F4-BDC35C85A35B}" type="parTrans" cxnId="{B888ECB3-35FE-2D40-AD1D-D623DDAA2E38}">
      <dgm:prSet/>
      <dgm:spPr/>
      <dgm:t>
        <a:bodyPr/>
        <a:lstStyle/>
        <a:p>
          <a:endParaRPr lang="en-US">
            <a:solidFill>
              <a:schemeClr val="tx1"/>
            </a:solidFill>
          </a:endParaRPr>
        </a:p>
      </dgm:t>
    </dgm:pt>
    <dgm:pt modelId="{4C1F0E53-5A6D-3F4F-B35C-6575810AA11E}" type="sibTrans" cxnId="{B888ECB3-35FE-2D40-AD1D-D623DDAA2E38}">
      <dgm:prSet/>
      <dgm:spPr/>
      <dgm:t>
        <a:bodyPr/>
        <a:lstStyle/>
        <a:p>
          <a:endParaRPr lang="en-US">
            <a:solidFill>
              <a:schemeClr val="tx1"/>
            </a:solidFill>
          </a:endParaRPr>
        </a:p>
      </dgm:t>
    </dgm:pt>
    <dgm:pt modelId="{40063B24-BF91-E940-9BB4-4566D53B2D13}">
      <dgm:prSet phldrT="[Text]" custT="1"/>
      <dgm:spPr/>
      <dgm:t>
        <a:bodyPr/>
        <a:lstStyle/>
        <a:p>
          <a:pPr>
            <a:spcAft>
              <a:spcPct val="15000"/>
            </a:spcAft>
          </a:pPr>
          <a:r>
            <a:rPr lang="en-US" sz="1600">
              <a:latin typeface="+mn-lt"/>
              <a:ea typeface="Avenir Book" charset="0"/>
              <a:cs typeface="Avenir Book" charset="0"/>
            </a:rPr>
            <a:t>Data to develop strategies and drive results</a:t>
          </a:r>
        </a:p>
      </dgm:t>
    </dgm:pt>
    <dgm:pt modelId="{31A36287-2687-7C45-80C9-31004B6C342B}" type="parTrans" cxnId="{1BAA2538-D21C-6144-8C4C-C3CA28665CD1}">
      <dgm:prSet/>
      <dgm:spPr/>
      <dgm:t>
        <a:bodyPr/>
        <a:lstStyle/>
        <a:p>
          <a:endParaRPr lang="en-US">
            <a:solidFill>
              <a:schemeClr val="tx1"/>
            </a:solidFill>
          </a:endParaRPr>
        </a:p>
      </dgm:t>
    </dgm:pt>
    <dgm:pt modelId="{E6F62CFC-63CE-124F-B7B5-C8EE42466122}" type="sibTrans" cxnId="{1BAA2538-D21C-6144-8C4C-C3CA28665CD1}">
      <dgm:prSet/>
      <dgm:spPr/>
      <dgm:t>
        <a:bodyPr/>
        <a:lstStyle/>
        <a:p>
          <a:endParaRPr lang="en-US">
            <a:solidFill>
              <a:schemeClr val="tx1"/>
            </a:solidFill>
          </a:endParaRPr>
        </a:p>
      </dgm:t>
    </dgm:pt>
    <dgm:pt modelId="{817D26B4-1D11-8E4F-801E-282B82A86C63}" type="pres">
      <dgm:prSet presAssocID="{E3A46C7B-6E35-B746-9BE8-8CBE6AF3DBD9}" presName="cycle" presStyleCnt="0">
        <dgm:presLayoutVars>
          <dgm:dir/>
          <dgm:resizeHandles val="exact"/>
        </dgm:presLayoutVars>
      </dgm:prSet>
      <dgm:spPr/>
      <dgm:t>
        <a:bodyPr/>
        <a:lstStyle/>
        <a:p>
          <a:endParaRPr lang="en-US"/>
        </a:p>
      </dgm:t>
    </dgm:pt>
    <dgm:pt modelId="{65FD4E11-0F9A-D84F-A98B-8304DB02DA39}" type="pres">
      <dgm:prSet presAssocID="{BF9425C3-33F8-174B-AE2A-ABBEB8129553}" presName="node" presStyleLbl="node1" presStyleIdx="0" presStyleCnt="3">
        <dgm:presLayoutVars>
          <dgm:bulletEnabled val="1"/>
        </dgm:presLayoutVars>
      </dgm:prSet>
      <dgm:spPr/>
      <dgm:t>
        <a:bodyPr/>
        <a:lstStyle/>
        <a:p>
          <a:endParaRPr lang="en-US"/>
        </a:p>
      </dgm:t>
    </dgm:pt>
    <dgm:pt modelId="{3E44B056-6DE0-094A-9925-9C7A32EA56DB}" type="pres">
      <dgm:prSet presAssocID="{BF9425C3-33F8-174B-AE2A-ABBEB8129553}" presName="spNode" presStyleCnt="0"/>
      <dgm:spPr/>
    </dgm:pt>
    <dgm:pt modelId="{9C487326-234B-734B-AA60-4EFC10FA3B02}" type="pres">
      <dgm:prSet presAssocID="{A94EB484-DCFB-F941-B101-50DB0CA5370C}" presName="sibTrans" presStyleLbl="sibTrans1D1" presStyleIdx="0" presStyleCnt="3"/>
      <dgm:spPr/>
      <dgm:t>
        <a:bodyPr/>
        <a:lstStyle/>
        <a:p>
          <a:endParaRPr lang="en-US"/>
        </a:p>
      </dgm:t>
    </dgm:pt>
    <dgm:pt modelId="{164B436B-3D6A-E648-A61C-490580F61CB4}" type="pres">
      <dgm:prSet presAssocID="{A25771CA-2802-3248-A7A4-BE3F567CBB87}" presName="node" presStyleLbl="node1" presStyleIdx="1" presStyleCnt="3">
        <dgm:presLayoutVars>
          <dgm:bulletEnabled val="1"/>
        </dgm:presLayoutVars>
      </dgm:prSet>
      <dgm:spPr/>
      <dgm:t>
        <a:bodyPr/>
        <a:lstStyle/>
        <a:p>
          <a:endParaRPr lang="en-US"/>
        </a:p>
      </dgm:t>
    </dgm:pt>
    <dgm:pt modelId="{CC0EB143-3F4C-714A-8780-2BF7DB4CC5C4}" type="pres">
      <dgm:prSet presAssocID="{A25771CA-2802-3248-A7A4-BE3F567CBB87}" presName="spNode" presStyleCnt="0"/>
      <dgm:spPr/>
    </dgm:pt>
    <dgm:pt modelId="{7F6EA923-F147-AE41-8D00-3D09CD2EB29B}" type="pres">
      <dgm:prSet presAssocID="{F6E8373E-CBC0-BF40-B96A-6CF2BF1B8EBD}" presName="sibTrans" presStyleLbl="sibTrans1D1" presStyleIdx="1" presStyleCnt="3"/>
      <dgm:spPr/>
      <dgm:t>
        <a:bodyPr/>
        <a:lstStyle/>
        <a:p>
          <a:endParaRPr lang="en-US"/>
        </a:p>
      </dgm:t>
    </dgm:pt>
    <dgm:pt modelId="{5B344C55-292B-5B48-B090-BCDEDDC07FF4}" type="pres">
      <dgm:prSet presAssocID="{BB7B7A99-2B57-534D-ABB7-CC73F9079BEA}" presName="node" presStyleLbl="node1" presStyleIdx="2" presStyleCnt="3" custRadScaleRad="96872" custRadScaleInc="3244">
        <dgm:presLayoutVars>
          <dgm:bulletEnabled val="1"/>
        </dgm:presLayoutVars>
      </dgm:prSet>
      <dgm:spPr/>
      <dgm:t>
        <a:bodyPr/>
        <a:lstStyle/>
        <a:p>
          <a:endParaRPr lang="en-US"/>
        </a:p>
      </dgm:t>
    </dgm:pt>
    <dgm:pt modelId="{BE72376B-0BAA-3747-88EA-320366E05C21}" type="pres">
      <dgm:prSet presAssocID="{BB7B7A99-2B57-534D-ABB7-CC73F9079BEA}" presName="spNode" presStyleCnt="0"/>
      <dgm:spPr/>
    </dgm:pt>
    <dgm:pt modelId="{ED3FC5FB-753F-6F43-8C9C-A62DEB865C9A}" type="pres">
      <dgm:prSet presAssocID="{ACBA74AD-9973-7448-9AE5-864E5142C3EE}" presName="sibTrans" presStyleLbl="sibTrans1D1" presStyleIdx="2" presStyleCnt="3"/>
      <dgm:spPr/>
      <dgm:t>
        <a:bodyPr/>
        <a:lstStyle/>
        <a:p>
          <a:endParaRPr lang="en-US"/>
        </a:p>
      </dgm:t>
    </dgm:pt>
  </dgm:ptLst>
  <dgm:cxnLst>
    <dgm:cxn modelId="{859F29FC-76BB-C045-B8CB-3CF1C773FBD2}" srcId="{A25771CA-2802-3248-A7A4-BE3F567CBB87}" destId="{4BFCB36D-74CC-C547-80AF-5C1EFE2CCFB1}" srcOrd="0" destOrd="0" parTransId="{07AE0109-6413-E643-B8C1-4B6C68558F92}" sibTransId="{1738654B-9B87-B04A-9A1E-A9796E3000D6}"/>
    <dgm:cxn modelId="{FCF033FF-8E1E-474F-9F90-3B65ED2EFEC6}" type="presOf" srcId="{ACBA74AD-9973-7448-9AE5-864E5142C3EE}" destId="{ED3FC5FB-753F-6F43-8C9C-A62DEB865C9A}" srcOrd="0" destOrd="0" presId="urn:microsoft.com/office/officeart/2005/8/layout/cycle5"/>
    <dgm:cxn modelId="{49FBCB74-8FBF-2E4B-B307-4BCED045B2F5}" type="presOf" srcId="{F6E8373E-CBC0-BF40-B96A-6CF2BF1B8EBD}" destId="{7F6EA923-F147-AE41-8D00-3D09CD2EB29B}" srcOrd="0" destOrd="0" presId="urn:microsoft.com/office/officeart/2005/8/layout/cycle5"/>
    <dgm:cxn modelId="{A0ECBE1E-13B7-6747-849B-DEAF8B1805D8}" type="presOf" srcId="{40063B24-BF91-E940-9BB4-4566D53B2D13}" destId="{5B344C55-292B-5B48-B090-BCDEDDC07FF4}" srcOrd="0" destOrd="2" presId="urn:microsoft.com/office/officeart/2005/8/layout/cycle5"/>
    <dgm:cxn modelId="{E081279B-CDFE-CE4B-A913-B255FACDE6AC}" type="presOf" srcId="{E79D343E-67ED-1642-9E6D-EEEC2B2797DC}" destId="{164B436B-3D6A-E648-A61C-490580F61CB4}" srcOrd="0" destOrd="2" presId="urn:microsoft.com/office/officeart/2005/8/layout/cycle5"/>
    <dgm:cxn modelId="{0B16896C-79BA-F84C-B7E4-E5560302351C}" type="presOf" srcId="{1CB564B5-9F67-A146-8AF3-87DDF4F7E978}" destId="{5B344C55-292B-5B48-B090-BCDEDDC07FF4}" srcOrd="0" destOrd="1" presId="urn:microsoft.com/office/officeart/2005/8/layout/cycle5"/>
    <dgm:cxn modelId="{831EF992-1A87-914A-B9E7-85FA8080C5AE}" srcId="{BF9425C3-33F8-174B-AE2A-ABBEB8129553}" destId="{6CB42854-E541-2C4D-8804-542C1DDCEA40}" srcOrd="0" destOrd="0" parTransId="{853FCFAE-1871-624D-B475-BB5DCAA69262}" sibTransId="{3801C4DC-135E-AA48-911C-3922B322D57E}"/>
    <dgm:cxn modelId="{B5D3C640-EB57-5B4C-8E4E-D6889EAB310D}" type="presOf" srcId="{E3A46C7B-6E35-B746-9BE8-8CBE6AF3DBD9}" destId="{817D26B4-1D11-8E4F-801E-282B82A86C63}" srcOrd="0" destOrd="0" presId="urn:microsoft.com/office/officeart/2005/8/layout/cycle5"/>
    <dgm:cxn modelId="{9A80CCC1-1059-5346-8417-06E2A94BC602}" srcId="{A25771CA-2802-3248-A7A4-BE3F567CBB87}" destId="{E79D343E-67ED-1642-9E6D-EEEC2B2797DC}" srcOrd="1" destOrd="0" parTransId="{3563F53F-552B-724F-B681-824735B8264D}" sibTransId="{2BDA834E-9AAE-F34A-867E-B764AFAD60AD}"/>
    <dgm:cxn modelId="{DA1DEB2F-5715-4540-8E7C-9C6B0B7AE89A}" type="presOf" srcId="{BF9425C3-33F8-174B-AE2A-ABBEB8129553}" destId="{65FD4E11-0F9A-D84F-A98B-8304DB02DA39}" srcOrd="0" destOrd="0" presId="urn:microsoft.com/office/officeart/2005/8/layout/cycle5"/>
    <dgm:cxn modelId="{0E87813C-00AE-EC42-8ABD-7191B38FE895}" srcId="{BF9425C3-33F8-174B-AE2A-ABBEB8129553}" destId="{253C2D5A-7AA5-D245-A79D-A3C4DE871CC4}" srcOrd="1" destOrd="0" parTransId="{FC084C25-E245-3D4C-938B-C1E2A71B1B7D}" sibTransId="{B60D24BC-CEA4-774E-A788-2181D0250A75}"/>
    <dgm:cxn modelId="{350B8795-2D52-C742-A706-6F32B002EE70}" srcId="{E3A46C7B-6E35-B746-9BE8-8CBE6AF3DBD9}" destId="{BB7B7A99-2B57-534D-ABB7-CC73F9079BEA}" srcOrd="2" destOrd="0" parTransId="{0DC480B5-5037-264F-BB3F-5F723DA5B9E9}" sibTransId="{ACBA74AD-9973-7448-9AE5-864E5142C3EE}"/>
    <dgm:cxn modelId="{1BAA2538-D21C-6144-8C4C-C3CA28665CD1}" srcId="{BB7B7A99-2B57-534D-ABB7-CC73F9079BEA}" destId="{40063B24-BF91-E940-9BB4-4566D53B2D13}" srcOrd="1" destOrd="0" parTransId="{31A36287-2687-7C45-80C9-31004B6C342B}" sibTransId="{E6F62CFC-63CE-124F-B7B5-C8EE42466122}"/>
    <dgm:cxn modelId="{74116EC2-4988-7841-9F3D-31C1827BB259}" type="presOf" srcId="{6CB42854-E541-2C4D-8804-542C1DDCEA40}" destId="{65FD4E11-0F9A-D84F-A98B-8304DB02DA39}" srcOrd="0" destOrd="1" presId="urn:microsoft.com/office/officeart/2005/8/layout/cycle5"/>
    <dgm:cxn modelId="{478DE057-B018-4E4C-95D6-1030BE979350}" type="presOf" srcId="{4BFCB36D-74CC-C547-80AF-5C1EFE2CCFB1}" destId="{164B436B-3D6A-E648-A61C-490580F61CB4}" srcOrd="0" destOrd="1" presId="urn:microsoft.com/office/officeart/2005/8/layout/cycle5"/>
    <dgm:cxn modelId="{C5C80ADB-5F80-6242-9090-F58F6BB6F289}" type="presOf" srcId="{BB7B7A99-2B57-534D-ABB7-CC73F9079BEA}" destId="{5B344C55-292B-5B48-B090-BCDEDDC07FF4}" srcOrd="0" destOrd="0" presId="urn:microsoft.com/office/officeart/2005/8/layout/cycle5"/>
    <dgm:cxn modelId="{B888ECB3-35FE-2D40-AD1D-D623DDAA2E38}" srcId="{BB7B7A99-2B57-534D-ABB7-CC73F9079BEA}" destId="{1CB564B5-9F67-A146-8AF3-87DDF4F7E978}" srcOrd="0" destOrd="0" parTransId="{7A5BA85D-6E0D-E348-B7F4-BDC35C85A35B}" sibTransId="{4C1F0E53-5A6D-3F4F-B35C-6575810AA11E}"/>
    <dgm:cxn modelId="{1CB8A63F-32AA-8B4B-BC90-F3F36426A9E1}" type="presOf" srcId="{253C2D5A-7AA5-D245-A79D-A3C4DE871CC4}" destId="{65FD4E11-0F9A-D84F-A98B-8304DB02DA39}" srcOrd="0" destOrd="2" presId="urn:microsoft.com/office/officeart/2005/8/layout/cycle5"/>
    <dgm:cxn modelId="{1A138C39-FAF7-E645-BC41-F7F300EB3319}" srcId="{E3A46C7B-6E35-B746-9BE8-8CBE6AF3DBD9}" destId="{BF9425C3-33F8-174B-AE2A-ABBEB8129553}" srcOrd="0" destOrd="0" parTransId="{C06E7EA7-682B-3648-9A96-EEC0C5A0A080}" sibTransId="{A94EB484-DCFB-F941-B101-50DB0CA5370C}"/>
    <dgm:cxn modelId="{4BFE4A42-A248-9949-81B9-76C3BA8AC335}" srcId="{E3A46C7B-6E35-B746-9BE8-8CBE6AF3DBD9}" destId="{A25771CA-2802-3248-A7A4-BE3F567CBB87}" srcOrd="1" destOrd="0" parTransId="{709F3175-A76B-AA41-9F60-807F037D740D}" sibTransId="{F6E8373E-CBC0-BF40-B96A-6CF2BF1B8EBD}"/>
    <dgm:cxn modelId="{7BF0BD8B-8BE9-1D4D-97B1-24F73B1A1F2B}" type="presOf" srcId="{A94EB484-DCFB-F941-B101-50DB0CA5370C}" destId="{9C487326-234B-734B-AA60-4EFC10FA3B02}" srcOrd="0" destOrd="0" presId="urn:microsoft.com/office/officeart/2005/8/layout/cycle5"/>
    <dgm:cxn modelId="{C392D770-17E4-2744-ADB7-5FC984539C34}" type="presOf" srcId="{A25771CA-2802-3248-A7A4-BE3F567CBB87}" destId="{164B436B-3D6A-E648-A61C-490580F61CB4}" srcOrd="0" destOrd="0" presId="urn:microsoft.com/office/officeart/2005/8/layout/cycle5"/>
    <dgm:cxn modelId="{3BBA8F68-C151-6B47-ABBF-AD0329775F15}" type="presParOf" srcId="{817D26B4-1D11-8E4F-801E-282B82A86C63}" destId="{65FD4E11-0F9A-D84F-A98B-8304DB02DA39}" srcOrd="0" destOrd="0" presId="urn:microsoft.com/office/officeart/2005/8/layout/cycle5"/>
    <dgm:cxn modelId="{6E91015A-4A19-DD46-A1AE-2D47B6D9D3DA}" type="presParOf" srcId="{817D26B4-1D11-8E4F-801E-282B82A86C63}" destId="{3E44B056-6DE0-094A-9925-9C7A32EA56DB}" srcOrd="1" destOrd="0" presId="urn:microsoft.com/office/officeart/2005/8/layout/cycle5"/>
    <dgm:cxn modelId="{78856308-151E-9045-B99C-44B7C64391A1}" type="presParOf" srcId="{817D26B4-1D11-8E4F-801E-282B82A86C63}" destId="{9C487326-234B-734B-AA60-4EFC10FA3B02}" srcOrd="2" destOrd="0" presId="urn:microsoft.com/office/officeart/2005/8/layout/cycle5"/>
    <dgm:cxn modelId="{1927F9FA-D7B7-9A48-8E55-6A58B52DC23B}" type="presParOf" srcId="{817D26B4-1D11-8E4F-801E-282B82A86C63}" destId="{164B436B-3D6A-E648-A61C-490580F61CB4}" srcOrd="3" destOrd="0" presId="urn:microsoft.com/office/officeart/2005/8/layout/cycle5"/>
    <dgm:cxn modelId="{E02C027D-4F65-014A-9823-B5D08E583963}" type="presParOf" srcId="{817D26B4-1D11-8E4F-801E-282B82A86C63}" destId="{CC0EB143-3F4C-714A-8780-2BF7DB4CC5C4}" srcOrd="4" destOrd="0" presId="urn:microsoft.com/office/officeart/2005/8/layout/cycle5"/>
    <dgm:cxn modelId="{FEE96398-E857-B54D-9708-38BA5054DB58}" type="presParOf" srcId="{817D26B4-1D11-8E4F-801E-282B82A86C63}" destId="{7F6EA923-F147-AE41-8D00-3D09CD2EB29B}" srcOrd="5" destOrd="0" presId="urn:microsoft.com/office/officeart/2005/8/layout/cycle5"/>
    <dgm:cxn modelId="{F34998DC-96A4-7A49-AE93-AF5CD59725E1}" type="presParOf" srcId="{817D26B4-1D11-8E4F-801E-282B82A86C63}" destId="{5B344C55-292B-5B48-B090-BCDEDDC07FF4}" srcOrd="6" destOrd="0" presId="urn:microsoft.com/office/officeart/2005/8/layout/cycle5"/>
    <dgm:cxn modelId="{8DB4C4E6-EAF8-EE41-BB5D-100B26DF46F9}" type="presParOf" srcId="{817D26B4-1D11-8E4F-801E-282B82A86C63}" destId="{BE72376B-0BAA-3747-88EA-320366E05C21}" srcOrd="7" destOrd="0" presId="urn:microsoft.com/office/officeart/2005/8/layout/cycle5"/>
    <dgm:cxn modelId="{6FF9847A-488E-0B4C-BF61-751E4B4593DC}" type="presParOf" srcId="{817D26B4-1D11-8E4F-801E-282B82A86C63}" destId="{ED3FC5FB-753F-6F43-8C9C-A62DEB865C9A}" srcOrd="8" destOrd="0" presId="urn:microsoft.com/office/officeart/2005/8/layout/cycle5"/>
  </dgm:cxnLst>
  <dgm:bg>
    <a:noFill/>
  </dgm:bg>
  <dgm:whole>
    <a:ln w="381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5A44DB-A622-6442-9BAE-81FB0B3B8988}" type="doc">
      <dgm:prSet loTypeId="urn:microsoft.com/office/officeart/2005/8/layout/lProcess2" loCatId="" qsTypeId="urn:microsoft.com/office/officeart/2005/8/quickstyle/simple4" qsCatId="simple" csTypeId="urn:microsoft.com/office/officeart/2005/8/colors/accent1_2" csCatId="accent1" phldr="1"/>
      <dgm:spPr/>
      <dgm:t>
        <a:bodyPr/>
        <a:lstStyle/>
        <a:p>
          <a:endParaRPr lang="en-US"/>
        </a:p>
      </dgm:t>
    </dgm:pt>
    <dgm:pt modelId="{C7FDD192-5B57-C841-9370-3E2A7E7BA495}">
      <dgm:prSet phldrT="[Text]" custT="1"/>
      <dgm:spPr/>
      <dgm:t>
        <a:bodyPr/>
        <a:lstStyle/>
        <a:p>
          <a:r>
            <a:rPr lang="en-US" sz="4800">
              <a:latin typeface="+mn-lt"/>
              <a:ea typeface="Avenir Book" charset="0"/>
              <a:cs typeface="Avenir Book" charset="0"/>
            </a:rPr>
            <a:t>Explicit bias</a:t>
          </a:r>
        </a:p>
      </dgm:t>
    </dgm:pt>
    <dgm:pt modelId="{39F27E32-6618-9D4B-A2EB-81EF962D5044}" type="parTrans" cxnId="{0D8BACFA-6BD6-B34F-89C8-C6C678F4F085}">
      <dgm:prSet/>
      <dgm:spPr/>
      <dgm:t>
        <a:bodyPr/>
        <a:lstStyle/>
        <a:p>
          <a:endParaRPr lang="en-US"/>
        </a:p>
      </dgm:t>
    </dgm:pt>
    <dgm:pt modelId="{EFEA5DBE-1725-2E4C-BA59-8D95B5ED5761}" type="sibTrans" cxnId="{0D8BACFA-6BD6-B34F-89C8-C6C678F4F085}">
      <dgm:prSet/>
      <dgm:spPr/>
      <dgm:t>
        <a:bodyPr/>
        <a:lstStyle/>
        <a:p>
          <a:endParaRPr lang="en-US"/>
        </a:p>
      </dgm:t>
    </dgm:pt>
    <dgm:pt modelId="{7A36E442-C049-5947-B96B-EB98887D040E}">
      <dgm:prSet phldrT="[Text]" custT="1"/>
      <dgm:spPr/>
      <dgm:t>
        <a:bodyPr/>
        <a:lstStyle/>
        <a:p>
          <a:r>
            <a:rPr lang="en-US" sz="1800">
              <a:solidFill>
                <a:srgbClr val="000000"/>
              </a:solidFill>
              <a:latin typeface="+mn-lt"/>
              <a:ea typeface="Avenir Book" charset="0"/>
              <a:cs typeface="Avenir Book" charset="0"/>
            </a:rPr>
            <a:t>Expressed directly</a:t>
          </a:r>
          <a:endParaRPr lang="en-US" sz="1800">
            <a:latin typeface="+mn-lt"/>
            <a:ea typeface="Avenir Book" charset="0"/>
            <a:cs typeface="Avenir Book" charset="0"/>
          </a:endParaRPr>
        </a:p>
      </dgm:t>
    </dgm:pt>
    <dgm:pt modelId="{B94C111E-77A5-2544-A15F-F1FC429A6476}" type="parTrans" cxnId="{1B234BA2-1B9E-0D4A-8DC7-AFE36D4018C6}">
      <dgm:prSet/>
      <dgm:spPr/>
      <dgm:t>
        <a:bodyPr/>
        <a:lstStyle/>
        <a:p>
          <a:endParaRPr lang="en-US"/>
        </a:p>
      </dgm:t>
    </dgm:pt>
    <dgm:pt modelId="{5778B890-B8A4-4244-B5F7-8B3A8F1CFFBF}" type="sibTrans" cxnId="{1B234BA2-1B9E-0D4A-8DC7-AFE36D4018C6}">
      <dgm:prSet/>
      <dgm:spPr/>
      <dgm:t>
        <a:bodyPr/>
        <a:lstStyle/>
        <a:p>
          <a:endParaRPr lang="en-US"/>
        </a:p>
      </dgm:t>
    </dgm:pt>
    <dgm:pt modelId="{3127CFF5-2D8F-EE47-9F2E-3D47F8C279E6}">
      <dgm:prSet phldrT="[Text]" custT="1"/>
      <dgm:spPr/>
      <dgm:t>
        <a:bodyPr/>
        <a:lstStyle/>
        <a:p>
          <a:r>
            <a:rPr lang="en-US" sz="4800">
              <a:latin typeface="+mn-lt"/>
              <a:ea typeface="Avenir Book" charset="0"/>
              <a:cs typeface="Avenir Book" charset="0"/>
            </a:rPr>
            <a:t>Implicit bias</a:t>
          </a:r>
        </a:p>
      </dgm:t>
    </dgm:pt>
    <dgm:pt modelId="{6589E7A7-897E-8045-B7C6-688FA1E628BC}" type="parTrans" cxnId="{6A77F7A3-2385-4645-8BB7-727862AAA726}">
      <dgm:prSet/>
      <dgm:spPr/>
      <dgm:t>
        <a:bodyPr/>
        <a:lstStyle/>
        <a:p>
          <a:endParaRPr lang="en-US"/>
        </a:p>
      </dgm:t>
    </dgm:pt>
    <dgm:pt modelId="{1CC67337-4BC7-874E-AEB4-B2B1B4CD730B}" type="sibTrans" cxnId="{6A77F7A3-2385-4645-8BB7-727862AAA726}">
      <dgm:prSet/>
      <dgm:spPr/>
      <dgm:t>
        <a:bodyPr/>
        <a:lstStyle/>
        <a:p>
          <a:endParaRPr lang="en-US"/>
        </a:p>
      </dgm:t>
    </dgm:pt>
    <dgm:pt modelId="{DA0F794F-3E2C-3C45-A259-62AF7E8F4580}">
      <dgm:prSet phldrT="[Text]" custT="1"/>
      <dgm:spPr/>
      <dgm:t>
        <a:bodyPr/>
        <a:lstStyle/>
        <a:p>
          <a:r>
            <a:rPr lang="en-US" sz="1800">
              <a:solidFill>
                <a:schemeClr val="tx1"/>
              </a:solidFill>
              <a:latin typeface="+mn-lt"/>
              <a:ea typeface="Avenir Book" charset="0"/>
              <a:cs typeface="Avenir Book" charset="0"/>
            </a:rPr>
            <a:t>Expressed indirectly</a:t>
          </a:r>
        </a:p>
      </dgm:t>
    </dgm:pt>
    <dgm:pt modelId="{81A7878D-2424-A347-B5B3-6A0BEE70EF52}" type="parTrans" cxnId="{B46DE8AD-0DA1-D74F-9115-DF0EFFA3916D}">
      <dgm:prSet/>
      <dgm:spPr/>
      <dgm:t>
        <a:bodyPr/>
        <a:lstStyle/>
        <a:p>
          <a:endParaRPr lang="en-US"/>
        </a:p>
      </dgm:t>
    </dgm:pt>
    <dgm:pt modelId="{BA384384-3146-874C-BB1D-B61E7F920457}" type="sibTrans" cxnId="{B46DE8AD-0DA1-D74F-9115-DF0EFFA3916D}">
      <dgm:prSet/>
      <dgm:spPr/>
      <dgm:t>
        <a:bodyPr/>
        <a:lstStyle/>
        <a:p>
          <a:endParaRPr lang="en-US"/>
        </a:p>
      </dgm:t>
    </dgm:pt>
    <dgm:pt modelId="{64BB78BD-32A8-D548-A99E-A465F2E24CB9}">
      <dgm:prSet phldrT="[Text]" custT="1"/>
      <dgm:spPr/>
      <dgm:t>
        <a:bodyPr/>
        <a:lstStyle/>
        <a:p>
          <a:r>
            <a:rPr lang="en-US" sz="1800" dirty="0">
              <a:solidFill>
                <a:srgbClr val="000000"/>
              </a:solidFill>
              <a:latin typeface="+mn-lt"/>
              <a:ea typeface="Avenir Book" charset="0"/>
              <a:cs typeface="Avenir Book" charset="0"/>
            </a:rPr>
            <a:t>Example – Sign in the window of an apartment building – </a:t>
          </a:r>
          <a:r>
            <a:rPr lang="en-US" sz="1800" dirty="0" smtClean="0">
              <a:solidFill>
                <a:srgbClr val="000000"/>
              </a:solidFill>
              <a:latin typeface="+mn-lt"/>
              <a:ea typeface="Avenir Book" charset="0"/>
              <a:cs typeface="Avenir Book" charset="0"/>
            </a:rPr>
            <a:t>“Whites only”</a:t>
          </a:r>
          <a:endParaRPr lang="en-US" sz="1800" dirty="0">
            <a:latin typeface="+mn-lt"/>
            <a:ea typeface="Avenir Book" charset="0"/>
            <a:cs typeface="Avenir Book" charset="0"/>
          </a:endParaRPr>
        </a:p>
      </dgm:t>
    </dgm:pt>
    <dgm:pt modelId="{A7E65EAA-3BFD-4840-9283-C9E608BBFD09}" type="parTrans" cxnId="{94B0D44A-AA91-E540-98C8-BAA8F54243B4}">
      <dgm:prSet/>
      <dgm:spPr/>
      <dgm:t>
        <a:bodyPr/>
        <a:lstStyle/>
        <a:p>
          <a:endParaRPr lang="en-US"/>
        </a:p>
      </dgm:t>
    </dgm:pt>
    <dgm:pt modelId="{F96C3B8D-A439-F948-AB6E-20A92220E16F}" type="sibTrans" cxnId="{94B0D44A-AA91-E540-98C8-BAA8F54243B4}">
      <dgm:prSet/>
      <dgm:spPr/>
      <dgm:t>
        <a:bodyPr/>
        <a:lstStyle/>
        <a:p>
          <a:endParaRPr lang="en-US"/>
        </a:p>
      </dgm:t>
    </dgm:pt>
    <dgm:pt modelId="{9A00E3F0-C693-164D-949A-FA06C6A1CB40}">
      <dgm:prSet phldrT="[Text]" custT="1"/>
      <dgm:spPr/>
      <dgm:t>
        <a:bodyPr/>
        <a:lstStyle/>
        <a:p>
          <a:r>
            <a:rPr lang="en-US" sz="1800">
              <a:solidFill>
                <a:srgbClr val="000000"/>
              </a:solidFill>
              <a:latin typeface="+mn-lt"/>
              <a:ea typeface="Avenir Book" charset="0"/>
              <a:cs typeface="Avenir Book" charset="0"/>
            </a:rPr>
            <a:t>Aware of bias / operates consciously </a:t>
          </a:r>
          <a:endParaRPr lang="en-US" sz="1800">
            <a:latin typeface="+mn-lt"/>
            <a:ea typeface="Avenir Book" charset="0"/>
            <a:cs typeface="Avenir Book" charset="0"/>
          </a:endParaRPr>
        </a:p>
      </dgm:t>
    </dgm:pt>
    <dgm:pt modelId="{8DB779AD-A9A7-F348-AB84-2383F7A77DBB}" type="parTrans" cxnId="{105592B9-7783-8C4C-B192-0CBCFF71B4A4}">
      <dgm:prSet/>
      <dgm:spPr/>
      <dgm:t>
        <a:bodyPr/>
        <a:lstStyle/>
        <a:p>
          <a:endParaRPr lang="en-US"/>
        </a:p>
      </dgm:t>
    </dgm:pt>
    <dgm:pt modelId="{AFCA0CA7-5792-6444-8566-3F31E73007B0}" type="sibTrans" cxnId="{105592B9-7783-8C4C-B192-0CBCFF71B4A4}">
      <dgm:prSet/>
      <dgm:spPr/>
      <dgm:t>
        <a:bodyPr/>
        <a:lstStyle/>
        <a:p>
          <a:endParaRPr lang="en-US"/>
        </a:p>
      </dgm:t>
    </dgm:pt>
    <dgm:pt modelId="{272FE2C9-C8BF-0641-BC6B-8F578BAFA299}">
      <dgm:prSet phldrT="[Text]" custT="1"/>
      <dgm:spPr/>
      <dgm:t>
        <a:bodyPr/>
        <a:lstStyle/>
        <a:p>
          <a:r>
            <a:rPr lang="en-US" sz="1800">
              <a:solidFill>
                <a:schemeClr val="tx1"/>
              </a:solidFill>
              <a:latin typeface="+mn-lt"/>
              <a:ea typeface="Avenir Book" charset="0"/>
              <a:cs typeface="Avenir Book" charset="0"/>
            </a:rPr>
            <a:t>Unaware of bias / operates sub-consciously</a:t>
          </a:r>
        </a:p>
      </dgm:t>
    </dgm:pt>
    <dgm:pt modelId="{F6756777-6EF5-344E-88D7-23FE036C257F}" type="parTrans" cxnId="{15607DF1-1BB5-9742-9891-76E550BB8FE6}">
      <dgm:prSet/>
      <dgm:spPr/>
      <dgm:t>
        <a:bodyPr/>
        <a:lstStyle/>
        <a:p>
          <a:endParaRPr lang="en-US"/>
        </a:p>
      </dgm:t>
    </dgm:pt>
    <dgm:pt modelId="{7F01C736-EED2-DC41-964E-F7E50E636381}" type="sibTrans" cxnId="{15607DF1-1BB5-9742-9891-76E550BB8FE6}">
      <dgm:prSet/>
      <dgm:spPr/>
      <dgm:t>
        <a:bodyPr/>
        <a:lstStyle/>
        <a:p>
          <a:endParaRPr lang="en-US"/>
        </a:p>
      </dgm:t>
    </dgm:pt>
    <dgm:pt modelId="{C0810EA4-A84F-1E49-90EA-E2F4AF94FE13}">
      <dgm:prSet phldrT="[Text]" custT="1"/>
      <dgm:spPr/>
      <dgm:t>
        <a:bodyPr/>
        <a:lstStyle/>
        <a:p>
          <a:r>
            <a:rPr lang="en-US" sz="1800" dirty="0">
              <a:solidFill>
                <a:srgbClr val="000000"/>
              </a:solidFill>
              <a:latin typeface="+mn-lt"/>
              <a:ea typeface="Avenir Book" charset="0"/>
              <a:cs typeface="Avenir Book" charset="0"/>
            </a:rPr>
            <a:t>Example – a property manager doing more criminal background checks on </a:t>
          </a:r>
          <a:r>
            <a:rPr lang="en-US" sz="1800" dirty="0" smtClean="0">
              <a:solidFill>
                <a:srgbClr val="000000"/>
              </a:solidFill>
              <a:latin typeface="+mn-lt"/>
              <a:ea typeface="Avenir Book" charset="0"/>
              <a:cs typeface="Avenir Book" charset="0"/>
            </a:rPr>
            <a:t>Black people than White people. </a:t>
          </a:r>
          <a:endParaRPr lang="en-US" sz="1800" dirty="0">
            <a:latin typeface="+mn-lt"/>
            <a:ea typeface="Avenir Book" charset="0"/>
            <a:cs typeface="Avenir Book" charset="0"/>
          </a:endParaRPr>
        </a:p>
      </dgm:t>
    </dgm:pt>
    <dgm:pt modelId="{458AEC68-9D75-1C4B-ADD7-5EF1AE5E5245}" type="parTrans" cxnId="{0F3B54FC-F247-E141-BC21-80B22481BB37}">
      <dgm:prSet/>
      <dgm:spPr/>
      <dgm:t>
        <a:bodyPr/>
        <a:lstStyle/>
        <a:p>
          <a:endParaRPr lang="en-US"/>
        </a:p>
      </dgm:t>
    </dgm:pt>
    <dgm:pt modelId="{84F7A495-D5D6-3249-820C-540D8380F68D}" type="sibTrans" cxnId="{0F3B54FC-F247-E141-BC21-80B22481BB37}">
      <dgm:prSet/>
      <dgm:spPr/>
      <dgm:t>
        <a:bodyPr/>
        <a:lstStyle/>
        <a:p>
          <a:endParaRPr lang="en-US"/>
        </a:p>
      </dgm:t>
    </dgm:pt>
    <dgm:pt modelId="{2A7BE052-A18A-A345-B8E8-1797EF42205F}" type="pres">
      <dgm:prSet presAssocID="{F95A44DB-A622-6442-9BAE-81FB0B3B8988}" presName="theList" presStyleCnt="0">
        <dgm:presLayoutVars>
          <dgm:dir/>
          <dgm:animLvl val="lvl"/>
          <dgm:resizeHandles val="exact"/>
        </dgm:presLayoutVars>
      </dgm:prSet>
      <dgm:spPr/>
      <dgm:t>
        <a:bodyPr/>
        <a:lstStyle/>
        <a:p>
          <a:endParaRPr lang="en-US"/>
        </a:p>
      </dgm:t>
    </dgm:pt>
    <dgm:pt modelId="{148938FC-A574-5D49-9D12-A233F8D46093}" type="pres">
      <dgm:prSet presAssocID="{C7FDD192-5B57-C841-9370-3E2A7E7BA495}" presName="compNode" presStyleCnt="0"/>
      <dgm:spPr/>
    </dgm:pt>
    <dgm:pt modelId="{CC4A3070-CE80-104C-900B-27FE80C5FF35}" type="pres">
      <dgm:prSet presAssocID="{C7FDD192-5B57-C841-9370-3E2A7E7BA495}" presName="aNode" presStyleLbl="bgShp" presStyleIdx="0" presStyleCnt="2" custLinFactNeighborY="324"/>
      <dgm:spPr/>
      <dgm:t>
        <a:bodyPr/>
        <a:lstStyle/>
        <a:p>
          <a:endParaRPr lang="en-US"/>
        </a:p>
      </dgm:t>
    </dgm:pt>
    <dgm:pt modelId="{C6F4110A-88A8-BF4E-8956-223B77572FD9}" type="pres">
      <dgm:prSet presAssocID="{C7FDD192-5B57-C841-9370-3E2A7E7BA495}" presName="textNode" presStyleLbl="bgShp" presStyleIdx="0" presStyleCnt="2"/>
      <dgm:spPr/>
      <dgm:t>
        <a:bodyPr/>
        <a:lstStyle/>
        <a:p>
          <a:endParaRPr lang="en-US"/>
        </a:p>
      </dgm:t>
    </dgm:pt>
    <dgm:pt modelId="{32871719-7C7F-8743-AF60-7AB9633847F6}" type="pres">
      <dgm:prSet presAssocID="{C7FDD192-5B57-C841-9370-3E2A7E7BA495}" presName="compChildNode" presStyleCnt="0"/>
      <dgm:spPr/>
    </dgm:pt>
    <dgm:pt modelId="{093D23EF-6787-0A45-B594-B93BBFB0FBC0}" type="pres">
      <dgm:prSet presAssocID="{C7FDD192-5B57-C841-9370-3E2A7E7BA495}" presName="theInnerList" presStyleCnt="0"/>
      <dgm:spPr/>
    </dgm:pt>
    <dgm:pt modelId="{A8A60391-A496-D446-AF28-5FE2B70DED95}" type="pres">
      <dgm:prSet presAssocID="{7A36E442-C049-5947-B96B-EB98887D040E}" presName="childNode" presStyleLbl="node1" presStyleIdx="0" presStyleCnt="6">
        <dgm:presLayoutVars>
          <dgm:bulletEnabled val="1"/>
        </dgm:presLayoutVars>
      </dgm:prSet>
      <dgm:spPr/>
      <dgm:t>
        <a:bodyPr/>
        <a:lstStyle/>
        <a:p>
          <a:endParaRPr lang="en-US"/>
        </a:p>
      </dgm:t>
    </dgm:pt>
    <dgm:pt modelId="{D06CB938-DF50-A947-A656-76BFFA3BCFBB}" type="pres">
      <dgm:prSet presAssocID="{7A36E442-C049-5947-B96B-EB98887D040E}" presName="aSpace2" presStyleCnt="0"/>
      <dgm:spPr/>
    </dgm:pt>
    <dgm:pt modelId="{AAF92E1C-636C-1348-B828-AF0CEDC47B08}" type="pres">
      <dgm:prSet presAssocID="{9A00E3F0-C693-164D-949A-FA06C6A1CB40}" presName="childNode" presStyleLbl="node1" presStyleIdx="1" presStyleCnt="6">
        <dgm:presLayoutVars>
          <dgm:bulletEnabled val="1"/>
        </dgm:presLayoutVars>
      </dgm:prSet>
      <dgm:spPr/>
      <dgm:t>
        <a:bodyPr/>
        <a:lstStyle/>
        <a:p>
          <a:endParaRPr lang="en-US"/>
        </a:p>
      </dgm:t>
    </dgm:pt>
    <dgm:pt modelId="{5AE1E01F-B2A6-A54C-B838-744B3848991F}" type="pres">
      <dgm:prSet presAssocID="{9A00E3F0-C693-164D-949A-FA06C6A1CB40}" presName="aSpace2" presStyleCnt="0"/>
      <dgm:spPr/>
    </dgm:pt>
    <dgm:pt modelId="{8C2078C5-5374-4F4C-950D-54F6FE3A78E6}" type="pres">
      <dgm:prSet presAssocID="{64BB78BD-32A8-D548-A99E-A465F2E24CB9}" presName="childNode" presStyleLbl="node1" presStyleIdx="2" presStyleCnt="6" custScaleY="273329">
        <dgm:presLayoutVars>
          <dgm:bulletEnabled val="1"/>
        </dgm:presLayoutVars>
      </dgm:prSet>
      <dgm:spPr/>
      <dgm:t>
        <a:bodyPr/>
        <a:lstStyle/>
        <a:p>
          <a:endParaRPr lang="en-US"/>
        </a:p>
      </dgm:t>
    </dgm:pt>
    <dgm:pt modelId="{0779FE0A-6854-984F-8BB2-0F433629D5FD}" type="pres">
      <dgm:prSet presAssocID="{C7FDD192-5B57-C841-9370-3E2A7E7BA495}" presName="aSpace" presStyleCnt="0"/>
      <dgm:spPr/>
    </dgm:pt>
    <dgm:pt modelId="{75997E1F-A260-D64B-B9A2-5BDC6FA8C415}" type="pres">
      <dgm:prSet presAssocID="{3127CFF5-2D8F-EE47-9F2E-3D47F8C279E6}" presName="compNode" presStyleCnt="0"/>
      <dgm:spPr/>
    </dgm:pt>
    <dgm:pt modelId="{B15E8779-C233-4241-9456-C8427405E812}" type="pres">
      <dgm:prSet presAssocID="{3127CFF5-2D8F-EE47-9F2E-3D47F8C279E6}" presName="aNode" presStyleLbl="bgShp" presStyleIdx="1" presStyleCnt="2"/>
      <dgm:spPr/>
      <dgm:t>
        <a:bodyPr/>
        <a:lstStyle/>
        <a:p>
          <a:endParaRPr lang="en-US"/>
        </a:p>
      </dgm:t>
    </dgm:pt>
    <dgm:pt modelId="{D708E1BE-0A74-A64E-AC24-BDF8A33A9EB7}" type="pres">
      <dgm:prSet presAssocID="{3127CFF5-2D8F-EE47-9F2E-3D47F8C279E6}" presName="textNode" presStyleLbl="bgShp" presStyleIdx="1" presStyleCnt="2"/>
      <dgm:spPr/>
      <dgm:t>
        <a:bodyPr/>
        <a:lstStyle/>
        <a:p>
          <a:endParaRPr lang="en-US"/>
        </a:p>
      </dgm:t>
    </dgm:pt>
    <dgm:pt modelId="{44368AD6-CFE5-6E4E-B4D5-2F8A4241D17F}" type="pres">
      <dgm:prSet presAssocID="{3127CFF5-2D8F-EE47-9F2E-3D47F8C279E6}" presName="compChildNode" presStyleCnt="0"/>
      <dgm:spPr/>
    </dgm:pt>
    <dgm:pt modelId="{B51114C9-0695-BD47-B4FF-D2E247857DDC}" type="pres">
      <dgm:prSet presAssocID="{3127CFF5-2D8F-EE47-9F2E-3D47F8C279E6}" presName="theInnerList" presStyleCnt="0"/>
      <dgm:spPr/>
    </dgm:pt>
    <dgm:pt modelId="{B265183B-A9DB-6C44-8FCB-C3210CC08644}" type="pres">
      <dgm:prSet presAssocID="{DA0F794F-3E2C-3C45-A259-62AF7E8F4580}" presName="childNode" presStyleLbl="node1" presStyleIdx="3" presStyleCnt="6">
        <dgm:presLayoutVars>
          <dgm:bulletEnabled val="1"/>
        </dgm:presLayoutVars>
      </dgm:prSet>
      <dgm:spPr/>
      <dgm:t>
        <a:bodyPr/>
        <a:lstStyle/>
        <a:p>
          <a:endParaRPr lang="en-US"/>
        </a:p>
      </dgm:t>
    </dgm:pt>
    <dgm:pt modelId="{6FEC5B72-1EAC-5B4E-B021-D1FD2DCBBFD1}" type="pres">
      <dgm:prSet presAssocID="{DA0F794F-3E2C-3C45-A259-62AF7E8F4580}" presName="aSpace2" presStyleCnt="0"/>
      <dgm:spPr/>
    </dgm:pt>
    <dgm:pt modelId="{75254826-94B1-2844-BBDD-110DF8E3926F}" type="pres">
      <dgm:prSet presAssocID="{272FE2C9-C8BF-0641-BC6B-8F578BAFA299}" presName="childNode" presStyleLbl="node1" presStyleIdx="4" presStyleCnt="6">
        <dgm:presLayoutVars>
          <dgm:bulletEnabled val="1"/>
        </dgm:presLayoutVars>
      </dgm:prSet>
      <dgm:spPr/>
      <dgm:t>
        <a:bodyPr/>
        <a:lstStyle/>
        <a:p>
          <a:endParaRPr lang="en-US"/>
        </a:p>
      </dgm:t>
    </dgm:pt>
    <dgm:pt modelId="{CEA04A4A-3FBB-A04D-A5F6-6F8D0B81FC52}" type="pres">
      <dgm:prSet presAssocID="{272FE2C9-C8BF-0641-BC6B-8F578BAFA299}" presName="aSpace2" presStyleCnt="0"/>
      <dgm:spPr/>
    </dgm:pt>
    <dgm:pt modelId="{6676A69B-5B48-9745-9F6F-31E56684AEB6}" type="pres">
      <dgm:prSet presAssocID="{C0810EA4-A84F-1E49-90EA-E2F4AF94FE13}" presName="childNode" presStyleLbl="node1" presStyleIdx="5" presStyleCnt="6" custScaleY="261508">
        <dgm:presLayoutVars>
          <dgm:bulletEnabled val="1"/>
        </dgm:presLayoutVars>
      </dgm:prSet>
      <dgm:spPr/>
      <dgm:t>
        <a:bodyPr/>
        <a:lstStyle/>
        <a:p>
          <a:endParaRPr lang="en-US"/>
        </a:p>
      </dgm:t>
    </dgm:pt>
  </dgm:ptLst>
  <dgm:cxnLst>
    <dgm:cxn modelId="{89EE8C16-1C18-45D7-AEA6-B43862ED3855}" type="presOf" srcId="{F95A44DB-A622-6442-9BAE-81FB0B3B8988}" destId="{2A7BE052-A18A-A345-B8E8-1797EF42205F}" srcOrd="0" destOrd="0" presId="urn:microsoft.com/office/officeart/2005/8/layout/lProcess2"/>
    <dgm:cxn modelId="{352B5877-CCE3-4AB2-AF81-69CE26BFC5DB}" type="presOf" srcId="{C7FDD192-5B57-C841-9370-3E2A7E7BA495}" destId="{CC4A3070-CE80-104C-900B-27FE80C5FF35}" srcOrd="0" destOrd="0" presId="urn:microsoft.com/office/officeart/2005/8/layout/lProcess2"/>
    <dgm:cxn modelId="{0F3B54FC-F247-E141-BC21-80B22481BB37}" srcId="{3127CFF5-2D8F-EE47-9F2E-3D47F8C279E6}" destId="{C0810EA4-A84F-1E49-90EA-E2F4AF94FE13}" srcOrd="2" destOrd="0" parTransId="{458AEC68-9D75-1C4B-ADD7-5EF1AE5E5245}" sibTransId="{84F7A495-D5D6-3249-820C-540D8380F68D}"/>
    <dgm:cxn modelId="{0D8BACFA-6BD6-B34F-89C8-C6C678F4F085}" srcId="{F95A44DB-A622-6442-9BAE-81FB0B3B8988}" destId="{C7FDD192-5B57-C841-9370-3E2A7E7BA495}" srcOrd="0" destOrd="0" parTransId="{39F27E32-6618-9D4B-A2EB-81EF962D5044}" sibTransId="{EFEA5DBE-1725-2E4C-BA59-8D95B5ED5761}"/>
    <dgm:cxn modelId="{1B234BA2-1B9E-0D4A-8DC7-AFE36D4018C6}" srcId="{C7FDD192-5B57-C841-9370-3E2A7E7BA495}" destId="{7A36E442-C049-5947-B96B-EB98887D040E}" srcOrd="0" destOrd="0" parTransId="{B94C111E-77A5-2544-A15F-F1FC429A6476}" sibTransId="{5778B890-B8A4-4244-B5F7-8B3A8F1CFFBF}"/>
    <dgm:cxn modelId="{15607DF1-1BB5-9742-9891-76E550BB8FE6}" srcId="{3127CFF5-2D8F-EE47-9F2E-3D47F8C279E6}" destId="{272FE2C9-C8BF-0641-BC6B-8F578BAFA299}" srcOrd="1" destOrd="0" parTransId="{F6756777-6EF5-344E-88D7-23FE036C257F}" sibTransId="{7F01C736-EED2-DC41-964E-F7E50E636381}"/>
    <dgm:cxn modelId="{6A77F7A3-2385-4645-8BB7-727862AAA726}" srcId="{F95A44DB-A622-6442-9BAE-81FB0B3B8988}" destId="{3127CFF5-2D8F-EE47-9F2E-3D47F8C279E6}" srcOrd="1" destOrd="0" parTransId="{6589E7A7-897E-8045-B7C6-688FA1E628BC}" sibTransId="{1CC67337-4BC7-874E-AEB4-B2B1B4CD730B}"/>
    <dgm:cxn modelId="{62A16F6A-BF5F-4898-BB9F-EA0867623E00}" type="presOf" srcId="{3127CFF5-2D8F-EE47-9F2E-3D47F8C279E6}" destId="{B15E8779-C233-4241-9456-C8427405E812}" srcOrd="0" destOrd="0" presId="urn:microsoft.com/office/officeart/2005/8/layout/lProcess2"/>
    <dgm:cxn modelId="{B46DE8AD-0DA1-D74F-9115-DF0EFFA3916D}" srcId="{3127CFF5-2D8F-EE47-9F2E-3D47F8C279E6}" destId="{DA0F794F-3E2C-3C45-A259-62AF7E8F4580}" srcOrd="0" destOrd="0" parTransId="{81A7878D-2424-A347-B5B3-6A0BEE70EF52}" sibTransId="{BA384384-3146-874C-BB1D-B61E7F920457}"/>
    <dgm:cxn modelId="{923F719F-7A8D-4BE2-BE65-3AD8B2F35D3C}" type="presOf" srcId="{C0810EA4-A84F-1E49-90EA-E2F4AF94FE13}" destId="{6676A69B-5B48-9745-9F6F-31E56684AEB6}" srcOrd="0" destOrd="0" presId="urn:microsoft.com/office/officeart/2005/8/layout/lProcess2"/>
    <dgm:cxn modelId="{0C816A9A-7358-498C-8DBF-1EF76AEADF80}" type="presOf" srcId="{C7FDD192-5B57-C841-9370-3E2A7E7BA495}" destId="{C6F4110A-88A8-BF4E-8956-223B77572FD9}" srcOrd="1" destOrd="0" presId="urn:microsoft.com/office/officeart/2005/8/layout/lProcess2"/>
    <dgm:cxn modelId="{9F8166B3-FB8B-4D68-AE84-2C3528B13E17}" type="presOf" srcId="{272FE2C9-C8BF-0641-BC6B-8F578BAFA299}" destId="{75254826-94B1-2844-BBDD-110DF8E3926F}" srcOrd="0" destOrd="0" presId="urn:microsoft.com/office/officeart/2005/8/layout/lProcess2"/>
    <dgm:cxn modelId="{105592B9-7783-8C4C-B192-0CBCFF71B4A4}" srcId="{C7FDD192-5B57-C841-9370-3E2A7E7BA495}" destId="{9A00E3F0-C693-164D-949A-FA06C6A1CB40}" srcOrd="1" destOrd="0" parTransId="{8DB779AD-A9A7-F348-AB84-2383F7A77DBB}" sibTransId="{AFCA0CA7-5792-6444-8566-3F31E73007B0}"/>
    <dgm:cxn modelId="{25EF3F5B-8D3A-48A9-A9AC-B749001A331F}" type="presOf" srcId="{3127CFF5-2D8F-EE47-9F2E-3D47F8C279E6}" destId="{D708E1BE-0A74-A64E-AC24-BDF8A33A9EB7}" srcOrd="1" destOrd="0" presId="urn:microsoft.com/office/officeart/2005/8/layout/lProcess2"/>
    <dgm:cxn modelId="{94B0D44A-AA91-E540-98C8-BAA8F54243B4}" srcId="{C7FDD192-5B57-C841-9370-3E2A7E7BA495}" destId="{64BB78BD-32A8-D548-A99E-A465F2E24CB9}" srcOrd="2" destOrd="0" parTransId="{A7E65EAA-3BFD-4840-9283-C9E608BBFD09}" sibTransId="{F96C3B8D-A439-F948-AB6E-20A92220E16F}"/>
    <dgm:cxn modelId="{EE890CA5-0458-4741-89A6-0EC021FB52A1}" type="presOf" srcId="{7A36E442-C049-5947-B96B-EB98887D040E}" destId="{A8A60391-A496-D446-AF28-5FE2B70DED95}" srcOrd="0" destOrd="0" presId="urn:microsoft.com/office/officeart/2005/8/layout/lProcess2"/>
    <dgm:cxn modelId="{84B8A984-39BD-4344-AC7F-B44E34DBBDCE}" type="presOf" srcId="{9A00E3F0-C693-164D-949A-FA06C6A1CB40}" destId="{AAF92E1C-636C-1348-B828-AF0CEDC47B08}" srcOrd="0" destOrd="0" presId="urn:microsoft.com/office/officeart/2005/8/layout/lProcess2"/>
    <dgm:cxn modelId="{87420A33-E60D-42AB-8070-BE33A96E1272}" type="presOf" srcId="{DA0F794F-3E2C-3C45-A259-62AF7E8F4580}" destId="{B265183B-A9DB-6C44-8FCB-C3210CC08644}" srcOrd="0" destOrd="0" presId="urn:microsoft.com/office/officeart/2005/8/layout/lProcess2"/>
    <dgm:cxn modelId="{73F154CA-7367-471A-828B-32F17FD53A3D}" type="presOf" srcId="{64BB78BD-32A8-D548-A99E-A465F2E24CB9}" destId="{8C2078C5-5374-4F4C-950D-54F6FE3A78E6}" srcOrd="0" destOrd="0" presId="urn:microsoft.com/office/officeart/2005/8/layout/lProcess2"/>
    <dgm:cxn modelId="{40CF60E7-DA5E-40CA-9B02-87CB0B1EBFC8}" type="presParOf" srcId="{2A7BE052-A18A-A345-B8E8-1797EF42205F}" destId="{148938FC-A574-5D49-9D12-A233F8D46093}" srcOrd="0" destOrd="0" presId="urn:microsoft.com/office/officeart/2005/8/layout/lProcess2"/>
    <dgm:cxn modelId="{EE27C4FA-EF92-48BA-B460-C754C1021B5B}" type="presParOf" srcId="{148938FC-A574-5D49-9D12-A233F8D46093}" destId="{CC4A3070-CE80-104C-900B-27FE80C5FF35}" srcOrd="0" destOrd="0" presId="urn:microsoft.com/office/officeart/2005/8/layout/lProcess2"/>
    <dgm:cxn modelId="{CBC3F3A9-8457-40BB-B267-C935E5AA9ACB}" type="presParOf" srcId="{148938FC-A574-5D49-9D12-A233F8D46093}" destId="{C6F4110A-88A8-BF4E-8956-223B77572FD9}" srcOrd="1" destOrd="0" presId="urn:microsoft.com/office/officeart/2005/8/layout/lProcess2"/>
    <dgm:cxn modelId="{EDE57D0A-3C04-4A82-B76E-DEBB5A4753D6}" type="presParOf" srcId="{148938FC-A574-5D49-9D12-A233F8D46093}" destId="{32871719-7C7F-8743-AF60-7AB9633847F6}" srcOrd="2" destOrd="0" presId="urn:microsoft.com/office/officeart/2005/8/layout/lProcess2"/>
    <dgm:cxn modelId="{23E03345-FD83-4B87-BDFC-3C88FD7A1FD9}" type="presParOf" srcId="{32871719-7C7F-8743-AF60-7AB9633847F6}" destId="{093D23EF-6787-0A45-B594-B93BBFB0FBC0}" srcOrd="0" destOrd="0" presId="urn:microsoft.com/office/officeart/2005/8/layout/lProcess2"/>
    <dgm:cxn modelId="{7058A7AC-003F-48A5-8C54-7CB424225FDC}" type="presParOf" srcId="{093D23EF-6787-0A45-B594-B93BBFB0FBC0}" destId="{A8A60391-A496-D446-AF28-5FE2B70DED95}" srcOrd="0" destOrd="0" presId="urn:microsoft.com/office/officeart/2005/8/layout/lProcess2"/>
    <dgm:cxn modelId="{06CC9B7B-4787-4A51-B4DD-A4103B2501D8}" type="presParOf" srcId="{093D23EF-6787-0A45-B594-B93BBFB0FBC0}" destId="{D06CB938-DF50-A947-A656-76BFFA3BCFBB}" srcOrd="1" destOrd="0" presId="urn:microsoft.com/office/officeart/2005/8/layout/lProcess2"/>
    <dgm:cxn modelId="{97AF7DC8-2CA5-4AC5-8AF1-CA7AD2BB73FF}" type="presParOf" srcId="{093D23EF-6787-0A45-B594-B93BBFB0FBC0}" destId="{AAF92E1C-636C-1348-B828-AF0CEDC47B08}" srcOrd="2" destOrd="0" presId="urn:microsoft.com/office/officeart/2005/8/layout/lProcess2"/>
    <dgm:cxn modelId="{1F06C9DF-A8DB-4FD8-B6CB-AEAE6F52B558}" type="presParOf" srcId="{093D23EF-6787-0A45-B594-B93BBFB0FBC0}" destId="{5AE1E01F-B2A6-A54C-B838-744B3848991F}" srcOrd="3" destOrd="0" presId="urn:microsoft.com/office/officeart/2005/8/layout/lProcess2"/>
    <dgm:cxn modelId="{C607E27D-4E91-480C-830D-5E3366D0D738}" type="presParOf" srcId="{093D23EF-6787-0A45-B594-B93BBFB0FBC0}" destId="{8C2078C5-5374-4F4C-950D-54F6FE3A78E6}" srcOrd="4" destOrd="0" presId="urn:microsoft.com/office/officeart/2005/8/layout/lProcess2"/>
    <dgm:cxn modelId="{C0E8A8A3-F486-4D53-BCDE-EADBAC27D1DA}" type="presParOf" srcId="{2A7BE052-A18A-A345-B8E8-1797EF42205F}" destId="{0779FE0A-6854-984F-8BB2-0F433629D5FD}" srcOrd="1" destOrd="0" presId="urn:microsoft.com/office/officeart/2005/8/layout/lProcess2"/>
    <dgm:cxn modelId="{444A272F-C700-4511-88B2-DE9FAF96D697}" type="presParOf" srcId="{2A7BE052-A18A-A345-B8E8-1797EF42205F}" destId="{75997E1F-A260-D64B-B9A2-5BDC6FA8C415}" srcOrd="2" destOrd="0" presId="urn:microsoft.com/office/officeart/2005/8/layout/lProcess2"/>
    <dgm:cxn modelId="{D9E1C07C-1F06-4FC8-BF02-64450EA11AE5}" type="presParOf" srcId="{75997E1F-A260-D64B-B9A2-5BDC6FA8C415}" destId="{B15E8779-C233-4241-9456-C8427405E812}" srcOrd="0" destOrd="0" presId="urn:microsoft.com/office/officeart/2005/8/layout/lProcess2"/>
    <dgm:cxn modelId="{50FF5E45-519E-4B7C-A477-BF0868D2F513}" type="presParOf" srcId="{75997E1F-A260-D64B-B9A2-5BDC6FA8C415}" destId="{D708E1BE-0A74-A64E-AC24-BDF8A33A9EB7}" srcOrd="1" destOrd="0" presId="urn:microsoft.com/office/officeart/2005/8/layout/lProcess2"/>
    <dgm:cxn modelId="{1C02A9BA-DF1D-4ACA-A4EC-D2FC4DAE65E2}" type="presParOf" srcId="{75997E1F-A260-D64B-B9A2-5BDC6FA8C415}" destId="{44368AD6-CFE5-6E4E-B4D5-2F8A4241D17F}" srcOrd="2" destOrd="0" presId="urn:microsoft.com/office/officeart/2005/8/layout/lProcess2"/>
    <dgm:cxn modelId="{8E38978E-06E9-4498-93AF-CAF3F1972B62}" type="presParOf" srcId="{44368AD6-CFE5-6E4E-B4D5-2F8A4241D17F}" destId="{B51114C9-0695-BD47-B4FF-D2E247857DDC}" srcOrd="0" destOrd="0" presId="urn:microsoft.com/office/officeart/2005/8/layout/lProcess2"/>
    <dgm:cxn modelId="{DBC2C820-E50C-48CB-99B5-EEA571171E8E}" type="presParOf" srcId="{B51114C9-0695-BD47-B4FF-D2E247857DDC}" destId="{B265183B-A9DB-6C44-8FCB-C3210CC08644}" srcOrd="0" destOrd="0" presId="urn:microsoft.com/office/officeart/2005/8/layout/lProcess2"/>
    <dgm:cxn modelId="{2CCD773B-18B0-4A0A-BED1-E9AD3E89AB7D}" type="presParOf" srcId="{B51114C9-0695-BD47-B4FF-D2E247857DDC}" destId="{6FEC5B72-1EAC-5B4E-B021-D1FD2DCBBFD1}" srcOrd="1" destOrd="0" presId="urn:microsoft.com/office/officeart/2005/8/layout/lProcess2"/>
    <dgm:cxn modelId="{09EACAD7-8654-4D73-82D1-C5DC9DEF9DFA}" type="presParOf" srcId="{B51114C9-0695-BD47-B4FF-D2E247857DDC}" destId="{75254826-94B1-2844-BBDD-110DF8E3926F}" srcOrd="2" destOrd="0" presId="urn:microsoft.com/office/officeart/2005/8/layout/lProcess2"/>
    <dgm:cxn modelId="{FE3F6838-A036-4A01-A136-C6CD1F44BDB9}" type="presParOf" srcId="{B51114C9-0695-BD47-B4FF-D2E247857DDC}" destId="{CEA04A4A-3FBB-A04D-A5F6-6F8D0B81FC52}" srcOrd="3" destOrd="0" presId="urn:microsoft.com/office/officeart/2005/8/layout/lProcess2"/>
    <dgm:cxn modelId="{C5D08C71-C932-4FEE-A29E-35EC1C697A82}" type="presParOf" srcId="{B51114C9-0695-BD47-B4FF-D2E247857DDC}" destId="{6676A69B-5B48-9745-9F6F-31E56684AEB6}"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BF3C6A-E886-4F58-8F57-BFA02AD14AE9}" type="doc">
      <dgm:prSet loTypeId="urn:microsoft.com/office/officeart/2005/8/layout/equation1" loCatId="process" qsTypeId="urn:microsoft.com/office/officeart/2005/8/quickstyle/simple1" qsCatId="simple" csTypeId="urn:microsoft.com/office/officeart/2005/8/colors/accent1_2" csCatId="accent1" phldr="1"/>
      <dgm:spPr/>
    </dgm:pt>
    <dgm:pt modelId="{641E8117-FB60-4E8A-8938-326E0A15AEF3}">
      <dgm:prSet phldrT="[Text]" custT="1"/>
      <dgm:spPr/>
      <dgm:t>
        <a:bodyPr/>
        <a:lstStyle/>
        <a:p>
          <a:r>
            <a:rPr lang="en-US" sz="1800" dirty="0" smtClean="0"/>
            <a:t>Explicit</a:t>
          </a:r>
          <a:r>
            <a:rPr lang="en-US" sz="1800" baseline="0" dirty="0" smtClean="0"/>
            <a:t> and Implicit Biases</a:t>
          </a:r>
          <a:endParaRPr lang="en-US" sz="1800" dirty="0"/>
        </a:p>
      </dgm:t>
    </dgm:pt>
    <dgm:pt modelId="{BBEC318B-F6EA-4D86-9B65-9645B45A6CEF}" type="parTrans" cxnId="{01D7832C-E701-4DA3-A2D0-33683D4BB7DD}">
      <dgm:prSet/>
      <dgm:spPr/>
      <dgm:t>
        <a:bodyPr/>
        <a:lstStyle/>
        <a:p>
          <a:endParaRPr lang="en-US"/>
        </a:p>
      </dgm:t>
    </dgm:pt>
    <dgm:pt modelId="{8A37FC4C-7D35-4DD8-BD68-0E2E4BE32765}" type="sibTrans" cxnId="{01D7832C-E701-4DA3-A2D0-33683D4BB7DD}">
      <dgm:prSet/>
      <dgm:spPr/>
      <dgm:t>
        <a:bodyPr/>
        <a:lstStyle/>
        <a:p>
          <a:endParaRPr lang="en-US"/>
        </a:p>
      </dgm:t>
    </dgm:pt>
    <dgm:pt modelId="{693A8EF8-B6AE-4897-8EDB-0E689DE2A260}">
      <dgm:prSet phldrT="[Text]"/>
      <dgm:spPr/>
      <dgm:t>
        <a:bodyPr/>
        <a:lstStyle/>
        <a:p>
          <a:r>
            <a:rPr lang="en-US" dirty="0" smtClean="0"/>
            <a:t>Race Wedge</a:t>
          </a:r>
          <a:endParaRPr lang="en-US" dirty="0"/>
        </a:p>
      </dgm:t>
    </dgm:pt>
    <dgm:pt modelId="{620BFCA1-8A76-42DD-822F-D945B371CDC9}" type="parTrans" cxnId="{2D3D191A-DDBF-49E9-AAF8-DED86DE5D9E5}">
      <dgm:prSet/>
      <dgm:spPr/>
      <dgm:t>
        <a:bodyPr/>
        <a:lstStyle/>
        <a:p>
          <a:endParaRPr lang="en-US"/>
        </a:p>
      </dgm:t>
    </dgm:pt>
    <dgm:pt modelId="{AB197E97-74C1-4CFD-AEBF-3C04189B3C49}" type="sibTrans" cxnId="{2D3D191A-DDBF-49E9-AAF8-DED86DE5D9E5}">
      <dgm:prSet/>
      <dgm:spPr/>
      <dgm:t>
        <a:bodyPr/>
        <a:lstStyle/>
        <a:p>
          <a:endParaRPr lang="en-US"/>
        </a:p>
      </dgm:t>
    </dgm:pt>
    <dgm:pt modelId="{DB526325-561F-4D3D-8819-FD4EEAB80AA9}">
      <dgm:prSet phldrT="[Text]"/>
      <dgm:spPr/>
      <dgm:t>
        <a:bodyPr/>
        <a:lstStyle/>
        <a:p>
          <a:r>
            <a:rPr lang="en-US" dirty="0" smtClean="0"/>
            <a:t>Racial frames</a:t>
          </a:r>
          <a:endParaRPr lang="en-US" dirty="0"/>
        </a:p>
      </dgm:t>
    </dgm:pt>
    <dgm:pt modelId="{ECCB0441-4076-4944-88D2-2BD8C39ED81C}" type="sibTrans" cxnId="{04A4ECEE-BC15-4687-B676-98FC4D37DEDD}">
      <dgm:prSet/>
      <dgm:spPr/>
      <dgm:t>
        <a:bodyPr/>
        <a:lstStyle/>
        <a:p>
          <a:endParaRPr lang="en-US"/>
        </a:p>
      </dgm:t>
    </dgm:pt>
    <dgm:pt modelId="{B8794AFC-3360-47A1-A013-9CDE48EE77A7}" type="parTrans" cxnId="{04A4ECEE-BC15-4687-B676-98FC4D37DEDD}">
      <dgm:prSet/>
      <dgm:spPr/>
      <dgm:t>
        <a:bodyPr/>
        <a:lstStyle/>
        <a:p>
          <a:endParaRPr lang="en-US"/>
        </a:p>
      </dgm:t>
    </dgm:pt>
    <dgm:pt modelId="{5D1C0BFD-1F4E-4ED0-9B80-9AF0148DC452}" type="pres">
      <dgm:prSet presAssocID="{FBBF3C6A-E886-4F58-8F57-BFA02AD14AE9}" presName="linearFlow" presStyleCnt="0">
        <dgm:presLayoutVars>
          <dgm:dir/>
          <dgm:resizeHandles val="exact"/>
        </dgm:presLayoutVars>
      </dgm:prSet>
      <dgm:spPr/>
    </dgm:pt>
    <dgm:pt modelId="{07569F89-5F54-4877-AA01-44CE1699FCE9}" type="pres">
      <dgm:prSet presAssocID="{641E8117-FB60-4E8A-8938-326E0A15AEF3}" presName="node" presStyleLbl="node1" presStyleIdx="0" presStyleCnt="3">
        <dgm:presLayoutVars>
          <dgm:bulletEnabled val="1"/>
        </dgm:presLayoutVars>
      </dgm:prSet>
      <dgm:spPr/>
      <dgm:t>
        <a:bodyPr/>
        <a:lstStyle/>
        <a:p>
          <a:endParaRPr lang="en-US"/>
        </a:p>
      </dgm:t>
    </dgm:pt>
    <dgm:pt modelId="{D271A38C-1A09-4F62-8638-C2E708121348}" type="pres">
      <dgm:prSet presAssocID="{8A37FC4C-7D35-4DD8-BD68-0E2E4BE32765}" presName="spacerL" presStyleCnt="0"/>
      <dgm:spPr/>
    </dgm:pt>
    <dgm:pt modelId="{843811A4-A4D7-4207-9393-F1D5163289BB}" type="pres">
      <dgm:prSet presAssocID="{8A37FC4C-7D35-4DD8-BD68-0E2E4BE32765}" presName="sibTrans" presStyleLbl="sibTrans2D1" presStyleIdx="0" presStyleCnt="2"/>
      <dgm:spPr/>
      <dgm:t>
        <a:bodyPr/>
        <a:lstStyle/>
        <a:p>
          <a:endParaRPr lang="en-US"/>
        </a:p>
      </dgm:t>
    </dgm:pt>
    <dgm:pt modelId="{B30DB5CA-C784-495F-B2D5-75154D6F6CD5}" type="pres">
      <dgm:prSet presAssocID="{8A37FC4C-7D35-4DD8-BD68-0E2E4BE32765}" presName="spacerR" presStyleCnt="0"/>
      <dgm:spPr/>
    </dgm:pt>
    <dgm:pt modelId="{42BD716E-8916-48AD-A3B2-161D31D5B360}" type="pres">
      <dgm:prSet presAssocID="{DB526325-561F-4D3D-8819-FD4EEAB80AA9}" presName="node" presStyleLbl="node1" presStyleIdx="1" presStyleCnt="3">
        <dgm:presLayoutVars>
          <dgm:bulletEnabled val="1"/>
        </dgm:presLayoutVars>
      </dgm:prSet>
      <dgm:spPr/>
      <dgm:t>
        <a:bodyPr/>
        <a:lstStyle/>
        <a:p>
          <a:endParaRPr lang="en-US"/>
        </a:p>
      </dgm:t>
    </dgm:pt>
    <dgm:pt modelId="{FD7BBF4E-9BD6-4CBE-B59D-F89458E225D4}" type="pres">
      <dgm:prSet presAssocID="{ECCB0441-4076-4944-88D2-2BD8C39ED81C}" presName="spacerL" presStyleCnt="0"/>
      <dgm:spPr/>
    </dgm:pt>
    <dgm:pt modelId="{666B94E8-4FC4-45B0-95A5-4C86DB69396E}" type="pres">
      <dgm:prSet presAssocID="{ECCB0441-4076-4944-88D2-2BD8C39ED81C}" presName="sibTrans" presStyleLbl="sibTrans2D1" presStyleIdx="1" presStyleCnt="2"/>
      <dgm:spPr/>
      <dgm:t>
        <a:bodyPr/>
        <a:lstStyle/>
        <a:p>
          <a:endParaRPr lang="en-US"/>
        </a:p>
      </dgm:t>
    </dgm:pt>
    <dgm:pt modelId="{BEA69B3F-7BF8-4417-AC80-1A10DDA9DFFF}" type="pres">
      <dgm:prSet presAssocID="{ECCB0441-4076-4944-88D2-2BD8C39ED81C}" presName="spacerR" presStyleCnt="0"/>
      <dgm:spPr/>
    </dgm:pt>
    <dgm:pt modelId="{76348692-3A66-4D64-9A5A-3894DA8DF87C}" type="pres">
      <dgm:prSet presAssocID="{693A8EF8-B6AE-4897-8EDB-0E689DE2A260}" presName="node" presStyleLbl="node1" presStyleIdx="2" presStyleCnt="3">
        <dgm:presLayoutVars>
          <dgm:bulletEnabled val="1"/>
        </dgm:presLayoutVars>
      </dgm:prSet>
      <dgm:spPr/>
      <dgm:t>
        <a:bodyPr/>
        <a:lstStyle/>
        <a:p>
          <a:endParaRPr lang="en-US"/>
        </a:p>
      </dgm:t>
    </dgm:pt>
  </dgm:ptLst>
  <dgm:cxnLst>
    <dgm:cxn modelId="{04A4ECEE-BC15-4687-B676-98FC4D37DEDD}" srcId="{FBBF3C6A-E886-4F58-8F57-BFA02AD14AE9}" destId="{DB526325-561F-4D3D-8819-FD4EEAB80AA9}" srcOrd="1" destOrd="0" parTransId="{B8794AFC-3360-47A1-A013-9CDE48EE77A7}" sibTransId="{ECCB0441-4076-4944-88D2-2BD8C39ED81C}"/>
    <dgm:cxn modelId="{35401F19-7EF7-0345-A09E-7E772231E918}" type="presOf" srcId="{641E8117-FB60-4E8A-8938-326E0A15AEF3}" destId="{07569F89-5F54-4877-AA01-44CE1699FCE9}" srcOrd="0" destOrd="0" presId="urn:microsoft.com/office/officeart/2005/8/layout/equation1"/>
    <dgm:cxn modelId="{AD3E0832-4616-5949-88AE-EC129F9A8C86}" type="presOf" srcId="{693A8EF8-B6AE-4897-8EDB-0E689DE2A260}" destId="{76348692-3A66-4D64-9A5A-3894DA8DF87C}" srcOrd="0" destOrd="0" presId="urn:microsoft.com/office/officeart/2005/8/layout/equation1"/>
    <dgm:cxn modelId="{93BD34C4-C2C9-D146-A1E5-0BC110AD5F6A}" type="presOf" srcId="{ECCB0441-4076-4944-88D2-2BD8C39ED81C}" destId="{666B94E8-4FC4-45B0-95A5-4C86DB69396E}" srcOrd="0" destOrd="0" presId="urn:microsoft.com/office/officeart/2005/8/layout/equation1"/>
    <dgm:cxn modelId="{53D5B496-53B5-1643-A93D-7584E8411D6F}" type="presOf" srcId="{DB526325-561F-4D3D-8819-FD4EEAB80AA9}" destId="{42BD716E-8916-48AD-A3B2-161D31D5B360}" srcOrd="0" destOrd="0" presId="urn:microsoft.com/office/officeart/2005/8/layout/equation1"/>
    <dgm:cxn modelId="{2D3D191A-DDBF-49E9-AAF8-DED86DE5D9E5}" srcId="{FBBF3C6A-E886-4F58-8F57-BFA02AD14AE9}" destId="{693A8EF8-B6AE-4897-8EDB-0E689DE2A260}" srcOrd="2" destOrd="0" parTransId="{620BFCA1-8A76-42DD-822F-D945B371CDC9}" sibTransId="{AB197E97-74C1-4CFD-AEBF-3C04189B3C49}"/>
    <dgm:cxn modelId="{01D7832C-E701-4DA3-A2D0-33683D4BB7DD}" srcId="{FBBF3C6A-E886-4F58-8F57-BFA02AD14AE9}" destId="{641E8117-FB60-4E8A-8938-326E0A15AEF3}" srcOrd="0" destOrd="0" parTransId="{BBEC318B-F6EA-4D86-9B65-9645B45A6CEF}" sibTransId="{8A37FC4C-7D35-4DD8-BD68-0E2E4BE32765}"/>
    <dgm:cxn modelId="{C78EAA6B-4B4B-7C47-9CB4-957B0C0ACF61}" type="presOf" srcId="{FBBF3C6A-E886-4F58-8F57-BFA02AD14AE9}" destId="{5D1C0BFD-1F4E-4ED0-9B80-9AF0148DC452}" srcOrd="0" destOrd="0" presId="urn:microsoft.com/office/officeart/2005/8/layout/equation1"/>
    <dgm:cxn modelId="{8995B1F7-7C57-C64B-83B8-3DF3328DD0FE}" type="presOf" srcId="{8A37FC4C-7D35-4DD8-BD68-0E2E4BE32765}" destId="{843811A4-A4D7-4207-9393-F1D5163289BB}" srcOrd="0" destOrd="0" presId="urn:microsoft.com/office/officeart/2005/8/layout/equation1"/>
    <dgm:cxn modelId="{B1B6C6A0-AE40-9641-9F24-F6ADA5A8C6CB}" type="presParOf" srcId="{5D1C0BFD-1F4E-4ED0-9B80-9AF0148DC452}" destId="{07569F89-5F54-4877-AA01-44CE1699FCE9}" srcOrd="0" destOrd="0" presId="urn:microsoft.com/office/officeart/2005/8/layout/equation1"/>
    <dgm:cxn modelId="{0A9505C3-C7F4-AC47-94AE-C32C4BAD9007}" type="presParOf" srcId="{5D1C0BFD-1F4E-4ED0-9B80-9AF0148DC452}" destId="{D271A38C-1A09-4F62-8638-C2E708121348}" srcOrd="1" destOrd="0" presId="urn:microsoft.com/office/officeart/2005/8/layout/equation1"/>
    <dgm:cxn modelId="{EED9DB44-509B-A44A-A7C1-913A98F2F473}" type="presParOf" srcId="{5D1C0BFD-1F4E-4ED0-9B80-9AF0148DC452}" destId="{843811A4-A4D7-4207-9393-F1D5163289BB}" srcOrd="2" destOrd="0" presId="urn:microsoft.com/office/officeart/2005/8/layout/equation1"/>
    <dgm:cxn modelId="{7DD1E0DB-49E9-DE4B-ACDC-5C5DB91A43E4}" type="presParOf" srcId="{5D1C0BFD-1F4E-4ED0-9B80-9AF0148DC452}" destId="{B30DB5CA-C784-495F-B2D5-75154D6F6CD5}" srcOrd="3" destOrd="0" presId="urn:microsoft.com/office/officeart/2005/8/layout/equation1"/>
    <dgm:cxn modelId="{71958C02-47F6-A644-94C1-FEB72E09FD94}" type="presParOf" srcId="{5D1C0BFD-1F4E-4ED0-9B80-9AF0148DC452}" destId="{42BD716E-8916-48AD-A3B2-161D31D5B360}" srcOrd="4" destOrd="0" presId="urn:microsoft.com/office/officeart/2005/8/layout/equation1"/>
    <dgm:cxn modelId="{0AF25BC0-B998-5E41-8D9A-CF8578DC3B64}" type="presParOf" srcId="{5D1C0BFD-1F4E-4ED0-9B80-9AF0148DC452}" destId="{FD7BBF4E-9BD6-4CBE-B59D-F89458E225D4}" srcOrd="5" destOrd="0" presId="urn:microsoft.com/office/officeart/2005/8/layout/equation1"/>
    <dgm:cxn modelId="{0905E040-BD72-FA42-9B6D-F06726C6F3F5}" type="presParOf" srcId="{5D1C0BFD-1F4E-4ED0-9B80-9AF0148DC452}" destId="{666B94E8-4FC4-45B0-95A5-4C86DB69396E}" srcOrd="6" destOrd="0" presId="urn:microsoft.com/office/officeart/2005/8/layout/equation1"/>
    <dgm:cxn modelId="{CFECC423-1163-114E-82F5-781CD9FD6925}" type="presParOf" srcId="{5D1C0BFD-1F4E-4ED0-9B80-9AF0148DC452}" destId="{BEA69B3F-7BF8-4417-AC80-1A10DDA9DFFF}" srcOrd="7" destOrd="0" presId="urn:microsoft.com/office/officeart/2005/8/layout/equation1"/>
    <dgm:cxn modelId="{05F3F227-FCDA-7B4B-A4DC-8C185811A908}" type="presParOf" srcId="{5D1C0BFD-1F4E-4ED0-9B80-9AF0148DC452}" destId="{76348692-3A66-4D64-9A5A-3894DA8DF87C}" srcOrd="8"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F82701-E4B7-A240-8C77-92AD9C395E10}" type="doc">
      <dgm:prSet loTypeId="urn:microsoft.com/office/officeart/2005/8/layout/pyramid1" loCatId="" qsTypeId="urn:microsoft.com/office/officeart/2005/8/quickstyle/simple2" qsCatId="simple" csTypeId="urn:microsoft.com/office/officeart/2005/8/colors/accent1_5" csCatId="accent1" phldr="1"/>
      <dgm:spPr/>
    </dgm:pt>
    <dgm:pt modelId="{3E735397-88FA-A546-9426-E879A536A521}">
      <dgm:prSet phldrT="[Text]"/>
      <dgm:spPr/>
      <dgm:t>
        <a:bodyPr/>
        <a:lstStyle/>
        <a:p>
          <a:r>
            <a:rPr lang="en-US" dirty="0" smtClean="0"/>
            <a:t>Evaluation</a:t>
          </a:r>
          <a:endParaRPr lang="en-US" dirty="0"/>
        </a:p>
      </dgm:t>
    </dgm:pt>
    <dgm:pt modelId="{4B974632-0267-8048-9EB3-CFAD35954C6B}" type="parTrans" cxnId="{6476234C-C821-9144-B760-235BFECF3FFD}">
      <dgm:prSet/>
      <dgm:spPr/>
      <dgm:t>
        <a:bodyPr/>
        <a:lstStyle/>
        <a:p>
          <a:endParaRPr lang="en-US"/>
        </a:p>
      </dgm:t>
    </dgm:pt>
    <dgm:pt modelId="{DA7458ED-45CB-2E4C-8CF4-C6B82D6C3122}" type="sibTrans" cxnId="{6476234C-C821-9144-B760-235BFECF3FFD}">
      <dgm:prSet/>
      <dgm:spPr/>
      <dgm:t>
        <a:bodyPr/>
        <a:lstStyle/>
        <a:p>
          <a:endParaRPr lang="en-US"/>
        </a:p>
      </dgm:t>
    </dgm:pt>
    <dgm:pt modelId="{7FEE1EA2-CF70-8845-9897-C38FC4CBDA78}">
      <dgm:prSet phldrT="[Text]"/>
      <dgm:spPr/>
      <dgm:t>
        <a:bodyPr/>
        <a:lstStyle/>
        <a:p>
          <a:r>
            <a:rPr lang="en-US" dirty="0" smtClean="0"/>
            <a:t>Tools</a:t>
          </a:r>
          <a:endParaRPr lang="en-US" dirty="0"/>
        </a:p>
      </dgm:t>
    </dgm:pt>
    <dgm:pt modelId="{D4E9D7D4-EF94-844C-96E5-54F25D1F2EFE}" type="parTrans" cxnId="{03EA11FF-2882-9D43-A54B-0A555DF82479}">
      <dgm:prSet/>
      <dgm:spPr/>
      <dgm:t>
        <a:bodyPr/>
        <a:lstStyle/>
        <a:p>
          <a:endParaRPr lang="en-US"/>
        </a:p>
      </dgm:t>
    </dgm:pt>
    <dgm:pt modelId="{2D81C9D9-7E19-4246-94A4-CC8319B281A1}" type="sibTrans" cxnId="{03EA11FF-2882-9D43-A54B-0A555DF82479}">
      <dgm:prSet/>
      <dgm:spPr/>
      <dgm:t>
        <a:bodyPr/>
        <a:lstStyle/>
        <a:p>
          <a:endParaRPr lang="en-US"/>
        </a:p>
      </dgm:t>
    </dgm:pt>
    <dgm:pt modelId="{67739277-28BA-A145-B2AF-44E3DE8CD7E5}">
      <dgm:prSet phldrT="[Text]"/>
      <dgm:spPr/>
      <dgm:t>
        <a:bodyPr/>
        <a:lstStyle/>
        <a:p>
          <a:r>
            <a:rPr lang="en-US" dirty="0" smtClean="0"/>
            <a:t>Message(s)</a:t>
          </a:r>
          <a:endParaRPr lang="en-US" dirty="0"/>
        </a:p>
      </dgm:t>
    </dgm:pt>
    <dgm:pt modelId="{8B26E7BF-7EF0-DE4B-B16D-C2B4B7AF713E}" type="parTrans" cxnId="{7A8E807F-1D0A-9746-9F2A-D702B678DB78}">
      <dgm:prSet/>
      <dgm:spPr/>
      <dgm:t>
        <a:bodyPr/>
        <a:lstStyle/>
        <a:p>
          <a:endParaRPr lang="en-US"/>
        </a:p>
      </dgm:t>
    </dgm:pt>
    <dgm:pt modelId="{6D1FF30A-4D37-004C-B8F6-598D0B337A2C}" type="sibTrans" cxnId="{7A8E807F-1D0A-9746-9F2A-D702B678DB78}">
      <dgm:prSet/>
      <dgm:spPr/>
      <dgm:t>
        <a:bodyPr/>
        <a:lstStyle/>
        <a:p>
          <a:endParaRPr lang="en-US"/>
        </a:p>
      </dgm:t>
    </dgm:pt>
    <dgm:pt modelId="{614BA868-C17E-404C-9165-4469E09BF279}">
      <dgm:prSet phldrT="[Text]"/>
      <dgm:spPr/>
      <dgm:t>
        <a:bodyPr/>
        <a:lstStyle/>
        <a:p>
          <a:r>
            <a:rPr lang="en-US" dirty="0" smtClean="0"/>
            <a:t>Audience</a:t>
          </a:r>
          <a:endParaRPr lang="en-US" dirty="0"/>
        </a:p>
      </dgm:t>
    </dgm:pt>
    <dgm:pt modelId="{139E8766-1D66-8B4C-8C1A-16CF475F27BE}" type="parTrans" cxnId="{57476EEC-E7CD-0E46-A0F5-399EE6DB5FF6}">
      <dgm:prSet/>
      <dgm:spPr/>
      <dgm:t>
        <a:bodyPr/>
        <a:lstStyle/>
        <a:p>
          <a:endParaRPr lang="en-US"/>
        </a:p>
      </dgm:t>
    </dgm:pt>
    <dgm:pt modelId="{0A6F17E6-EC5E-BE44-A025-00DAD1F6494E}" type="sibTrans" cxnId="{57476EEC-E7CD-0E46-A0F5-399EE6DB5FF6}">
      <dgm:prSet/>
      <dgm:spPr/>
      <dgm:t>
        <a:bodyPr/>
        <a:lstStyle/>
        <a:p>
          <a:endParaRPr lang="en-US"/>
        </a:p>
      </dgm:t>
    </dgm:pt>
    <dgm:pt modelId="{912EFBC0-DDB3-CC4B-8AA8-F7E2E39B35FF}">
      <dgm:prSet phldrT="[Text]"/>
      <dgm:spPr/>
      <dgm:t>
        <a:bodyPr/>
        <a:lstStyle/>
        <a:p>
          <a:r>
            <a:rPr lang="en-US" dirty="0" smtClean="0"/>
            <a:t>Infrastructure</a:t>
          </a:r>
          <a:endParaRPr lang="en-US" dirty="0"/>
        </a:p>
      </dgm:t>
    </dgm:pt>
    <dgm:pt modelId="{5E2C7E79-9BDA-DD4A-B362-7E53B8FCF81B}" type="parTrans" cxnId="{0A513036-D093-ED40-8EE3-AAD26FC44DD8}">
      <dgm:prSet/>
      <dgm:spPr/>
      <dgm:t>
        <a:bodyPr/>
        <a:lstStyle/>
        <a:p>
          <a:endParaRPr lang="en-US"/>
        </a:p>
      </dgm:t>
    </dgm:pt>
    <dgm:pt modelId="{5C07ECA2-082A-F043-9738-2E1DBB34C543}" type="sibTrans" cxnId="{0A513036-D093-ED40-8EE3-AAD26FC44DD8}">
      <dgm:prSet/>
      <dgm:spPr/>
      <dgm:t>
        <a:bodyPr/>
        <a:lstStyle/>
        <a:p>
          <a:endParaRPr lang="en-US"/>
        </a:p>
      </dgm:t>
    </dgm:pt>
    <dgm:pt modelId="{A5B9A758-0D54-0548-A1A1-6B5E855CE5A2}" type="pres">
      <dgm:prSet presAssocID="{E9F82701-E4B7-A240-8C77-92AD9C395E10}" presName="Name0" presStyleCnt="0">
        <dgm:presLayoutVars>
          <dgm:dir/>
          <dgm:animLvl val="lvl"/>
          <dgm:resizeHandles val="exact"/>
        </dgm:presLayoutVars>
      </dgm:prSet>
      <dgm:spPr/>
    </dgm:pt>
    <dgm:pt modelId="{90897D47-0CB1-414B-8885-80B3F1F5336A}" type="pres">
      <dgm:prSet presAssocID="{3E735397-88FA-A546-9426-E879A536A521}" presName="Name8" presStyleCnt="0"/>
      <dgm:spPr/>
    </dgm:pt>
    <dgm:pt modelId="{D3C91EB9-A407-114D-8F8D-326FC397A03A}" type="pres">
      <dgm:prSet presAssocID="{3E735397-88FA-A546-9426-E879A536A521}" presName="level" presStyleLbl="node1" presStyleIdx="0" presStyleCnt="5">
        <dgm:presLayoutVars>
          <dgm:chMax val="1"/>
          <dgm:bulletEnabled val="1"/>
        </dgm:presLayoutVars>
      </dgm:prSet>
      <dgm:spPr/>
      <dgm:t>
        <a:bodyPr/>
        <a:lstStyle/>
        <a:p>
          <a:endParaRPr lang="en-US"/>
        </a:p>
      </dgm:t>
    </dgm:pt>
    <dgm:pt modelId="{7C30C2D5-5CC8-0044-AABD-86F216896430}" type="pres">
      <dgm:prSet presAssocID="{3E735397-88FA-A546-9426-E879A536A521}" presName="levelTx" presStyleLbl="revTx" presStyleIdx="0" presStyleCnt="0">
        <dgm:presLayoutVars>
          <dgm:chMax val="1"/>
          <dgm:bulletEnabled val="1"/>
        </dgm:presLayoutVars>
      </dgm:prSet>
      <dgm:spPr/>
      <dgm:t>
        <a:bodyPr/>
        <a:lstStyle/>
        <a:p>
          <a:endParaRPr lang="en-US"/>
        </a:p>
      </dgm:t>
    </dgm:pt>
    <dgm:pt modelId="{C703BA8E-67ED-2946-854B-4139AB40FF94}" type="pres">
      <dgm:prSet presAssocID="{7FEE1EA2-CF70-8845-9897-C38FC4CBDA78}" presName="Name8" presStyleCnt="0"/>
      <dgm:spPr/>
    </dgm:pt>
    <dgm:pt modelId="{3477F5AE-1E00-2244-B016-B3C4662529DA}" type="pres">
      <dgm:prSet presAssocID="{7FEE1EA2-CF70-8845-9897-C38FC4CBDA78}" presName="level" presStyleLbl="node1" presStyleIdx="1" presStyleCnt="5">
        <dgm:presLayoutVars>
          <dgm:chMax val="1"/>
          <dgm:bulletEnabled val="1"/>
        </dgm:presLayoutVars>
      </dgm:prSet>
      <dgm:spPr/>
      <dgm:t>
        <a:bodyPr/>
        <a:lstStyle/>
        <a:p>
          <a:endParaRPr lang="en-US"/>
        </a:p>
      </dgm:t>
    </dgm:pt>
    <dgm:pt modelId="{7A63884E-D1BE-324D-BECF-7C8A505FC2CA}" type="pres">
      <dgm:prSet presAssocID="{7FEE1EA2-CF70-8845-9897-C38FC4CBDA78}" presName="levelTx" presStyleLbl="revTx" presStyleIdx="0" presStyleCnt="0">
        <dgm:presLayoutVars>
          <dgm:chMax val="1"/>
          <dgm:bulletEnabled val="1"/>
        </dgm:presLayoutVars>
      </dgm:prSet>
      <dgm:spPr/>
      <dgm:t>
        <a:bodyPr/>
        <a:lstStyle/>
        <a:p>
          <a:endParaRPr lang="en-US"/>
        </a:p>
      </dgm:t>
    </dgm:pt>
    <dgm:pt modelId="{3AFF578D-622E-8142-8C2D-BED9BB15A73F}" type="pres">
      <dgm:prSet presAssocID="{67739277-28BA-A145-B2AF-44E3DE8CD7E5}" presName="Name8" presStyleCnt="0"/>
      <dgm:spPr/>
    </dgm:pt>
    <dgm:pt modelId="{58CC947F-D872-7B4B-AE30-D8A014C7D516}" type="pres">
      <dgm:prSet presAssocID="{67739277-28BA-A145-B2AF-44E3DE8CD7E5}" presName="level" presStyleLbl="node1" presStyleIdx="2" presStyleCnt="5">
        <dgm:presLayoutVars>
          <dgm:chMax val="1"/>
          <dgm:bulletEnabled val="1"/>
        </dgm:presLayoutVars>
      </dgm:prSet>
      <dgm:spPr/>
      <dgm:t>
        <a:bodyPr/>
        <a:lstStyle/>
        <a:p>
          <a:endParaRPr lang="en-US"/>
        </a:p>
      </dgm:t>
    </dgm:pt>
    <dgm:pt modelId="{B1A34D19-4D58-2D47-93A9-DB3A34389DAF}" type="pres">
      <dgm:prSet presAssocID="{67739277-28BA-A145-B2AF-44E3DE8CD7E5}" presName="levelTx" presStyleLbl="revTx" presStyleIdx="0" presStyleCnt="0">
        <dgm:presLayoutVars>
          <dgm:chMax val="1"/>
          <dgm:bulletEnabled val="1"/>
        </dgm:presLayoutVars>
      </dgm:prSet>
      <dgm:spPr/>
      <dgm:t>
        <a:bodyPr/>
        <a:lstStyle/>
        <a:p>
          <a:endParaRPr lang="en-US"/>
        </a:p>
      </dgm:t>
    </dgm:pt>
    <dgm:pt modelId="{82D16DC1-E278-FF41-8A9E-315431CEBF60}" type="pres">
      <dgm:prSet presAssocID="{614BA868-C17E-404C-9165-4469E09BF279}" presName="Name8" presStyleCnt="0"/>
      <dgm:spPr/>
    </dgm:pt>
    <dgm:pt modelId="{706C6C2E-7894-8841-9912-F5227CD38A8A}" type="pres">
      <dgm:prSet presAssocID="{614BA868-C17E-404C-9165-4469E09BF279}" presName="level" presStyleLbl="node1" presStyleIdx="3" presStyleCnt="5">
        <dgm:presLayoutVars>
          <dgm:chMax val="1"/>
          <dgm:bulletEnabled val="1"/>
        </dgm:presLayoutVars>
      </dgm:prSet>
      <dgm:spPr/>
      <dgm:t>
        <a:bodyPr/>
        <a:lstStyle/>
        <a:p>
          <a:endParaRPr lang="en-US"/>
        </a:p>
      </dgm:t>
    </dgm:pt>
    <dgm:pt modelId="{D7E666A0-EF85-604D-AEE2-14210A8C0020}" type="pres">
      <dgm:prSet presAssocID="{614BA868-C17E-404C-9165-4469E09BF279}" presName="levelTx" presStyleLbl="revTx" presStyleIdx="0" presStyleCnt="0">
        <dgm:presLayoutVars>
          <dgm:chMax val="1"/>
          <dgm:bulletEnabled val="1"/>
        </dgm:presLayoutVars>
      </dgm:prSet>
      <dgm:spPr/>
      <dgm:t>
        <a:bodyPr/>
        <a:lstStyle/>
        <a:p>
          <a:endParaRPr lang="en-US"/>
        </a:p>
      </dgm:t>
    </dgm:pt>
    <dgm:pt modelId="{D16F87E7-776A-B847-A7A8-34423BB8F791}" type="pres">
      <dgm:prSet presAssocID="{912EFBC0-DDB3-CC4B-8AA8-F7E2E39B35FF}" presName="Name8" presStyleCnt="0"/>
      <dgm:spPr/>
    </dgm:pt>
    <dgm:pt modelId="{6F68A553-0A6C-714E-B252-B2F11ADE5F1C}" type="pres">
      <dgm:prSet presAssocID="{912EFBC0-DDB3-CC4B-8AA8-F7E2E39B35FF}" presName="level" presStyleLbl="node1" presStyleIdx="4" presStyleCnt="5">
        <dgm:presLayoutVars>
          <dgm:chMax val="1"/>
          <dgm:bulletEnabled val="1"/>
        </dgm:presLayoutVars>
      </dgm:prSet>
      <dgm:spPr/>
      <dgm:t>
        <a:bodyPr/>
        <a:lstStyle/>
        <a:p>
          <a:endParaRPr lang="en-US"/>
        </a:p>
      </dgm:t>
    </dgm:pt>
    <dgm:pt modelId="{81C86CF2-08D0-5943-9811-2A779C094B58}" type="pres">
      <dgm:prSet presAssocID="{912EFBC0-DDB3-CC4B-8AA8-F7E2E39B35FF}" presName="levelTx" presStyleLbl="revTx" presStyleIdx="0" presStyleCnt="0">
        <dgm:presLayoutVars>
          <dgm:chMax val="1"/>
          <dgm:bulletEnabled val="1"/>
        </dgm:presLayoutVars>
      </dgm:prSet>
      <dgm:spPr/>
      <dgm:t>
        <a:bodyPr/>
        <a:lstStyle/>
        <a:p>
          <a:endParaRPr lang="en-US"/>
        </a:p>
      </dgm:t>
    </dgm:pt>
  </dgm:ptLst>
  <dgm:cxnLst>
    <dgm:cxn modelId="{57924753-50C2-264D-A496-412EE2EADB5E}" type="presOf" srcId="{67739277-28BA-A145-B2AF-44E3DE8CD7E5}" destId="{B1A34D19-4D58-2D47-93A9-DB3A34389DAF}" srcOrd="1" destOrd="0" presId="urn:microsoft.com/office/officeart/2005/8/layout/pyramid1"/>
    <dgm:cxn modelId="{BD0AEB61-6F27-214A-8F4A-6AE62D4DB9B3}" type="presOf" srcId="{614BA868-C17E-404C-9165-4469E09BF279}" destId="{D7E666A0-EF85-604D-AEE2-14210A8C0020}" srcOrd="1" destOrd="0" presId="urn:microsoft.com/office/officeart/2005/8/layout/pyramid1"/>
    <dgm:cxn modelId="{040B7842-E736-0E43-8C2B-2B6A9166D29A}" type="presOf" srcId="{3E735397-88FA-A546-9426-E879A536A521}" destId="{D3C91EB9-A407-114D-8F8D-326FC397A03A}" srcOrd="0" destOrd="0" presId="urn:microsoft.com/office/officeart/2005/8/layout/pyramid1"/>
    <dgm:cxn modelId="{C6755F9E-9D51-694C-9D4A-2C86794F5E27}" type="presOf" srcId="{E9F82701-E4B7-A240-8C77-92AD9C395E10}" destId="{A5B9A758-0D54-0548-A1A1-6B5E855CE5A2}" srcOrd="0" destOrd="0" presId="urn:microsoft.com/office/officeart/2005/8/layout/pyramid1"/>
    <dgm:cxn modelId="{03EA11FF-2882-9D43-A54B-0A555DF82479}" srcId="{E9F82701-E4B7-A240-8C77-92AD9C395E10}" destId="{7FEE1EA2-CF70-8845-9897-C38FC4CBDA78}" srcOrd="1" destOrd="0" parTransId="{D4E9D7D4-EF94-844C-96E5-54F25D1F2EFE}" sibTransId="{2D81C9D9-7E19-4246-94A4-CC8319B281A1}"/>
    <dgm:cxn modelId="{65C46AD2-1E7C-FB4D-A7DF-F6893F62461D}" type="presOf" srcId="{3E735397-88FA-A546-9426-E879A536A521}" destId="{7C30C2D5-5CC8-0044-AABD-86F216896430}" srcOrd="1" destOrd="0" presId="urn:microsoft.com/office/officeart/2005/8/layout/pyramid1"/>
    <dgm:cxn modelId="{6476234C-C821-9144-B760-235BFECF3FFD}" srcId="{E9F82701-E4B7-A240-8C77-92AD9C395E10}" destId="{3E735397-88FA-A546-9426-E879A536A521}" srcOrd="0" destOrd="0" parTransId="{4B974632-0267-8048-9EB3-CFAD35954C6B}" sibTransId="{DA7458ED-45CB-2E4C-8CF4-C6B82D6C3122}"/>
    <dgm:cxn modelId="{7A8E807F-1D0A-9746-9F2A-D702B678DB78}" srcId="{E9F82701-E4B7-A240-8C77-92AD9C395E10}" destId="{67739277-28BA-A145-B2AF-44E3DE8CD7E5}" srcOrd="2" destOrd="0" parTransId="{8B26E7BF-7EF0-DE4B-B16D-C2B4B7AF713E}" sibTransId="{6D1FF30A-4D37-004C-B8F6-598D0B337A2C}"/>
    <dgm:cxn modelId="{13F4309C-4A27-D94D-8FE8-B7E298C9FEFF}" type="presOf" srcId="{912EFBC0-DDB3-CC4B-8AA8-F7E2E39B35FF}" destId="{81C86CF2-08D0-5943-9811-2A779C094B58}" srcOrd="1" destOrd="0" presId="urn:microsoft.com/office/officeart/2005/8/layout/pyramid1"/>
    <dgm:cxn modelId="{6834DA38-BAC8-7F40-87E5-B2CE55F19748}" type="presOf" srcId="{67739277-28BA-A145-B2AF-44E3DE8CD7E5}" destId="{58CC947F-D872-7B4B-AE30-D8A014C7D516}" srcOrd="0" destOrd="0" presId="urn:microsoft.com/office/officeart/2005/8/layout/pyramid1"/>
    <dgm:cxn modelId="{0A513036-D093-ED40-8EE3-AAD26FC44DD8}" srcId="{E9F82701-E4B7-A240-8C77-92AD9C395E10}" destId="{912EFBC0-DDB3-CC4B-8AA8-F7E2E39B35FF}" srcOrd="4" destOrd="0" parTransId="{5E2C7E79-9BDA-DD4A-B362-7E53B8FCF81B}" sibTransId="{5C07ECA2-082A-F043-9738-2E1DBB34C543}"/>
    <dgm:cxn modelId="{57476EEC-E7CD-0E46-A0F5-399EE6DB5FF6}" srcId="{E9F82701-E4B7-A240-8C77-92AD9C395E10}" destId="{614BA868-C17E-404C-9165-4469E09BF279}" srcOrd="3" destOrd="0" parTransId="{139E8766-1D66-8B4C-8C1A-16CF475F27BE}" sibTransId="{0A6F17E6-EC5E-BE44-A025-00DAD1F6494E}"/>
    <dgm:cxn modelId="{BE34E021-E792-614D-B84A-17122DA05240}" type="presOf" srcId="{912EFBC0-DDB3-CC4B-8AA8-F7E2E39B35FF}" destId="{6F68A553-0A6C-714E-B252-B2F11ADE5F1C}" srcOrd="0" destOrd="0" presId="urn:microsoft.com/office/officeart/2005/8/layout/pyramid1"/>
    <dgm:cxn modelId="{046F272F-69CF-754A-AD73-6B01A8C51A71}" type="presOf" srcId="{614BA868-C17E-404C-9165-4469E09BF279}" destId="{706C6C2E-7894-8841-9912-F5227CD38A8A}" srcOrd="0" destOrd="0" presId="urn:microsoft.com/office/officeart/2005/8/layout/pyramid1"/>
    <dgm:cxn modelId="{8CFC9F51-ED7D-B64C-94E2-01E2151B71AE}" type="presOf" srcId="{7FEE1EA2-CF70-8845-9897-C38FC4CBDA78}" destId="{7A63884E-D1BE-324D-BECF-7C8A505FC2CA}" srcOrd="1" destOrd="0" presId="urn:microsoft.com/office/officeart/2005/8/layout/pyramid1"/>
    <dgm:cxn modelId="{42BCA1B7-9092-E043-B09D-5A1EB5C9D226}" type="presOf" srcId="{7FEE1EA2-CF70-8845-9897-C38FC4CBDA78}" destId="{3477F5AE-1E00-2244-B016-B3C4662529DA}" srcOrd="0" destOrd="0" presId="urn:microsoft.com/office/officeart/2005/8/layout/pyramid1"/>
    <dgm:cxn modelId="{0D66F465-9708-1A41-9F47-DA9E7AA61E5B}" type="presParOf" srcId="{A5B9A758-0D54-0548-A1A1-6B5E855CE5A2}" destId="{90897D47-0CB1-414B-8885-80B3F1F5336A}" srcOrd="0" destOrd="0" presId="urn:microsoft.com/office/officeart/2005/8/layout/pyramid1"/>
    <dgm:cxn modelId="{96CF026F-4A12-B741-9119-E2A67AB74046}" type="presParOf" srcId="{90897D47-0CB1-414B-8885-80B3F1F5336A}" destId="{D3C91EB9-A407-114D-8F8D-326FC397A03A}" srcOrd="0" destOrd="0" presId="urn:microsoft.com/office/officeart/2005/8/layout/pyramid1"/>
    <dgm:cxn modelId="{AD0DFCD5-3CFF-EC4F-B2DE-809AC36EC61A}" type="presParOf" srcId="{90897D47-0CB1-414B-8885-80B3F1F5336A}" destId="{7C30C2D5-5CC8-0044-AABD-86F216896430}" srcOrd="1" destOrd="0" presId="urn:microsoft.com/office/officeart/2005/8/layout/pyramid1"/>
    <dgm:cxn modelId="{3C34A9DA-3E60-6645-93FA-FAD1EAD8C627}" type="presParOf" srcId="{A5B9A758-0D54-0548-A1A1-6B5E855CE5A2}" destId="{C703BA8E-67ED-2946-854B-4139AB40FF94}" srcOrd="1" destOrd="0" presId="urn:microsoft.com/office/officeart/2005/8/layout/pyramid1"/>
    <dgm:cxn modelId="{19EAE8E0-4787-ED42-AA57-1668B1BFC1BA}" type="presParOf" srcId="{C703BA8E-67ED-2946-854B-4139AB40FF94}" destId="{3477F5AE-1E00-2244-B016-B3C4662529DA}" srcOrd="0" destOrd="0" presId="urn:microsoft.com/office/officeart/2005/8/layout/pyramid1"/>
    <dgm:cxn modelId="{AE62E7FC-02EB-184A-B788-3B40A768E5A4}" type="presParOf" srcId="{C703BA8E-67ED-2946-854B-4139AB40FF94}" destId="{7A63884E-D1BE-324D-BECF-7C8A505FC2CA}" srcOrd="1" destOrd="0" presId="urn:microsoft.com/office/officeart/2005/8/layout/pyramid1"/>
    <dgm:cxn modelId="{5DFFBAB0-5132-3E46-85FD-D99480565D8D}" type="presParOf" srcId="{A5B9A758-0D54-0548-A1A1-6B5E855CE5A2}" destId="{3AFF578D-622E-8142-8C2D-BED9BB15A73F}" srcOrd="2" destOrd="0" presId="urn:microsoft.com/office/officeart/2005/8/layout/pyramid1"/>
    <dgm:cxn modelId="{1E3FDC31-F354-E74B-8C6E-34E300D8E7D1}" type="presParOf" srcId="{3AFF578D-622E-8142-8C2D-BED9BB15A73F}" destId="{58CC947F-D872-7B4B-AE30-D8A014C7D516}" srcOrd="0" destOrd="0" presId="urn:microsoft.com/office/officeart/2005/8/layout/pyramid1"/>
    <dgm:cxn modelId="{DA6C0E87-E19D-A24F-8FFC-5808CB26C80B}" type="presParOf" srcId="{3AFF578D-622E-8142-8C2D-BED9BB15A73F}" destId="{B1A34D19-4D58-2D47-93A9-DB3A34389DAF}" srcOrd="1" destOrd="0" presId="urn:microsoft.com/office/officeart/2005/8/layout/pyramid1"/>
    <dgm:cxn modelId="{0506D5BF-921F-9044-8931-2CD5394C6533}" type="presParOf" srcId="{A5B9A758-0D54-0548-A1A1-6B5E855CE5A2}" destId="{82D16DC1-E278-FF41-8A9E-315431CEBF60}" srcOrd="3" destOrd="0" presId="urn:microsoft.com/office/officeart/2005/8/layout/pyramid1"/>
    <dgm:cxn modelId="{9FD0EDF1-4BCD-FE49-9EAF-6FCB2604EF54}" type="presParOf" srcId="{82D16DC1-E278-FF41-8A9E-315431CEBF60}" destId="{706C6C2E-7894-8841-9912-F5227CD38A8A}" srcOrd="0" destOrd="0" presId="urn:microsoft.com/office/officeart/2005/8/layout/pyramid1"/>
    <dgm:cxn modelId="{FCDF69E8-4BA4-444D-8482-674F7213B01D}" type="presParOf" srcId="{82D16DC1-E278-FF41-8A9E-315431CEBF60}" destId="{D7E666A0-EF85-604D-AEE2-14210A8C0020}" srcOrd="1" destOrd="0" presId="urn:microsoft.com/office/officeart/2005/8/layout/pyramid1"/>
    <dgm:cxn modelId="{E932C6C4-6FA5-C043-B4B1-81619FF2B8A4}" type="presParOf" srcId="{A5B9A758-0D54-0548-A1A1-6B5E855CE5A2}" destId="{D16F87E7-776A-B847-A7A8-34423BB8F791}" srcOrd="4" destOrd="0" presId="urn:microsoft.com/office/officeart/2005/8/layout/pyramid1"/>
    <dgm:cxn modelId="{BFA13B20-8D69-2A41-A0C9-5937576ABC4A}" type="presParOf" srcId="{D16F87E7-776A-B847-A7A8-34423BB8F791}" destId="{6F68A553-0A6C-714E-B252-B2F11ADE5F1C}" srcOrd="0" destOrd="0" presId="urn:microsoft.com/office/officeart/2005/8/layout/pyramid1"/>
    <dgm:cxn modelId="{32450354-20EF-8E43-802D-031CD32E68E3}" type="presParOf" srcId="{D16F87E7-776A-B847-A7A8-34423BB8F791}" destId="{81C86CF2-08D0-5943-9811-2A779C094B58}"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70A918-B0A5-AA48-9039-2320ADA9DF25}" type="doc">
      <dgm:prSet loTypeId="urn:microsoft.com/office/officeart/2005/8/layout/process3" loCatId="" qsTypeId="urn:microsoft.com/office/officeart/2005/8/quickstyle/simple4" qsCatId="simple" csTypeId="urn:microsoft.com/office/officeart/2005/8/colors/accent1_2" csCatId="accent1" phldr="1"/>
      <dgm:spPr/>
      <dgm:t>
        <a:bodyPr/>
        <a:lstStyle/>
        <a:p>
          <a:endParaRPr lang="en-US"/>
        </a:p>
      </dgm:t>
    </dgm:pt>
    <dgm:pt modelId="{ABE43BAA-13A9-694D-94A9-033435222321}">
      <dgm:prSet phldrT="[Text]" custT="1"/>
      <dgm:spPr/>
      <dgm:t>
        <a:bodyPr/>
        <a:lstStyle/>
        <a:p>
          <a:r>
            <a:rPr lang="en-US" sz="2400" b="1" dirty="0">
              <a:solidFill>
                <a:srgbClr val="000000"/>
              </a:solidFill>
            </a:rPr>
            <a:t>Affirm</a:t>
          </a:r>
          <a:endParaRPr lang="en-US" sz="2400" b="1" dirty="0"/>
        </a:p>
      </dgm:t>
    </dgm:pt>
    <dgm:pt modelId="{FBA42DC0-55B2-A84D-BEFD-E58808D9945F}" type="parTrans" cxnId="{88AAFADC-7F70-7241-99BC-BB0C658FD541}">
      <dgm:prSet/>
      <dgm:spPr/>
      <dgm:t>
        <a:bodyPr/>
        <a:lstStyle/>
        <a:p>
          <a:endParaRPr lang="en-US"/>
        </a:p>
      </dgm:t>
    </dgm:pt>
    <dgm:pt modelId="{C33F40B7-2E31-D745-81EB-CA061ADB568C}" type="sibTrans" cxnId="{88AAFADC-7F70-7241-99BC-BB0C658FD541}">
      <dgm:prSet/>
      <dgm:spPr/>
      <dgm:t>
        <a:bodyPr/>
        <a:lstStyle/>
        <a:p>
          <a:endParaRPr lang="en-US"/>
        </a:p>
      </dgm:t>
    </dgm:pt>
    <dgm:pt modelId="{FEDA08AF-70C9-4C4C-A5D8-BF4D3ADCB541}">
      <dgm:prSet custT="1"/>
      <dgm:spPr/>
      <dgm:t>
        <a:bodyPr/>
        <a:lstStyle/>
        <a:p>
          <a:r>
            <a:rPr lang="en-US" sz="2400" b="1" dirty="0">
              <a:solidFill>
                <a:srgbClr val="000000"/>
              </a:solidFill>
            </a:rPr>
            <a:t>Counter</a:t>
          </a:r>
        </a:p>
      </dgm:t>
    </dgm:pt>
    <dgm:pt modelId="{9DD01913-CB0A-3649-BF73-7635DB03C9F3}" type="parTrans" cxnId="{2777D533-6E6A-C549-AF9F-1C2882425798}">
      <dgm:prSet/>
      <dgm:spPr/>
      <dgm:t>
        <a:bodyPr/>
        <a:lstStyle/>
        <a:p>
          <a:endParaRPr lang="en-US"/>
        </a:p>
      </dgm:t>
    </dgm:pt>
    <dgm:pt modelId="{B26F7DFB-B0E7-D84A-BEF2-91494616A3C8}" type="sibTrans" cxnId="{2777D533-6E6A-C549-AF9F-1C2882425798}">
      <dgm:prSet/>
      <dgm:spPr/>
      <dgm:t>
        <a:bodyPr/>
        <a:lstStyle/>
        <a:p>
          <a:endParaRPr lang="en-US"/>
        </a:p>
      </dgm:t>
    </dgm:pt>
    <dgm:pt modelId="{6DBBBAC6-8710-F044-8BDF-E8484FD9A245}">
      <dgm:prSet custT="1"/>
      <dgm:spPr/>
      <dgm:t>
        <a:bodyPr/>
        <a:lstStyle/>
        <a:p>
          <a:r>
            <a:rPr lang="en-US" sz="2000" b="0" dirty="0">
              <a:solidFill>
                <a:srgbClr val="000000"/>
              </a:solidFill>
            </a:rPr>
            <a:t>Explain </a:t>
          </a:r>
          <a:r>
            <a:rPr lang="en-US" sz="2000" b="0" dirty="0" smtClean="0">
              <a:solidFill>
                <a:srgbClr val="000000"/>
              </a:solidFill>
            </a:rPr>
            <a:t>structural roots and realities</a:t>
          </a:r>
          <a:endParaRPr lang="en-US" sz="2000" b="0" dirty="0">
            <a:solidFill>
              <a:srgbClr val="000000"/>
            </a:solidFill>
          </a:endParaRPr>
        </a:p>
      </dgm:t>
    </dgm:pt>
    <dgm:pt modelId="{4827FABD-C77D-2540-A2C8-7F70A6ED0F5D}" type="parTrans" cxnId="{C0910E0C-A8CC-0246-BA08-A7DE70FBB91A}">
      <dgm:prSet/>
      <dgm:spPr/>
      <dgm:t>
        <a:bodyPr/>
        <a:lstStyle/>
        <a:p>
          <a:endParaRPr lang="en-US"/>
        </a:p>
      </dgm:t>
    </dgm:pt>
    <dgm:pt modelId="{41E307CE-2A3C-C946-B9CB-3953D935BF5B}" type="sibTrans" cxnId="{C0910E0C-A8CC-0246-BA08-A7DE70FBB91A}">
      <dgm:prSet/>
      <dgm:spPr/>
      <dgm:t>
        <a:bodyPr/>
        <a:lstStyle/>
        <a:p>
          <a:endParaRPr lang="en-US"/>
        </a:p>
      </dgm:t>
    </dgm:pt>
    <dgm:pt modelId="{8D9DD822-204E-2948-B3F0-704E08016AAC}">
      <dgm:prSet custT="1"/>
      <dgm:spPr/>
      <dgm:t>
        <a:bodyPr/>
        <a:lstStyle/>
        <a:p>
          <a:r>
            <a:rPr lang="en-US" sz="2400" b="1" dirty="0">
              <a:solidFill>
                <a:prstClr val="black"/>
              </a:solidFill>
            </a:rPr>
            <a:t>Transform</a:t>
          </a:r>
        </a:p>
      </dgm:t>
    </dgm:pt>
    <dgm:pt modelId="{5325788B-BEEF-A14F-8C7F-2A120ECD8340}" type="parTrans" cxnId="{DD101357-09C1-C74D-9A6B-FE4A95084278}">
      <dgm:prSet/>
      <dgm:spPr/>
      <dgm:t>
        <a:bodyPr/>
        <a:lstStyle/>
        <a:p>
          <a:endParaRPr lang="en-US"/>
        </a:p>
      </dgm:t>
    </dgm:pt>
    <dgm:pt modelId="{EF7B7233-732D-B849-857E-33CC157E4FB2}" type="sibTrans" cxnId="{DD101357-09C1-C74D-9A6B-FE4A95084278}">
      <dgm:prSet/>
      <dgm:spPr/>
      <dgm:t>
        <a:bodyPr/>
        <a:lstStyle/>
        <a:p>
          <a:endParaRPr lang="en-US"/>
        </a:p>
      </dgm:t>
    </dgm:pt>
    <dgm:pt modelId="{BD1C088F-CE7A-0844-AD67-374CD9717631}">
      <dgm:prSet custT="1"/>
      <dgm:spPr/>
      <dgm:t>
        <a:bodyPr/>
        <a:lstStyle/>
        <a:p>
          <a:r>
            <a:rPr lang="en-US" sz="2000" b="0" dirty="0">
              <a:solidFill>
                <a:srgbClr val="000000"/>
              </a:solidFill>
            </a:rPr>
            <a:t>Reframe winners and losers</a:t>
          </a:r>
        </a:p>
      </dgm:t>
    </dgm:pt>
    <dgm:pt modelId="{6004AF52-031C-B042-AAF6-6F247BA8670C}" type="parTrans" cxnId="{92E22979-0B29-D047-81F7-71251B8DAA95}">
      <dgm:prSet/>
      <dgm:spPr/>
      <dgm:t>
        <a:bodyPr/>
        <a:lstStyle/>
        <a:p>
          <a:endParaRPr lang="en-US"/>
        </a:p>
      </dgm:t>
    </dgm:pt>
    <dgm:pt modelId="{C11E0625-C848-454F-8A12-369977F0DCA8}" type="sibTrans" cxnId="{92E22979-0B29-D047-81F7-71251B8DAA95}">
      <dgm:prSet/>
      <dgm:spPr/>
      <dgm:t>
        <a:bodyPr/>
        <a:lstStyle/>
        <a:p>
          <a:endParaRPr lang="en-US"/>
        </a:p>
      </dgm:t>
    </dgm:pt>
    <dgm:pt modelId="{0B060C66-6F01-EF48-8EDD-51D121CAC66B}">
      <dgm:prSet custT="1"/>
      <dgm:spPr/>
      <dgm:t>
        <a:bodyPr/>
        <a:lstStyle/>
        <a:p>
          <a:r>
            <a:rPr lang="en-US" sz="2000" b="0" dirty="0">
              <a:solidFill>
                <a:srgbClr val="000000"/>
              </a:solidFill>
            </a:rPr>
            <a:t>End with heart and a solution</a:t>
          </a:r>
        </a:p>
      </dgm:t>
    </dgm:pt>
    <dgm:pt modelId="{F8074544-8099-754B-898D-D360B43185F2}" type="parTrans" cxnId="{0E735411-4DC7-0443-A67F-603AA7F00B9A}">
      <dgm:prSet/>
      <dgm:spPr/>
      <dgm:t>
        <a:bodyPr/>
        <a:lstStyle/>
        <a:p>
          <a:endParaRPr lang="en-US"/>
        </a:p>
      </dgm:t>
    </dgm:pt>
    <dgm:pt modelId="{D0DFB480-5743-EC4B-A288-5D3516FA23EF}" type="sibTrans" cxnId="{0E735411-4DC7-0443-A67F-603AA7F00B9A}">
      <dgm:prSet/>
      <dgm:spPr/>
      <dgm:t>
        <a:bodyPr/>
        <a:lstStyle/>
        <a:p>
          <a:endParaRPr lang="en-US"/>
        </a:p>
      </dgm:t>
    </dgm:pt>
    <dgm:pt modelId="{6C66154D-0B43-3A46-8D02-1230D88D7189}">
      <dgm:prSet phldrT="[Text]" custT="1"/>
      <dgm:spPr/>
      <dgm:t>
        <a:bodyPr/>
        <a:lstStyle/>
        <a:p>
          <a:r>
            <a:rPr lang="en-US" sz="2000" b="0" dirty="0">
              <a:solidFill>
                <a:srgbClr val="000000"/>
              </a:solidFill>
            </a:rPr>
            <a:t>Start with the heart</a:t>
          </a:r>
          <a:endParaRPr lang="en-US" sz="2000" b="0" dirty="0"/>
        </a:p>
      </dgm:t>
    </dgm:pt>
    <dgm:pt modelId="{B308CCD2-6236-E04F-A109-5EC90C49FA63}" type="parTrans" cxnId="{FCE54D17-9692-8547-8977-2AACDF4CC615}">
      <dgm:prSet/>
      <dgm:spPr/>
      <dgm:t>
        <a:bodyPr/>
        <a:lstStyle/>
        <a:p>
          <a:endParaRPr lang="en-US"/>
        </a:p>
      </dgm:t>
    </dgm:pt>
    <dgm:pt modelId="{1B83A6D1-9B1C-8E42-B057-C7E4DA2E3148}" type="sibTrans" cxnId="{FCE54D17-9692-8547-8977-2AACDF4CC615}">
      <dgm:prSet/>
      <dgm:spPr/>
      <dgm:t>
        <a:bodyPr/>
        <a:lstStyle/>
        <a:p>
          <a:endParaRPr lang="en-US"/>
        </a:p>
      </dgm:t>
    </dgm:pt>
    <dgm:pt modelId="{C5A26D11-C6EC-4540-8BF9-C5EBB5C54E40}">
      <dgm:prSet phldrT="[Text]" custT="1"/>
      <dgm:spPr/>
      <dgm:t>
        <a:bodyPr/>
        <a:lstStyle/>
        <a:p>
          <a:r>
            <a:rPr lang="en-US" sz="2000" b="0" dirty="0">
              <a:solidFill>
                <a:srgbClr val="000000"/>
              </a:solidFill>
            </a:rPr>
            <a:t>Explain why we are all in this together</a:t>
          </a:r>
          <a:endParaRPr lang="en-US" sz="2000" b="0" dirty="0"/>
        </a:p>
      </dgm:t>
    </dgm:pt>
    <dgm:pt modelId="{A311A444-0CB9-AF4B-878F-47D2FBBDF314}" type="parTrans" cxnId="{B3CE8C66-4CFA-7242-AB4A-EB786FAE1238}">
      <dgm:prSet/>
      <dgm:spPr/>
      <dgm:t>
        <a:bodyPr/>
        <a:lstStyle/>
        <a:p>
          <a:endParaRPr lang="en-US"/>
        </a:p>
      </dgm:t>
    </dgm:pt>
    <dgm:pt modelId="{886B8BC1-12BE-4342-AEB0-65DDCF54E492}" type="sibTrans" cxnId="{B3CE8C66-4CFA-7242-AB4A-EB786FAE1238}">
      <dgm:prSet/>
      <dgm:spPr/>
      <dgm:t>
        <a:bodyPr/>
        <a:lstStyle/>
        <a:p>
          <a:endParaRPr lang="en-US"/>
        </a:p>
      </dgm:t>
    </dgm:pt>
    <dgm:pt modelId="{9B257DE6-B11A-8448-A50F-6EE4FE039096}">
      <dgm:prSet custT="1"/>
      <dgm:spPr/>
      <dgm:t>
        <a:bodyPr/>
        <a:lstStyle/>
        <a:p>
          <a:r>
            <a:rPr lang="en-US" sz="2000" b="0" dirty="0">
              <a:solidFill>
                <a:srgbClr val="000000"/>
              </a:solidFill>
            </a:rPr>
            <a:t>Take on race directly</a:t>
          </a:r>
        </a:p>
      </dgm:t>
    </dgm:pt>
    <dgm:pt modelId="{0D3624D0-FF9F-1B46-9BB9-B51FA43856F4}" type="parTrans" cxnId="{AD6546EB-46C7-BE47-826B-D159CF322209}">
      <dgm:prSet/>
      <dgm:spPr/>
      <dgm:t>
        <a:bodyPr/>
        <a:lstStyle/>
        <a:p>
          <a:endParaRPr lang="en-US"/>
        </a:p>
      </dgm:t>
    </dgm:pt>
    <dgm:pt modelId="{B496BC62-DCE1-E94B-9B08-B874429C07EB}" type="sibTrans" cxnId="{AD6546EB-46C7-BE47-826B-D159CF322209}">
      <dgm:prSet/>
      <dgm:spPr/>
      <dgm:t>
        <a:bodyPr/>
        <a:lstStyle/>
        <a:p>
          <a:endParaRPr lang="en-US"/>
        </a:p>
      </dgm:t>
    </dgm:pt>
    <dgm:pt modelId="{E5CDB5C5-FAF9-0D47-9812-1B90B2685338}" type="pres">
      <dgm:prSet presAssocID="{CB70A918-B0A5-AA48-9039-2320ADA9DF25}" presName="linearFlow" presStyleCnt="0">
        <dgm:presLayoutVars>
          <dgm:dir/>
          <dgm:animLvl val="lvl"/>
          <dgm:resizeHandles val="exact"/>
        </dgm:presLayoutVars>
      </dgm:prSet>
      <dgm:spPr/>
      <dgm:t>
        <a:bodyPr/>
        <a:lstStyle/>
        <a:p>
          <a:endParaRPr lang="en-US"/>
        </a:p>
      </dgm:t>
    </dgm:pt>
    <dgm:pt modelId="{B0141851-3610-4244-AD18-1A0F584F177A}" type="pres">
      <dgm:prSet presAssocID="{ABE43BAA-13A9-694D-94A9-033435222321}" presName="composite" presStyleCnt="0"/>
      <dgm:spPr/>
    </dgm:pt>
    <dgm:pt modelId="{CFBFE482-418F-7640-BA3B-B3A7DE4901E9}" type="pres">
      <dgm:prSet presAssocID="{ABE43BAA-13A9-694D-94A9-033435222321}" presName="parTx" presStyleLbl="node1" presStyleIdx="0" presStyleCnt="3">
        <dgm:presLayoutVars>
          <dgm:chMax val="0"/>
          <dgm:chPref val="0"/>
          <dgm:bulletEnabled val="1"/>
        </dgm:presLayoutVars>
      </dgm:prSet>
      <dgm:spPr/>
      <dgm:t>
        <a:bodyPr/>
        <a:lstStyle/>
        <a:p>
          <a:endParaRPr lang="en-US"/>
        </a:p>
      </dgm:t>
    </dgm:pt>
    <dgm:pt modelId="{6CADF8DC-F217-444C-9462-222097FAD4D3}" type="pres">
      <dgm:prSet presAssocID="{ABE43BAA-13A9-694D-94A9-033435222321}" presName="parSh" presStyleLbl="node1" presStyleIdx="0" presStyleCnt="3"/>
      <dgm:spPr/>
      <dgm:t>
        <a:bodyPr/>
        <a:lstStyle/>
        <a:p>
          <a:endParaRPr lang="en-US"/>
        </a:p>
      </dgm:t>
    </dgm:pt>
    <dgm:pt modelId="{44A49D80-FD16-D643-901A-58A6D7BC2154}" type="pres">
      <dgm:prSet presAssocID="{ABE43BAA-13A9-694D-94A9-033435222321}" presName="desTx" presStyleLbl="fgAcc1" presStyleIdx="0" presStyleCnt="3">
        <dgm:presLayoutVars>
          <dgm:bulletEnabled val="1"/>
        </dgm:presLayoutVars>
      </dgm:prSet>
      <dgm:spPr/>
      <dgm:t>
        <a:bodyPr/>
        <a:lstStyle/>
        <a:p>
          <a:endParaRPr lang="en-US"/>
        </a:p>
      </dgm:t>
    </dgm:pt>
    <dgm:pt modelId="{A42B1B76-6FB9-8C43-8177-EEF8E79D8A43}" type="pres">
      <dgm:prSet presAssocID="{C33F40B7-2E31-D745-81EB-CA061ADB568C}" presName="sibTrans" presStyleLbl="sibTrans2D1" presStyleIdx="0" presStyleCnt="2"/>
      <dgm:spPr/>
      <dgm:t>
        <a:bodyPr/>
        <a:lstStyle/>
        <a:p>
          <a:endParaRPr lang="en-US"/>
        </a:p>
      </dgm:t>
    </dgm:pt>
    <dgm:pt modelId="{CFBAE6D8-1615-1947-A874-3ED647C9F3E1}" type="pres">
      <dgm:prSet presAssocID="{C33F40B7-2E31-D745-81EB-CA061ADB568C}" presName="connTx" presStyleLbl="sibTrans2D1" presStyleIdx="0" presStyleCnt="2"/>
      <dgm:spPr/>
      <dgm:t>
        <a:bodyPr/>
        <a:lstStyle/>
        <a:p>
          <a:endParaRPr lang="en-US"/>
        </a:p>
      </dgm:t>
    </dgm:pt>
    <dgm:pt modelId="{05FA8F1A-0633-CA4C-9B85-9B6C84C76B81}" type="pres">
      <dgm:prSet presAssocID="{FEDA08AF-70C9-4C4C-A5D8-BF4D3ADCB541}" presName="composite" presStyleCnt="0"/>
      <dgm:spPr/>
    </dgm:pt>
    <dgm:pt modelId="{5E1D1516-2487-E446-B1AF-E06D114A453F}" type="pres">
      <dgm:prSet presAssocID="{FEDA08AF-70C9-4C4C-A5D8-BF4D3ADCB541}" presName="parTx" presStyleLbl="node1" presStyleIdx="0" presStyleCnt="3">
        <dgm:presLayoutVars>
          <dgm:chMax val="0"/>
          <dgm:chPref val="0"/>
          <dgm:bulletEnabled val="1"/>
        </dgm:presLayoutVars>
      </dgm:prSet>
      <dgm:spPr/>
      <dgm:t>
        <a:bodyPr/>
        <a:lstStyle/>
        <a:p>
          <a:endParaRPr lang="en-US"/>
        </a:p>
      </dgm:t>
    </dgm:pt>
    <dgm:pt modelId="{B56D146C-49A6-354B-9A52-906949DCB35B}" type="pres">
      <dgm:prSet presAssocID="{FEDA08AF-70C9-4C4C-A5D8-BF4D3ADCB541}" presName="parSh" presStyleLbl="node1" presStyleIdx="1" presStyleCnt="3"/>
      <dgm:spPr/>
      <dgm:t>
        <a:bodyPr/>
        <a:lstStyle/>
        <a:p>
          <a:endParaRPr lang="en-US"/>
        </a:p>
      </dgm:t>
    </dgm:pt>
    <dgm:pt modelId="{D6A6E175-0D6A-3D43-9D42-32AFA933B620}" type="pres">
      <dgm:prSet presAssocID="{FEDA08AF-70C9-4C4C-A5D8-BF4D3ADCB541}" presName="desTx" presStyleLbl="fgAcc1" presStyleIdx="1" presStyleCnt="3">
        <dgm:presLayoutVars>
          <dgm:bulletEnabled val="1"/>
        </dgm:presLayoutVars>
      </dgm:prSet>
      <dgm:spPr/>
      <dgm:t>
        <a:bodyPr/>
        <a:lstStyle/>
        <a:p>
          <a:endParaRPr lang="en-US"/>
        </a:p>
      </dgm:t>
    </dgm:pt>
    <dgm:pt modelId="{43963B0D-2C02-CA42-AFED-FD6D0D5E6BFF}" type="pres">
      <dgm:prSet presAssocID="{B26F7DFB-B0E7-D84A-BEF2-91494616A3C8}" presName="sibTrans" presStyleLbl="sibTrans2D1" presStyleIdx="1" presStyleCnt="2"/>
      <dgm:spPr/>
      <dgm:t>
        <a:bodyPr/>
        <a:lstStyle/>
        <a:p>
          <a:endParaRPr lang="en-US"/>
        </a:p>
      </dgm:t>
    </dgm:pt>
    <dgm:pt modelId="{A361D298-E662-A342-AEEE-3456FCE79869}" type="pres">
      <dgm:prSet presAssocID="{B26F7DFB-B0E7-D84A-BEF2-91494616A3C8}" presName="connTx" presStyleLbl="sibTrans2D1" presStyleIdx="1" presStyleCnt="2"/>
      <dgm:spPr/>
      <dgm:t>
        <a:bodyPr/>
        <a:lstStyle/>
        <a:p>
          <a:endParaRPr lang="en-US"/>
        </a:p>
      </dgm:t>
    </dgm:pt>
    <dgm:pt modelId="{3B337598-1839-4047-8D24-5C677F0E0729}" type="pres">
      <dgm:prSet presAssocID="{8D9DD822-204E-2948-B3F0-704E08016AAC}" presName="composite" presStyleCnt="0"/>
      <dgm:spPr/>
    </dgm:pt>
    <dgm:pt modelId="{EFC39662-AA01-DE4B-B448-8824F58D74C2}" type="pres">
      <dgm:prSet presAssocID="{8D9DD822-204E-2948-B3F0-704E08016AAC}" presName="parTx" presStyleLbl="node1" presStyleIdx="1" presStyleCnt="3">
        <dgm:presLayoutVars>
          <dgm:chMax val="0"/>
          <dgm:chPref val="0"/>
          <dgm:bulletEnabled val="1"/>
        </dgm:presLayoutVars>
      </dgm:prSet>
      <dgm:spPr/>
      <dgm:t>
        <a:bodyPr/>
        <a:lstStyle/>
        <a:p>
          <a:endParaRPr lang="en-US"/>
        </a:p>
      </dgm:t>
    </dgm:pt>
    <dgm:pt modelId="{723ED6F3-5239-8443-BD6F-EDAD561D2D07}" type="pres">
      <dgm:prSet presAssocID="{8D9DD822-204E-2948-B3F0-704E08016AAC}" presName="parSh" presStyleLbl="node1" presStyleIdx="2" presStyleCnt="3"/>
      <dgm:spPr/>
      <dgm:t>
        <a:bodyPr/>
        <a:lstStyle/>
        <a:p>
          <a:endParaRPr lang="en-US"/>
        </a:p>
      </dgm:t>
    </dgm:pt>
    <dgm:pt modelId="{44553ACC-6114-D340-95E3-77B3DDAB39A9}" type="pres">
      <dgm:prSet presAssocID="{8D9DD822-204E-2948-B3F0-704E08016AAC}" presName="desTx" presStyleLbl="fgAcc1" presStyleIdx="2" presStyleCnt="3">
        <dgm:presLayoutVars>
          <dgm:bulletEnabled val="1"/>
        </dgm:presLayoutVars>
      </dgm:prSet>
      <dgm:spPr/>
      <dgm:t>
        <a:bodyPr/>
        <a:lstStyle/>
        <a:p>
          <a:endParaRPr lang="en-US"/>
        </a:p>
      </dgm:t>
    </dgm:pt>
  </dgm:ptLst>
  <dgm:cxnLst>
    <dgm:cxn modelId="{7800D204-4BA6-407B-8C87-8A33DA96F803}" type="presOf" srcId="{0B060C66-6F01-EF48-8EDD-51D121CAC66B}" destId="{44553ACC-6114-D340-95E3-77B3DDAB39A9}" srcOrd="0" destOrd="1" presId="urn:microsoft.com/office/officeart/2005/8/layout/process3"/>
    <dgm:cxn modelId="{88AAFADC-7F70-7241-99BC-BB0C658FD541}" srcId="{CB70A918-B0A5-AA48-9039-2320ADA9DF25}" destId="{ABE43BAA-13A9-694D-94A9-033435222321}" srcOrd="0" destOrd="0" parTransId="{FBA42DC0-55B2-A84D-BEFD-E58808D9945F}" sibTransId="{C33F40B7-2E31-D745-81EB-CA061ADB568C}"/>
    <dgm:cxn modelId="{5B59DD00-F0EB-43FA-8294-63F47627772F}" type="presOf" srcId="{6C66154D-0B43-3A46-8D02-1230D88D7189}" destId="{44A49D80-FD16-D643-901A-58A6D7BC2154}" srcOrd="0" destOrd="0" presId="urn:microsoft.com/office/officeart/2005/8/layout/process3"/>
    <dgm:cxn modelId="{2777D533-6E6A-C549-AF9F-1C2882425798}" srcId="{CB70A918-B0A5-AA48-9039-2320ADA9DF25}" destId="{FEDA08AF-70C9-4C4C-A5D8-BF4D3ADCB541}" srcOrd="1" destOrd="0" parTransId="{9DD01913-CB0A-3649-BF73-7635DB03C9F3}" sibTransId="{B26F7DFB-B0E7-D84A-BEF2-91494616A3C8}"/>
    <dgm:cxn modelId="{17F19B36-A36B-47E3-B451-4089F5FD116A}" type="presOf" srcId="{B26F7DFB-B0E7-D84A-BEF2-91494616A3C8}" destId="{43963B0D-2C02-CA42-AFED-FD6D0D5E6BFF}" srcOrd="0" destOrd="0" presId="urn:microsoft.com/office/officeart/2005/8/layout/process3"/>
    <dgm:cxn modelId="{AC539BCA-0282-442A-B763-93C58A34129C}" type="presOf" srcId="{BD1C088F-CE7A-0844-AD67-374CD9717631}" destId="{44553ACC-6114-D340-95E3-77B3DDAB39A9}" srcOrd="0" destOrd="0" presId="urn:microsoft.com/office/officeart/2005/8/layout/process3"/>
    <dgm:cxn modelId="{5D02B6FD-4A18-499D-AFC5-FEA93560D152}" type="presOf" srcId="{C33F40B7-2E31-D745-81EB-CA061ADB568C}" destId="{A42B1B76-6FB9-8C43-8177-EEF8E79D8A43}" srcOrd="0" destOrd="0" presId="urn:microsoft.com/office/officeart/2005/8/layout/process3"/>
    <dgm:cxn modelId="{FCE54D17-9692-8547-8977-2AACDF4CC615}" srcId="{ABE43BAA-13A9-694D-94A9-033435222321}" destId="{6C66154D-0B43-3A46-8D02-1230D88D7189}" srcOrd="0" destOrd="0" parTransId="{B308CCD2-6236-E04F-A109-5EC90C49FA63}" sibTransId="{1B83A6D1-9B1C-8E42-B057-C7E4DA2E3148}"/>
    <dgm:cxn modelId="{C0910E0C-A8CC-0246-BA08-A7DE70FBB91A}" srcId="{FEDA08AF-70C9-4C4C-A5D8-BF4D3ADCB541}" destId="{6DBBBAC6-8710-F044-8BDF-E8484FD9A245}" srcOrd="0" destOrd="0" parTransId="{4827FABD-C77D-2540-A2C8-7F70A6ED0F5D}" sibTransId="{41E307CE-2A3C-C946-B9CB-3953D935BF5B}"/>
    <dgm:cxn modelId="{AD6546EB-46C7-BE47-826B-D159CF322209}" srcId="{FEDA08AF-70C9-4C4C-A5D8-BF4D3ADCB541}" destId="{9B257DE6-B11A-8448-A50F-6EE4FE039096}" srcOrd="1" destOrd="0" parTransId="{0D3624D0-FF9F-1B46-9BB9-B51FA43856F4}" sibTransId="{B496BC62-DCE1-E94B-9B08-B874429C07EB}"/>
    <dgm:cxn modelId="{18DE7B81-8E9E-4985-BEAF-F04A13DD8D1A}" type="presOf" srcId="{CB70A918-B0A5-AA48-9039-2320ADA9DF25}" destId="{E5CDB5C5-FAF9-0D47-9812-1B90B2685338}" srcOrd="0" destOrd="0" presId="urn:microsoft.com/office/officeart/2005/8/layout/process3"/>
    <dgm:cxn modelId="{CA7D2154-212B-4395-9B36-7C3FDEDCBD0F}" type="presOf" srcId="{8D9DD822-204E-2948-B3F0-704E08016AAC}" destId="{EFC39662-AA01-DE4B-B448-8824F58D74C2}" srcOrd="0" destOrd="0" presId="urn:microsoft.com/office/officeart/2005/8/layout/process3"/>
    <dgm:cxn modelId="{DD101357-09C1-C74D-9A6B-FE4A95084278}" srcId="{CB70A918-B0A5-AA48-9039-2320ADA9DF25}" destId="{8D9DD822-204E-2948-B3F0-704E08016AAC}" srcOrd="2" destOrd="0" parTransId="{5325788B-BEEF-A14F-8C7F-2A120ECD8340}" sibTransId="{EF7B7233-732D-B849-857E-33CC157E4FB2}"/>
    <dgm:cxn modelId="{6CBCD2A8-1C72-4DF8-A70A-165957DA102A}" type="presOf" srcId="{B26F7DFB-B0E7-D84A-BEF2-91494616A3C8}" destId="{A361D298-E662-A342-AEEE-3456FCE79869}" srcOrd="1" destOrd="0" presId="urn:microsoft.com/office/officeart/2005/8/layout/process3"/>
    <dgm:cxn modelId="{A041170F-B8FC-404A-8A69-15FDE67DAFE9}" type="presOf" srcId="{C5A26D11-C6EC-4540-8BF9-C5EBB5C54E40}" destId="{44A49D80-FD16-D643-901A-58A6D7BC2154}" srcOrd="0" destOrd="1" presId="urn:microsoft.com/office/officeart/2005/8/layout/process3"/>
    <dgm:cxn modelId="{B4FED004-BCE8-4DE7-9D8D-9961BC917F05}" type="presOf" srcId="{8D9DD822-204E-2948-B3F0-704E08016AAC}" destId="{723ED6F3-5239-8443-BD6F-EDAD561D2D07}" srcOrd="1" destOrd="0" presId="urn:microsoft.com/office/officeart/2005/8/layout/process3"/>
    <dgm:cxn modelId="{0E735411-4DC7-0443-A67F-603AA7F00B9A}" srcId="{8D9DD822-204E-2948-B3F0-704E08016AAC}" destId="{0B060C66-6F01-EF48-8EDD-51D121CAC66B}" srcOrd="1" destOrd="0" parTransId="{F8074544-8099-754B-898D-D360B43185F2}" sibTransId="{D0DFB480-5743-EC4B-A288-5D3516FA23EF}"/>
    <dgm:cxn modelId="{10427173-C152-49A1-AA41-315A4A194629}" type="presOf" srcId="{6DBBBAC6-8710-F044-8BDF-E8484FD9A245}" destId="{D6A6E175-0D6A-3D43-9D42-32AFA933B620}" srcOrd="0" destOrd="0" presId="urn:microsoft.com/office/officeart/2005/8/layout/process3"/>
    <dgm:cxn modelId="{3A0049F8-DB6C-410E-A4D3-FB25FEB35266}" type="presOf" srcId="{ABE43BAA-13A9-694D-94A9-033435222321}" destId="{6CADF8DC-F217-444C-9462-222097FAD4D3}" srcOrd="1" destOrd="0" presId="urn:microsoft.com/office/officeart/2005/8/layout/process3"/>
    <dgm:cxn modelId="{A2E71A41-A634-4ADC-9C94-475B9C52F98C}" type="presOf" srcId="{FEDA08AF-70C9-4C4C-A5D8-BF4D3ADCB541}" destId="{B56D146C-49A6-354B-9A52-906949DCB35B}" srcOrd="1" destOrd="0" presId="urn:microsoft.com/office/officeart/2005/8/layout/process3"/>
    <dgm:cxn modelId="{B3CE8C66-4CFA-7242-AB4A-EB786FAE1238}" srcId="{ABE43BAA-13A9-694D-94A9-033435222321}" destId="{C5A26D11-C6EC-4540-8BF9-C5EBB5C54E40}" srcOrd="1" destOrd="0" parTransId="{A311A444-0CB9-AF4B-878F-47D2FBBDF314}" sibTransId="{886B8BC1-12BE-4342-AEB0-65DDCF54E492}"/>
    <dgm:cxn modelId="{00AE6CC5-E7AA-4CC6-8989-CEE614EB8B12}" type="presOf" srcId="{C33F40B7-2E31-D745-81EB-CA061ADB568C}" destId="{CFBAE6D8-1615-1947-A874-3ED647C9F3E1}" srcOrd="1" destOrd="0" presId="urn:microsoft.com/office/officeart/2005/8/layout/process3"/>
    <dgm:cxn modelId="{92E22979-0B29-D047-81F7-71251B8DAA95}" srcId="{8D9DD822-204E-2948-B3F0-704E08016AAC}" destId="{BD1C088F-CE7A-0844-AD67-374CD9717631}" srcOrd="0" destOrd="0" parTransId="{6004AF52-031C-B042-AAF6-6F247BA8670C}" sibTransId="{C11E0625-C848-454F-8A12-369977F0DCA8}"/>
    <dgm:cxn modelId="{EAFE8175-51B0-4410-89E4-112D66528F44}" type="presOf" srcId="{ABE43BAA-13A9-694D-94A9-033435222321}" destId="{CFBFE482-418F-7640-BA3B-B3A7DE4901E9}" srcOrd="0" destOrd="0" presId="urn:microsoft.com/office/officeart/2005/8/layout/process3"/>
    <dgm:cxn modelId="{0326CE6D-14BD-4462-87DA-2EAEC21C53C4}" type="presOf" srcId="{9B257DE6-B11A-8448-A50F-6EE4FE039096}" destId="{D6A6E175-0D6A-3D43-9D42-32AFA933B620}" srcOrd="0" destOrd="1" presId="urn:microsoft.com/office/officeart/2005/8/layout/process3"/>
    <dgm:cxn modelId="{9DD3B758-DB1E-4538-8341-E568A3047ACB}" type="presOf" srcId="{FEDA08AF-70C9-4C4C-A5D8-BF4D3ADCB541}" destId="{5E1D1516-2487-E446-B1AF-E06D114A453F}" srcOrd="0" destOrd="0" presId="urn:microsoft.com/office/officeart/2005/8/layout/process3"/>
    <dgm:cxn modelId="{2195A1E9-76B0-4DBC-9218-B8682281758C}" type="presParOf" srcId="{E5CDB5C5-FAF9-0D47-9812-1B90B2685338}" destId="{B0141851-3610-4244-AD18-1A0F584F177A}" srcOrd="0" destOrd="0" presId="urn:microsoft.com/office/officeart/2005/8/layout/process3"/>
    <dgm:cxn modelId="{4C87B9CE-210A-40AE-AB98-7FE5D5401DEC}" type="presParOf" srcId="{B0141851-3610-4244-AD18-1A0F584F177A}" destId="{CFBFE482-418F-7640-BA3B-B3A7DE4901E9}" srcOrd="0" destOrd="0" presId="urn:microsoft.com/office/officeart/2005/8/layout/process3"/>
    <dgm:cxn modelId="{58CD3F9B-5F8E-44EA-93CE-030820B08363}" type="presParOf" srcId="{B0141851-3610-4244-AD18-1A0F584F177A}" destId="{6CADF8DC-F217-444C-9462-222097FAD4D3}" srcOrd="1" destOrd="0" presId="urn:microsoft.com/office/officeart/2005/8/layout/process3"/>
    <dgm:cxn modelId="{C42AAC29-00EE-45CB-9948-10232CE38FC9}" type="presParOf" srcId="{B0141851-3610-4244-AD18-1A0F584F177A}" destId="{44A49D80-FD16-D643-901A-58A6D7BC2154}" srcOrd="2" destOrd="0" presId="urn:microsoft.com/office/officeart/2005/8/layout/process3"/>
    <dgm:cxn modelId="{21EB2B85-6BAF-4477-8F3F-08C4EE9D7C86}" type="presParOf" srcId="{E5CDB5C5-FAF9-0D47-9812-1B90B2685338}" destId="{A42B1B76-6FB9-8C43-8177-EEF8E79D8A43}" srcOrd="1" destOrd="0" presId="urn:microsoft.com/office/officeart/2005/8/layout/process3"/>
    <dgm:cxn modelId="{82509B26-BB2F-40E8-84BE-A1186965EF2E}" type="presParOf" srcId="{A42B1B76-6FB9-8C43-8177-EEF8E79D8A43}" destId="{CFBAE6D8-1615-1947-A874-3ED647C9F3E1}" srcOrd="0" destOrd="0" presId="urn:microsoft.com/office/officeart/2005/8/layout/process3"/>
    <dgm:cxn modelId="{E3320CCE-11C0-4D1D-8B16-169F64FE04A3}" type="presParOf" srcId="{E5CDB5C5-FAF9-0D47-9812-1B90B2685338}" destId="{05FA8F1A-0633-CA4C-9B85-9B6C84C76B81}" srcOrd="2" destOrd="0" presId="urn:microsoft.com/office/officeart/2005/8/layout/process3"/>
    <dgm:cxn modelId="{162CCE57-1393-45B5-8442-A6531DB2492C}" type="presParOf" srcId="{05FA8F1A-0633-CA4C-9B85-9B6C84C76B81}" destId="{5E1D1516-2487-E446-B1AF-E06D114A453F}" srcOrd="0" destOrd="0" presId="urn:microsoft.com/office/officeart/2005/8/layout/process3"/>
    <dgm:cxn modelId="{E1D2287F-464C-4878-8EBD-20D5AF508251}" type="presParOf" srcId="{05FA8F1A-0633-CA4C-9B85-9B6C84C76B81}" destId="{B56D146C-49A6-354B-9A52-906949DCB35B}" srcOrd="1" destOrd="0" presId="urn:microsoft.com/office/officeart/2005/8/layout/process3"/>
    <dgm:cxn modelId="{AA1868DF-524D-40EE-B7A3-53068EA5C7E9}" type="presParOf" srcId="{05FA8F1A-0633-CA4C-9B85-9B6C84C76B81}" destId="{D6A6E175-0D6A-3D43-9D42-32AFA933B620}" srcOrd="2" destOrd="0" presId="urn:microsoft.com/office/officeart/2005/8/layout/process3"/>
    <dgm:cxn modelId="{E29E6DC9-467D-41BF-8B1D-CEA3D225A6B7}" type="presParOf" srcId="{E5CDB5C5-FAF9-0D47-9812-1B90B2685338}" destId="{43963B0D-2C02-CA42-AFED-FD6D0D5E6BFF}" srcOrd="3" destOrd="0" presId="urn:microsoft.com/office/officeart/2005/8/layout/process3"/>
    <dgm:cxn modelId="{2A57EA99-E3AB-4B3D-8356-9B9E8B95BD3A}" type="presParOf" srcId="{43963B0D-2C02-CA42-AFED-FD6D0D5E6BFF}" destId="{A361D298-E662-A342-AEEE-3456FCE79869}" srcOrd="0" destOrd="0" presId="urn:microsoft.com/office/officeart/2005/8/layout/process3"/>
    <dgm:cxn modelId="{7E06FDA3-2FBA-44C5-97E6-8E33F6881ADC}" type="presParOf" srcId="{E5CDB5C5-FAF9-0D47-9812-1B90B2685338}" destId="{3B337598-1839-4047-8D24-5C677F0E0729}" srcOrd="4" destOrd="0" presId="urn:microsoft.com/office/officeart/2005/8/layout/process3"/>
    <dgm:cxn modelId="{F92AD4DD-4526-4A2E-B8CB-0EC42B6E46E2}" type="presParOf" srcId="{3B337598-1839-4047-8D24-5C677F0E0729}" destId="{EFC39662-AA01-DE4B-B448-8824F58D74C2}" srcOrd="0" destOrd="0" presId="urn:microsoft.com/office/officeart/2005/8/layout/process3"/>
    <dgm:cxn modelId="{D2BDC6F1-AB80-4074-A242-504CE62E1F93}" type="presParOf" srcId="{3B337598-1839-4047-8D24-5C677F0E0729}" destId="{723ED6F3-5239-8443-BD6F-EDAD561D2D07}" srcOrd="1" destOrd="0" presId="urn:microsoft.com/office/officeart/2005/8/layout/process3"/>
    <dgm:cxn modelId="{F8893473-8AD6-4191-BDE5-6F38B27FB1A7}" type="presParOf" srcId="{3B337598-1839-4047-8D24-5C677F0E0729}" destId="{44553ACC-6114-D340-95E3-77B3DDAB39A9}"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B70A918-B0A5-AA48-9039-2320ADA9DF25}" type="doc">
      <dgm:prSet loTypeId="urn:microsoft.com/office/officeart/2005/8/layout/process3" loCatId="" qsTypeId="urn:microsoft.com/office/officeart/2005/8/quickstyle/simple4" qsCatId="simple" csTypeId="urn:microsoft.com/office/officeart/2005/8/colors/accent1_2" csCatId="accent1" phldr="1"/>
      <dgm:spPr/>
      <dgm:t>
        <a:bodyPr/>
        <a:lstStyle/>
        <a:p>
          <a:endParaRPr lang="en-US"/>
        </a:p>
      </dgm:t>
    </dgm:pt>
    <dgm:pt modelId="{ABE43BAA-13A9-694D-94A9-033435222321}">
      <dgm:prSet phldrT="[Text]" custT="1"/>
      <dgm:spPr/>
      <dgm:t>
        <a:bodyPr/>
        <a:lstStyle/>
        <a:p>
          <a:r>
            <a:rPr lang="en-US" sz="2400" b="1" dirty="0">
              <a:solidFill>
                <a:srgbClr val="000000"/>
              </a:solidFill>
            </a:rPr>
            <a:t>Affirm</a:t>
          </a:r>
          <a:endParaRPr lang="en-US" sz="2400" b="1" dirty="0"/>
        </a:p>
      </dgm:t>
    </dgm:pt>
    <dgm:pt modelId="{FBA42DC0-55B2-A84D-BEFD-E58808D9945F}" type="parTrans" cxnId="{88AAFADC-7F70-7241-99BC-BB0C658FD541}">
      <dgm:prSet/>
      <dgm:spPr/>
      <dgm:t>
        <a:bodyPr/>
        <a:lstStyle/>
        <a:p>
          <a:endParaRPr lang="en-US"/>
        </a:p>
      </dgm:t>
    </dgm:pt>
    <dgm:pt modelId="{C33F40B7-2E31-D745-81EB-CA061ADB568C}" type="sibTrans" cxnId="{88AAFADC-7F70-7241-99BC-BB0C658FD541}">
      <dgm:prSet/>
      <dgm:spPr/>
      <dgm:t>
        <a:bodyPr/>
        <a:lstStyle/>
        <a:p>
          <a:endParaRPr lang="en-US"/>
        </a:p>
      </dgm:t>
    </dgm:pt>
    <dgm:pt modelId="{6C66154D-0B43-3A46-8D02-1230D88D7189}">
      <dgm:prSet phldrT="[Text]" custT="1"/>
      <dgm:spPr/>
      <dgm:t>
        <a:bodyPr/>
        <a:lstStyle/>
        <a:p>
          <a:r>
            <a:rPr lang="en-US" sz="2000" b="0" dirty="0">
              <a:solidFill>
                <a:srgbClr val="000000"/>
              </a:solidFill>
            </a:rPr>
            <a:t>Start with the heart</a:t>
          </a:r>
          <a:endParaRPr lang="en-US" sz="2000" b="0" dirty="0"/>
        </a:p>
      </dgm:t>
    </dgm:pt>
    <dgm:pt modelId="{B308CCD2-6236-E04F-A109-5EC90C49FA63}" type="parTrans" cxnId="{FCE54D17-9692-8547-8977-2AACDF4CC615}">
      <dgm:prSet/>
      <dgm:spPr/>
      <dgm:t>
        <a:bodyPr/>
        <a:lstStyle/>
        <a:p>
          <a:endParaRPr lang="en-US"/>
        </a:p>
      </dgm:t>
    </dgm:pt>
    <dgm:pt modelId="{1B83A6D1-9B1C-8E42-B057-C7E4DA2E3148}" type="sibTrans" cxnId="{FCE54D17-9692-8547-8977-2AACDF4CC615}">
      <dgm:prSet/>
      <dgm:spPr/>
      <dgm:t>
        <a:bodyPr/>
        <a:lstStyle/>
        <a:p>
          <a:endParaRPr lang="en-US"/>
        </a:p>
      </dgm:t>
    </dgm:pt>
    <dgm:pt modelId="{C5A26D11-C6EC-4540-8BF9-C5EBB5C54E40}">
      <dgm:prSet phldrT="[Text]" custT="1"/>
      <dgm:spPr/>
      <dgm:t>
        <a:bodyPr/>
        <a:lstStyle/>
        <a:p>
          <a:r>
            <a:rPr lang="en-US" sz="2000" b="0" dirty="0">
              <a:solidFill>
                <a:srgbClr val="000000"/>
              </a:solidFill>
            </a:rPr>
            <a:t>Explain why we are all in this together</a:t>
          </a:r>
          <a:endParaRPr lang="en-US" sz="2000" b="0" dirty="0"/>
        </a:p>
      </dgm:t>
    </dgm:pt>
    <dgm:pt modelId="{A311A444-0CB9-AF4B-878F-47D2FBBDF314}" type="parTrans" cxnId="{B3CE8C66-4CFA-7242-AB4A-EB786FAE1238}">
      <dgm:prSet/>
      <dgm:spPr/>
      <dgm:t>
        <a:bodyPr/>
        <a:lstStyle/>
        <a:p>
          <a:endParaRPr lang="en-US"/>
        </a:p>
      </dgm:t>
    </dgm:pt>
    <dgm:pt modelId="{886B8BC1-12BE-4342-AEB0-65DDCF54E492}" type="sibTrans" cxnId="{B3CE8C66-4CFA-7242-AB4A-EB786FAE1238}">
      <dgm:prSet/>
      <dgm:spPr/>
      <dgm:t>
        <a:bodyPr/>
        <a:lstStyle/>
        <a:p>
          <a:endParaRPr lang="en-US"/>
        </a:p>
      </dgm:t>
    </dgm:pt>
    <dgm:pt modelId="{E5CDB5C5-FAF9-0D47-9812-1B90B2685338}" type="pres">
      <dgm:prSet presAssocID="{CB70A918-B0A5-AA48-9039-2320ADA9DF25}" presName="linearFlow" presStyleCnt="0">
        <dgm:presLayoutVars>
          <dgm:dir/>
          <dgm:animLvl val="lvl"/>
          <dgm:resizeHandles val="exact"/>
        </dgm:presLayoutVars>
      </dgm:prSet>
      <dgm:spPr/>
      <dgm:t>
        <a:bodyPr/>
        <a:lstStyle/>
        <a:p>
          <a:endParaRPr lang="en-US"/>
        </a:p>
      </dgm:t>
    </dgm:pt>
    <dgm:pt modelId="{B0141851-3610-4244-AD18-1A0F584F177A}" type="pres">
      <dgm:prSet presAssocID="{ABE43BAA-13A9-694D-94A9-033435222321}" presName="composite" presStyleCnt="0"/>
      <dgm:spPr/>
    </dgm:pt>
    <dgm:pt modelId="{CFBFE482-418F-7640-BA3B-B3A7DE4901E9}" type="pres">
      <dgm:prSet presAssocID="{ABE43BAA-13A9-694D-94A9-033435222321}" presName="parTx" presStyleLbl="node1" presStyleIdx="0" presStyleCnt="1">
        <dgm:presLayoutVars>
          <dgm:chMax val="0"/>
          <dgm:chPref val="0"/>
          <dgm:bulletEnabled val="1"/>
        </dgm:presLayoutVars>
      </dgm:prSet>
      <dgm:spPr/>
      <dgm:t>
        <a:bodyPr/>
        <a:lstStyle/>
        <a:p>
          <a:endParaRPr lang="en-US"/>
        </a:p>
      </dgm:t>
    </dgm:pt>
    <dgm:pt modelId="{6CADF8DC-F217-444C-9462-222097FAD4D3}" type="pres">
      <dgm:prSet presAssocID="{ABE43BAA-13A9-694D-94A9-033435222321}" presName="parSh" presStyleLbl="node1" presStyleIdx="0" presStyleCnt="1"/>
      <dgm:spPr/>
      <dgm:t>
        <a:bodyPr/>
        <a:lstStyle/>
        <a:p>
          <a:endParaRPr lang="en-US"/>
        </a:p>
      </dgm:t>
    </dgm:pt>
    <dgm:pt modelId="{44A49D80-FD16-D643-901A-58A6D7BC2154}" type="pres">
      <dgm:prSet presAssocID="{ABE43BAA-13A9-694D-94A9-033435222321}" presName="desTx" presStyleLbl="fgAcc1" presStyleIdx="0" presStyleCnt="1">
        <dgm:presLayoutVars>
          <dgm:bulletEnabled val="1"/>
        </dgm:presLayoutVars>
      </dgm:prSet>
      <dgm:spPr/>
      <dgm:t>
        <a:bodyPr/>
        <a:lstStyle/>
        <a:p>
          <a:endParaRPr lang="en-US"/>
        </a:p>
      </dgm:t>
    </dgm:pt>
  </dgm:ptLst>
  <dgm:cxnLst>
    <dgm:cxn modelId="{DED19CA3-BC92-7245-A752-B25793443383}" type="presOf" srcId="{ABE43BAA-13A9-694D-94A9-033435222321}" destId="{6CADF8DC-F217-444C-9462-222097FAD4D3}" srcOrd="1" destOrd="0" presId="urn:microsoft.com/office/officeart/2005/8/layout/process3"/>
    <dgm:cxn modelId="{3FD5B8C2-7356-E144-81F6-E5162D068837}" type="presOf" srcId="{CB70A918-B0A5-AA48-9039-2320ADA9DF25}" destId="{E5CDB5C5-FAF9-0D47-9812-1B90B2685338}" srcOrd="0" destOrd="0" presId="urn:microsoft.com/office/officeart/2005/8/layout/process3"/>
    <dgm:cxn modelId="{B3CE8C66-4CFA-7242-AB4A-EB786FAE1238}" srcId="{ABE43BAA-13A9-694D-94A9-033435222321}" destId="{C5A26D11-C6EC-4540-8BF9-C5EBB5C54E40}" srcOrd="1" destOrd="0" parTransId="{A311A444-0CB9-AF4B-878F-47D2FBBDF314}" sibTransId="{886B8BC1-12BE-4342-AEB0-65DDCF54E492}"/>
    <dgm:cxn modelId="{8F586E8F-9212-8D48-BBCF-482F080D2B28}" type="presOf" srcId="{6C66154D-0B43-3A46-8D02-1230D88D7189}" destId="{44A49D80-FD16-D643-901A-58A6D7BC2154}" srcOrd="0" destOrd="0" presId="urn:microsoft.com/office/officeart/2005/8/layout/process3"/>
    <dgm:cxn modelId="{4714E5CB-55E1-1D44-9D54-09F6ED329681}" type="presOf" srcId="{ABE43BAA-13A9-694D-94A9-033435222321}" destId="{CFBFE482-418F-7640-BA3B-B3A7DE4901E9}" srcOrd="0" destOrd="0" presId="urn:microsoft.com/office/officeart/2005/8/layout/process3"/>
    <dgm:cxn modelId="{FCE54D17-9692-8547-8977-2AACDF4CC615}" srcId="{ABE43BAA-13A9-694D-94A9-033435222321}" destId="{6C66154D-0B43-3A46-8D02-1230D88D7189}" srcOrd="0" destOrd="0" parTransId="{B308CCD2-6236-E04F-A109-5EC90C49FA63}" sibTransId="{1B83A6D1-9B1C-8E42-B057-C7E4DA2E3148}"/>
    <dgm:cxn modelId="{88AAFADC-7F70-7241-99BC-BB0C658FD541}" srcId="{CB70A918-B0A5-AA48-9039-2320ADA9DF25}" destId="{ABE43BAA-13A9-694D-94A9-033435222321}" srcOrd="0" destOrd="0" parTransId="{FBA42DC0-55B2-A84D-BEFD-E58808D9945F}" sibTransId="{C33F40B7-2E31-D745-81EB-CA061ADB568C}"/>
    <dgm:cxn modelId="{90990DAD-6494-8D41-B6D3-F23127D2F392}" type="presOf" srcId="{C5A26D11-C6EC-4540-8BF9-C5EBB5C54E40}" destId="{44A49D80-FD16-D643-901A-58A6D7BC2154}" srcOrd="0" destOrd="1" presId="urn:microsoft.com/office/officeart/2005/8/layout/process3"/>
    <dgm:cxn modelId="{C0C3F3C9-E869-2447-A95F-70577AE69A0D}" type="presParOf" srcId="{E5CDB5C5-FAF9-0D47-9812-1B90B2685338}" destId="{B0141851-3610-4244-AD18-1A0F584F177A}" srcOrd="0" destOrd="0" presId="urn:microsoft.com/office/officeart/2005/8/layout/process3"/>
    <dgm:cxn modelId="{24877675-3CF5-5447-A6DF-579E60B8DB37}" type="presParOf" srcId="{B0141851-3610-4244-AD18-1A0F584F177A}" destId="{CFBFE482-418F-7640-BA3B-B3A7DE4901E9}" srcOrd="0" destOrd="0" presId="urn:microsoft.com/office/officeart/2005/8/layout/process3"/>
    <dgm:cxn modelId="{49D8F202-BB83-C84C-A537-255DCD837228}" type="presParOf" srcId="{B0141851-3610-4244-AD18-1A0F584F177A}" destId="{6CADF8DC-F217-444C-9462-222097FAD4D3}" srcOrd="1" destOrd="0" presId="urn:microsoft.com/office/officeart/2005/8/layout/process3"/>
    <dgm:cxn modelId="{EE81C78D-A869-384B-A352-14AACEA8448B}" type="presParOf" srcId="{B0141851-3610-4244-AD18-1A0F584F177A}" destId="{44A49D80-FD16-D643-901A-58A6D7BC2154}"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B70A918-B0A5-AA48-9039-2320ADA9DF25}" type="doc">
      <dgm:prSet loTypeId="urn:microsoft.com/office/officeart/2005/8/layout/process3" loCatId="" qsTypeId="urn:microsoft.com/office/officeart/2005/8/quickstyle/simple4" qsCatId="simple" csTypeId="urn:microsoft.com/office/officeart/2005/8/colors/accent1_2" csCatId="accent1" phldr="1"/>
      <dgm:spPr/>
      <dgm:t>
        <a:bodyPr/>
        <a:lstStyle/>
        <a:p>
          <a:endParaRPr lang="en-US"/>
        </a:p>
      </dgm:t>
    </dgm:pt>
    <dgm:pt modelId="{ABE43BAA-13A9-694D-94A9-033435222321}">
      <dgm:prSet phldrT="[Text]" custT="1"/>
      <dgm:spPr/>
      <dgm:t>
        <a:bodyPr/>
        <a:lstStyle/>
        <a:p>
          <a:r>
            <a:rPr lang="en-US" sz="2400" b="1" dirty="0" smtClean="0">
              <a:solidFill>
                <a:srgbClr val="000000"/>
              </a:solidFill>
            </a:rPr>
            <a:t>Counter</a:t>
          </a:r>
          <a:endParaRPr lang="en-US" sz="2400" b="1" dirty="0"/>
        </a:p>
      </dgm:t>
    </dgm:pt>
    <dgm:pt modelId="{FBA42DC0-55B2-A84D-BEFD-E58808D9945F}" type="parTrans" cxnId="{88AAFADC-7F70-7241-99BC-BB0C658FD541}">
      <dgm:prSet/>
      <dgm:spPr/>
      <dgm:t>
        <a:bodyPr/>
        <a:lstStyle/>
        <a:p>
          <a:endParaRPr lang="en-US"/>
        </a:p>
      </dgm:t>
    </dgm:pt>
    <dgm:pt modelId="{C33F40B7-2E31-D745-81EB-CA061ADB568C}" type="sibTrans" cxnId="{88AAFADC-7F70-7241-99BC-BB0C658FD541}">
      <dgm:prSet/>
      <dgm:spPr/>
      <dgm:t>
        <a:bodyPr/>
        <a:lstStyle/>
        <a:p>
          <a:endParaRPr lang="en-US"/>
        </a:p>
      </dgm:t>
    </dgm:pt>
    <dgm:pt modelId="{6C66154D-0B43-3A46-8D02-1230D88D7189}">
      <dgm:prSet phldrT="[Text]" custT="1"/>
      <dgm:spPr/>
      <dgm:t>
        <a:bodyPr/>
        <a:lstStyle/>
        <a:p>
          <a:r>
            <a:rPr lang="en-US" sz="2000" b="0" dirty="0" smtClean="0">
              <a:solidFill>
                <a:srgbClr val="000000"/>
              </a:solidFill>
            </a:rPr>
            <a:t>Explain structural roots and realities</a:t>
          </a:r>
          <a:endParaRPr lang="en-US" sz="2000" b="0" dirty="0"/>
        </a:p>
      </dgm:t>
    </dgm:pt>
    <dgm:pt modelId="{B308CCD2-6236-E04F-A109-5EC90C49FA63}" type="parTrans" cxnId="{FCE54D17-9692-8547-8977-2AACDF4CC615}">
      <dgm:prSet/>
      <dgm:spPr/>
      <dgm:t>
        <a:bodyPr/>
        <a:lstStyle/>
        <a:p>
          <a:endParaRPr lang="en-US"/>
        </a:p>
      </dgm:t>
    </dgm:pt>
    <dgm:pt modelId="{1B83A6D1-9B1C-8E42-B057-C7E4DA2E3148}" type="sibTrans" cxnId="{FCE54D17-9692-8547-8977-2AACDF4CC615}">
      <dgm:prSet/>
      <dgm:spPr/>
      <dgm:t>
        <a:bodyPr/>
        <a:lstStyle/>
        <a:p>
          <a:endParaRPr lang="en-US"/>
        </a:p>
      </dgm:t>
    </dgm:pt>
    <dgm:pt modelId="{EEBBBFF1-9154-43FB-A3D2-E6760B59FA86}">
      <dgm:prSet custT="1"/>
      <dgm:spPr/>
      <dgm:t>
        <a:bodyPr/>
        <a:lstStyle/>
        <a:p>
          <a:r>
            <a:rPr lang="en-US" sz="2000" b="0" dirty="0" smtClean="0">
              <a:solidFill>
                <a:srgbClr val="000000"/>
              </a:solidFill>
            </a:rPr>
            <a:t>Take on race directly</a:t>
          </a:r>
          <a:endParaRPr lang="en-US" sz="2000" b="0" dirty="0">
            <a:solidFill>
              <a:srgbClr val="000000"/>
            </a:solidFill>
          </a:endParaRPr>
        </a:p>
      </dgm:t>
    </dgm:pt>
    <dgm:pt modelId="{6454A510-52A1-439A-A08A-BBB61C1C9735}" type="parTrans" cxnId="{1900868B-800E-41F4-9FDC-E9E0E4919A33}">
      <dgm:prSet/>
      <dgm:spPr/>
      <dgm:t>
        <a:bodyPr/>
        <a:lstStyle/>
        <a:p>
          <a:endParaRPr lang="en-US"/>
        </a:p>
      </dgm:t>
    </dgm:pt>
    <dgm:pt modelId="{F9BCF3C8-64BB-4E8D-94A1-BF95EDE0A27C}" type="sibTrans" cxnId="{1900868B-800E-41F4-9FDC-E9E0E4919A33}">
      <dgm:prSet/>
      <dgm:spPr/>
      <dgm:t>
        <a:bodyPr/>
        <a:lstStyle/>
        <a:p>
          <a:endParaRPr lang="en-US"/>
        </a:p>
      </dgm:t>
    </dgm:pt>
    <dgm:pt modelId="{E5CDB5C5-FAF9-0D47-9812-1B90B2685338}" type="pres">
      <dgm:prSet presAssocID="{CB70A918-B0A5-AA48-9039-2320ADA9DF25}" presName="linearFlow" presStyleCnt="0">
        <dgm:presLayoutVars>
          <dgm:dir/>
          <dgm:animLvl val="lvl"/>
          <dgm:resizeHandles val="exact"/>
        </dgm:presLayoutVars>
      </dgm:prSet>
      <dgm:spPr/>
      <dgm:t>
        <a:bodyPr/>
        <a:lstStyle/>
        <a:p>
          <a:endParaRPr lang="en-US"/>
        </a:p>
      </dgm:t>
    </dgm:pt>
    <dgm:pt modelId="{B0141851-3610-4244-AD18-1A0F584F177A}" type="pres">
      <dgm:prSet presAssocID="{ABE43BAA-13A9-694D-94A9-033435222321}" presName="composite" presStyleCnt="0"/>
      <dgm:spPr/>
    </dgm:pt>
    <dgm:pt modelId="{CFBFE482-418F-7640-BA3B-B3A7DE4901E9}" type="pres">
      <dgm:prSet presAssocID="{ABE43BAA-13A9-694D-94A9-033435222321}" presName="parTx" presStyleLbl="node1" presStyleIdx="0" presStyleCnt="1">
        <dgm:presLayoutVars>
          <dgm:chMax val="0"/>
          <dgm:chPref val="0"/>
          <dgm:bulletEnabled val="1"/>
        </dgm:presLayoutVars>
      </dgm:prSet>
      <dgm:spPr/>
      <dgm:t>
        <a:bodyPr/>
        <a:lstStyle/>
        <a:p>
          <a:endParaRPr lang="en-US"/>
        </a:p>
      </dgm:t>
    </dgm:pt>
    <dgm:pt modelId="{6CADF8DC-F217-444C-9462-222097FAD4D3}" type="pres">
      <dgm:prSet presAssocID="{ABE43BAA-13A9-694D-94A9-033435222321}" presName="parSh" presStyleLbl="node1" presStyleIdx="0" presStyleCnt="1"/>
      <dgm:spPr/>
      <dgm:t>
        <a:bodyPr/>
        <a:lstStyle/>
        <a:p>
          <a:endParaRPr lang="en-US"/>
        </a:p>
      </dgm:t>
    </dgm:pt>
    <dgm:pt modelId="{44A49D80-FD16-D643-901A-58A6D7BC2154}" type="pres">
      <dgm:prSet presAssocID="{ABE43BAA-13A9-694D-94A9-033435222321}" presName="desTx" presStyleLbl="fgAcc1" presStyleIdx="0" presStyleCnt="1">
        <dgm:presLayoutVars>
          <dgm:bulletEnabled val="1"/>
        </dgm:presLayoutVars>
      </dgm:prSet>
      <dgm:spPr/>
      <dgm:t>
        <a:bodyPr/>
        <a:lstStyle/>
        <a:p>
          <a:endParaRPr lang="en-US"/>
        </a:p>
      </dgm:t>
    </dgm:pt>
  </dgm:ptLst>
  <dgm:cxnLst>
    <dgm:cxn modelId="{1900868B-800E-41F4-9FDC-E9E0E4919A33}" srcId="{ABE43BAA-13A9-694D-94A9-033435222321}" destId="{EEBBBFF1-9154-43FB-A3D2-E6760B59FA86}" srcOrd="1" destOrd="0" parTransId="{6454A510-52A1-439A-A08A-BBB61C1C9735}" sibTransId="{F9BCF3C8-64BB-4E8D-94A1-BF95EDE0A27C}"/>
    <dgm:cxn modelId="{7E2054BC-0914-DD4E-B7AE-230542FAB3F6}" type="presOf" srcId="{CB70A918-B0A5-AA48-9039-2320ADA9DF25}" destId="{E5CDB5C5-FAF9-0D47-9812-1B90B2685338}" srcOrd="0" destOrd="0" presId="urn:microsoft.com/office/officeart/2005/8/layout/process3"/>
    <dgm:cxn modelId="{8D21CD6C-1D2B-8B49-8A07-DBA69492A392}" type="presOf" srcId="{6C66154D-0B43-3A46-8D02-1230D88D7189}" destId="{44A49D80-FD16-D643-901A-58A6D7BC2154}" srcOrd="0" destOrd="0" presId="urn:microsoft.com/office/officeart/2005/8/layout/process3"/>
    <dgm:cxn modelId="{88AAFADC-7F70-7241-99BC-BB0C658FD541}" srcId="{CB70A918-B0A5-AA48-9039-2320ADA9DF25}" destId="{ABE43BAA-13A9-694D-94A9-033435222321}" srcOrd="0" destOrd="0" parTransId="{FBA42DC0-55B2-A84D-BEFD-E58808D9945F}" sibTransId="{C33F40B7-2E31-D745-81EB-CA061ADB568C}"/>
    <dgm:cxn modelId="{66C85E53-86A9-4D48-B2B8-2EE07FABB7E4}" type="presOf" srcId="{ABE43BAA-13A9-694D-94A9-033435222321}" destId="{CFBFE482-418F-7640-BA3B-B3A7DE4901E9}" srcOrd="0" destOrd="0" presId="urn:microsoft.com/office/officeart/2005/8/layout/process3"/>
    <dgm:cxn modelId="{67ECE724-098F-0645-B340-69773A396BCB}" type="presOf" srcId="{ABE43BAA-13A9-694D-94A9-033435222321}" destId="{6CADF8DC-F217-444C-9462-222097FAD4D3}" srcOrd="1" destOrd="0" presId="urn:microsoft.com/office/officeart/2005/8/layout/process3"/>
    <dgm:cxn modelId="{FCE54D17-9692-8547-8977-2AACDF4CC615}" srcId="{ABE43BAA-13A9-694D-94A9-033435222321}" destId="{6C66154D-0B43-3A46-8D02-1230D88D7189}" srcOrd="0" destOrd="0" parTransId="{B308CCD2-6236-E04F-A109-5EC90C49FA63}" sibTransId="{1B83A6D1-9B1C-8E42-B057-C7E4DA2E3148}"/>
    <dgm:cxn modelId="{A07AA2D6-A8DE-CD4D-98C7-AC190B291641}" type="presOf" srcId="{EEBBBFF1-9154-43FB-A3D2-E6760B59FA86}" destId="{44A49D80-FD16-D643-901A-58A6D7BC2154}" srcOrd="0" destOrd="1" presId="urn:microsoft.com/office/officeart/2005/8/layout/process3"/>
    <dgm:cxn modelId="{E4E93CDE-65D1-3A4E-8623-E23F08CF110F}" type="presParOf" srcId="{E5CDB5C5-FAF9-0D47-9812-1B90B2685338}" destId="{B0141851-3610-4244-AD18-1A0F584F177A}" srcOrd="0" destOrd="0" presId="urn:microsoft.com/office/officeart/2005/8/layout/process3"/>
    <dgm:cxn modelId="{3B0442D4-26A2-E24D-AB00-4D2884E5C8CC}" type="presParOf" srcId="{B0141851-3610-4244-AD18-1A0F584F177A}" destId="{CFBFE482-418F-7640-BA3B-B3A7DE4901E9}" srcOrd="0" destOrd="0" presId="urn:microsoft.com/office/officeart/2005/8/layout/process3"/>
    <dgm:cxn modelId="{9CB20D61-FAD5-9D4F-AE6E-2AD7586B7098}" type="presParOf" srcId="{B0141851-3610-4244-AD18-1A0F584F177A}" destId="{6CADF8DC-F217-444C-9462-222097FAD4D3}" srcOrd="1" destOrd="0" presId="urn:microsoft.com/office/officeart/2005/8/layout/process3"/>
    <dgm:cxn modelId="{81823F80-3085-8D4C-AC8D-3422B15EE77D}" type="presParOf" srcId="{B0141851-3610-4244-AD18-1A0F584F177A}" destId="{44A49D80-FD16-D643-901A-58A6D7BC2154}"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B70A918-B0A5-AA48-9039-2320ADA9DF25}" type="doc">
      <dgm:prSet loTypeId="urn:microsoft.com/office/officeart/2005/8/layout/process3" loCatId="" qsTypeId="urn:microsoft.com/office/officeart/2005/8/quickstyle/simple4" qsCatId="simple" csTypeId="urn:microsoft.com/office/officeart/2005/8/colors/accent1_2" csCatId="accent1" phldr="1"/>
      <dgm:spPr/>
      <dgm:t>
        <a:bodyPr/>
        <a:lstStyle/>
        <a:p>
          <a:endParaRPr lang="en-US"/>
        </a:p>
      </dgm:t>
    </dgm:pt>
    <dgm:pt modelId="{ABE43BAA-13A9-694D-94A9-033435222321}">
      <dgm:prSet phldrT="[Text]" custT="1"/>
      <dgm:spPr/>
      <dgm:t>
        <a:bodyPr/>
        <a:lstStyle/>
        <a:p>
          <a:r>
            <a:rPr lang="en-US" sz="2400" b="1" dirty="0" smtClean="0">
              <a:solidFill>
                <a:srgbClr val="000000"/>
              </a:solidFill>
            </a:rPr>
            <a:t>Transform</a:t>
          </a:r>
          <a:endParaRPr lang="en-US" sz="2400" b="1" dirty="0"/>
        </a:p>
      </dgm:t>
    </dgm:pt>
    <dgm:pt modelId="{FBA42DC0-55B2-A84D-BEFD-E58808D9945F}" type="parTrans" cxnId="{88AAFADC-7F70-7241-99BC-BB0C658FD541}">
      <dgm:prSet/>
      <dgm:spPr/>
      <dgm:t>
        <a:bodyPr/>
        <a:lstStyle/>
        <a:p>
          <a:endParaRPr lang="en-US"/>
        </a:p>
      </dgm:t>
    </dgm:pt>
    <dgm:pt modelId="{C33F40B7-2E31-D745-81EB-CA061ADB568C}" type="sibTrans" cxnId="{88AAFADC-7F70-7241-99BC-BB0C658FD541}">
      <dgm:prSet/>
      <dgm:spPr/>
      <dgm:t>
        <a:bodyPr/>
        <a:lstStyle/>
        <a:p>
          <a:endParaRPr lang="en-US"/>
        </a:p>
      </dgm:t>
    </dgm:pt>
    <dgm:pt modelId="{6C66154D-0B43-3A46-8D02-1230D88D7189}">
      <dgm:prSet phldrT="[Text]" custT="1"/>
      <dgm:spPr/>
      <dgm:t>
        <a:bodyPr/>
        <a:lstStyle/>
        <a:p>
          <a:r>
            <a:rPr lang="en-US" sz="2000" b="0" dirty="0" smtClean="0">
              <a:solidFill>
                <a:srgbClr val="000000"/>
              </a:solidFill>
            </a:rPr>
            <a:t>Reframe winners and losers</a:t>
          </a:r>
          <a:endParaRPr lang="en-US" sz="2000" b="0" dirty="0"/>
        </a:p>
      </dgm:t>
    </dgm:pt>
    <dgm:pt modelId="{B308CCD2-6236-E04F-A109-5EC90C49FA63}" type="parTrans" cxnId="{FCE54D17-9692-8547-8977-2AACDF4CC615}">
      <dgm:prSet/>
      <dgm:spPr/>
      <dgm:t>
        <a:bodyPr/>
        <a:lstStyle/>
        <a:p>
          <a:endParaRPr lang="en-US"/>
        </a:p>
      </dgm:t>
    </dgm:pt>
    <dgm:pt modelId="{1B83A6D1-9B1C-8E42-B057-C7E4DA2E3148}" type="sibTrans" cxnId="{FCE54D17-9692-8547-8977-2AACDF4CC615}">
      <dgm:prSet/>
      <dgm:spPr/>
      <dgm:t>
        <a:bodyPr/>
        <a:lstStyle/>
        <a:p>
          <a:endParaRPr lang="en-US"/>
        </a:p>
      </dgm:t>
    </dgm:pt>
    <dgm:pt modelId="{07E75A42-C894-48E9-8E44-28C436DF2240}">
      <dgm:prSet phldrT="[Text]" custT="1"/>
      <dgm:spPr/>
      <dgm:t>
        <a:bodyPr/>
        <a:lstStyle/>
        <a:p>
          <a:endParaRPr lang="en-US" sz="2000" b="0" dirty="0"/>
        </a:p>
      </dgm:t>
    </dgm:pt>
    <dgm:pt modelId="{11BBFB6C-0AEC-4B47-96C5-E05928169755}" type="parTrans" cxnId="{1D360621-8319-4F37-BCCD-566D194B137D}">
      <dgm:prSet/>
      <dgm:spPr/>
      <dgm:t>
        <a:bodyPr/>
        <a:lstStyle/>
        <a:p>
          <a:endParaRPr lang="en-US"/>
        </a:p>
      </dgm:t>
    </dgm:pt>
    <dgm:pt modelId="{4890E5D1-06EA-4A65-9E82-84DF059A8D70}" type="sibTrans" cxnId="{1D360621-8319-4F37-BCCD-566D194B137D}">
      <dgm:prSet/>
      <dgm:spPr/>
      <dgm:t>
        <a:bodyPr/>
        <a:lstStyle/>
        <a:p>
          <a:endParaRPr lang="en-US"/>
        </a:p>
      </dgm:t>
    </dgm:pt>
    <dgm:pt modelId="{CEE87704-1916-4FE1-A07E-6C38422234C8}">
      <dgm:prSet phldrT="[Text]" custT="1"/>
      <dgm:spPr/>
      <dgm:t>
        <a:bodyPr/>
        <a:lstStyle/>
        <a:p>
          <a:r>
            <a:rPr lang="en-US" sz="2000" b="0" dirty="0" smtClean="0"/>
            <a:t>End with heart and a solution</a:t>
          </a:r>
          <a:endParaRPr lang="en-US" sz="2000" b="0" dirty="0"/>
        </a:p>
      </dgm:t>
    </dgm:pt>
    <dgm:pt modelId="{2CFAC8D3-270D-4C2F-803E-32DFB0F5DA49}" type="parTrans" cxnId="{5AC6E600-EEA3-442E-B0A9-FBB79580D46B}">
      <dgm:prSet/>
      <dgm:spPr/>
      <dgm:t>
        <a:bodyPr/>
        <a:lstStyle/>
        <a:p>
          <a:endParaRPr lang="en-US"/>
        </a:p>
      </dgm:t>
    </dgm:pt>
    <dgm:pt modelId="{0080CEC3-CB4C-4919-ACE4-8FDE8A5EBA49}" type="sibTrans" cxnId="{5AC6E600-EEA3-442E-B0A9-FBB79580D46B}">
      <dgm:prSet/>
      <dgm:spPr/>
      <dgm:t>
        <a:bodyPr/>
        <a:lstStyle/>
        <a:p>
          <a:endParaRPr lang="en-US"/>
        </a:p>
      </dgm:t>
    </dgm:pt>
    <dgm:pt modelId="{E5CDB5C5-FAF9-0D47-9812-1B90B2685338}" type="pres">
      <dgm:prSet presAssocID="{CB70A918-B0A5-AA48-9039-2320ADA9DF25}" presName="linearFlow" presStyleCnt="0">
        <dgm:presLayoutVars>
          <dgm:dir/>
          <dgm:animLvl val="lvl"/>
          <dgm:resizeHandles val="exact"/>
        </dgm:presLayoutVars>
      </dgm:prSet>
      <dgm:spPr/>
      <dgm:t>
        <a:bodyPr/>
        <a:lstStyle/>
        <a:p>
          <a:endParaRPr lang="en-US"/>
        </a:p>
      </dgm:t>
    </dgm:pt>
    <dgm:pt modelId="{B0141851-3610-4244-AD18-1A0F584F177A}" type="pres">
      <dgm:prSet presAssocID="{ABE43BAA-13A9-694D-94A9-033435222321}" presName="composite" presStyleCnt="0"/>
      <dgm:spPr/>
    </dgm:pt>
    <dgm:pt modelId="{CFBFE482-418F-7640-BA3B-B3A7DE4901E9}" type="pres">
      <dgm:prSet presAssocID="{ABE43BAA-13A9-694D-94A9-033435222321}" presName="parTx" presStyleLbl="node1" presStyleIdx="0" presStyleCnt="1">
        <dgm:presLayoutVars>
          <dgm:chMax val="0"/>
          <dgm:chPref val="0"/>
          <dgm:bulletEnabled val="1"/>
        </dgm:presLayoutVars>
      </dgm:prSet>
      <dgm:spPr/>
      <dgm:t>
        <a:bodyPr/>
        <a:lstStyle/>
        <a:p>
          <a:endParaRPr lang="en-US"/>
        </a:p>
      </dgm:t>
    </dgm:pt>
    <dgm:pt modelId="{6CADF8DC-F217-444C-9462-222097FAD4D3}" type="pres">
      <dgm:prSet presAssocID="{ABE43BAA-13A9-694D-94A9-033435222321}" presName="parSh" presStyleLbl="node1" presStyleIdx="0" presStyleCnt="1"/>
      <dgm:spPr/>
      <dgm:t>
        <a:bodyPr/>
        <a:lstStyle/>
        <a:p>
          <a:endParaRPr lang="en-US"/>
        </a:p>
      </dgm:t>
    </dgm:pt>
    <dgm:pt modelId="{44A49D80-FD16-D643-901A-58A6D7BC2154}" type="pres">
      <dgm:prSet presAssocID="{ABE43BAA-13A9-694D-94A9-033435222321}" presName="desTx" presStyleLbl="fgAcc1" presStyleIdx="0" presStyleCnt="1">
        <dgm:presLayoutVars>
          <dgm:bulletEnabled val="1"/>
        </dgm:presLayoutVars>
      </dgm:prSet>
      <dgm:spPr/>
      <dgm:t>
        <a:bodyPr/>
        <a:lstStyle/>
        <a:p>
          <a:endParaRPr lang="en-US"/>
        </a:p>
      </dgm:t>
    </dgm:pt>
  </dgm:ptLst>
  <dgm:cxnLst>
    <dgm:cxn modelId="{95E8D696-A36B-3240-AD51-AFC18AFB6991}" type="presOf" srcId="{ABE43BAA-13A9-694D-94A9-033435222321}" destId="{6CADF8DC-F217-444C-9462-222097FAD4D3}" srcOrd="1" destOrd="0" presId="urn:microsoft.com/office/officeart/2005/8/layout/process3"/>
    <dgm:cxn modelId="{5AC6E600-EEA3-442E-B0A9-FBB79580D46B}" srcId="{ABE43BAA-13A9-694D-94A9-033435222321}" destId="{CEE87704-1916-4FE1-A07E-6C38422234C8}" srcOrd="1" destOrd="0" parTransId="{2CFAC8D3-270D-4C2F-803E-32DFB0F5DA49}" sibTransId="{0080CEC3-CB4C-4919-ACE4-8FDE8A5EBA49}"/>
    <dgm:cxn modelId="{287E37F3-9BF2-A64D-AA95-8D553877BCB2}" type="presOf" srcId="{6C66154D-0B43-3A46-8D02-1230D88D7189}" destId="{44A49D80-FD16-D643-901A-58A6D7BC2154}" srcOrd="0" destOrd="0" presId="urn:microsoft.com/office/officeart/2005/8/layout/process3"/>
    <dgm:cxn modelId="{E7CDD96A-CD68-D643-9BAF-BAFD1A6855B9}" type="presOf" srcId="{07E75A42-C894-48E9-8E44-28C436DF2240}" destId="{44A49D80-FD16-D643-901A-58A6D7BC2154}" srcOrd="0" destOrd="2" presId="urn:microsoft.com/office/officeart/2005/8/layout/process3"/>
    <dgm:cxn modelId="{1596AF33-A7BD-E94F-A315-73F4093376C0}" type="presOf" srcId="{ABE43BAA-13A9-694D-94A9-033435222321}" destId="{CFBFE482-418F-7640-BA3B-B3A7DE4901E9}" srcOrd="0" destOrd="0" presId="urn:microsoft.com/office/officeart/2005/8/layout/process3"/>
    <dgm:cxn modelId="{FA753067-00B5-224E-9580-A7DEFEA1F245}" type="presOf" srcId="{CB70A918-B0A5-AA48-9039-2320ADA9DF25}" destId="{E5CDB5C5-FAF9-0D47-9812-1B90B2685338}" srcOrd="0" destOrd="0" presId="urn:microsoft.com/office/officeart/2005/8/layout/process3"/>
    <dgm:cxn modelId="{1D360621-8319-4F37-BCCD-566D194B137D}" srcId="{ABE43BAA-13A9-694D-94A9-033435222321}" destId="{07E75A42-C894-48E9-8E44-28C436DF2240}" srcOrd="2" destOrd="0" parTransId="{11BBFB6C-0AEC-4B47-96C5-E05928169755}" sibTransId="{4890E5D1-06EA-4A65-9E82-84DF059A8D70}"/>
    <dgm:cxn modelId="{FCE54D17-9692-8547-8977-2AACDF4CC615}" srcId="{ABE43BAA-13A9-694D-94A9-033435222321}" destId="{6C66154D-0B43-3A46-8D02-1230D88D7189}" srcOrd="0" destOrd="0" parTransId="{B308CCD2-6236-E04F-A109-5EC90C49FA63}" sibTransId="{1B83A6D1-9B1C-8E42-B057-C7E4DA2E3148}"/>
    <dgm:cxn modelId="{1E3BB237-E488-EB43-A891-1E1297D95BAF}" type="presOf" srcId="{CEE87704-1916-4FE1-A07E-6C38422234C8}" destId="{44A49D80-FD16-D643-901A-58A6D7BC2154}" srcOrd="0" destOrd="1" presId="urn:microsoft.com/office/officeart/2005/8/layout/process3"/>
    <dgm:cxn modelId="{88AAFADC-7F70-7241-99BC-BB0C658FD541}" srcId="{CB70A918-B0A5-AA48-9039-2320ADA9DF25}" destId="{ABE43BAA-13A9-694D-94A9-033435222321}" srcOrd="0" destOrd="0" parTransId="{FBA42DC0-55B2-A84D-BEFD-E58808D9945F}" sibTransId="{C33F40B7-2E31-D745-81EB-CA061ADB568C}"/>
    <dgm:cxn modelId="{817D046F-A17B-304B-B1D0-A66E47209E80}" type="presParOf" srcId="{E5CDB5C5-FAF9-0D47-9812-1B90B2685338}" destId="{B0141851-3610-4244-AD18-1A0F584F177A}" srcOrd="0" destOrd="0" presId="urn:microsoft.com/office/officeart/2005/8/layout/process3"/>
    <dgm:cxn modelId="{5D3FFE3D-A481-6F42-BE28-CF466EF3FE3E}" type="presParOf" srcId="{B0141851-3610-4244-AD18-1A0F584F177A}" destId="{CFBFE482-418F-7640-BA3B-B3A7DE4901E9}" srcOrd="0" destOrd="0" presId="urn:microsoft.com/office/officeart/2005/8/layout/process3"/>
    <dgm:cxn modelId="{CC6F3F81-0C09-EB4D-B7E0-EA8124BDD0C7}" type="presParOf" srcId="{B0141851-3610-4244-AD18-1A0F584F177A}" destId="{6CADF8DC-F217-444C-9462-222097FAD4D3}" srcOrd="1" destOrd="0" presId="urn:microsoft.com/office/officeart/2005/8/layout/process3"/>
    <dgm:cxn modelId="{4E2584F6-AC86-D945-96A8-E142DEED4459}" type="presParOf" srcId="{B0141851-3610-4244-AD18-1A0F584F177A}" destId="{44A49D80-FD16-D643-901A-58A6D7BC2154}"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B70A918-B0A5-AA48-9039-2320ADA9DF25}" type="doc">
      <dgm:prSet loTypeId="urn:microsoft.com/office/officeart/2005/8/layout/process3" loCatId="" qsTypeId="urn:microsoft.com/office/officeart/2005/8/quickstyle/simple4" qsCatId="simple" csTypeId="urn:microsoft.com/office/officeart/2005/8/colors/accent1_2" csCatId="accent1" phldr="1"/>
      <dgm:spPr/>
      <dgm:t>
        <a:bodyPr/>
        <a:lstStyle/>
        <a:p>
          <a:endParaRPr lang="en-US"/>
        </a:p>
      </dgm:t>
    </dgm:pt>
    <dgm:pt modelId="{ABE43BAA-13A9-694D-94A9-033435222321}">
      <dgm:prSet phldrT="[Text]" custT="1"/>
      <dgm:spPr/>
      <dgm:t>
        <a:bodyPr/>
        <a:lstStyle/>
        <a:p>
          <a:r>
            <a:rPr lang="en-US" sz="2400" b="1" dirty="0">
              <a:solidFill>
                <a:srgbClr val="000000"/>
              </a:solidFill>
            </a:rPr>
            <a:t>Affirm</a:t>
          </a:r>
          <a:endParaRPr lang="en-US" sz="2400" b="1" dirty="0"/>
        </a:p>
      </dgm:t>
    </dgm:pt>
    <dgm:pt modelId="{FBA42DC0-55B2-A84D-BEFD-E58808D9945F}" type="parTrans" cxnId="{88AAFADC-7F70-7241-99BC-BB0C658FD541}">
      <dgm:prSet/>
      <dgm:spPr/>
      <dgm:t>
        <a:bodyPr/>
        <a:lstStyle/>
        <a:p>
          <a:endParaRPr lang="en-US"/>
        </a:p>
      </dgm:t>
    </dgm:pt>
    <dgm:pt modelId="{C33F40B7-2E31-D745-81EB-CA061ADB568C}" type="sibTrans" cxnId="{88AAFADC-7F70-7241-99BC-BB0C658FD541}">
      <dgm:prSet/>
      <dgm:spPr/>
      <dgm:t>
        <a:bodyPr/>
        <a:lstStyle/>
        <a:p>
          <a:endParaRPr lang="en-US"/>
        </a:p>
      </dgm:t>
    </dgm:pt>
    <dgm:pt modelId="{FEDA08AF-70C9-4C4C-A5D8-BF4D3ADCB541}">
      <dgm:prSet custT="1"/>
      <dgm:spPr/>
      <dgm:t>
        <a:bodyPr/>
        <a:lstStyle/>
        <a:p>
          <a:r>
            <a:rPr lang="en-US" sz="2400" b="1" dirty="0">
              <a:solidFill>
                <a:srgbClr val="000000"/>
              </a:solidFill>
            </a:rPr>
            <a:t>Counter</a:t>
          </a:r>
        </a:p>
      </dgm:t>
    </dgm:pt>
    <dgm:pt modelId="{9DD01913-CB0A-3649-BF73-7635DB03C9F3}" type="parTrans" cxnId="{2777D533-6E6A-C549-AF9F-1C2882425798}">
      <dgm:prSet/>
      <dgm:spPr/>
      <dgm:t>
        <a:bodyPr/>
        <a:lstStyle/>
        <a:p>
          <a:endParaRPr lang="en-US"/>
        </a:p>
      </dgm:t>
    </dgm:pt>
    <dgm:pt modelId="{B26F7DFB-B0E7-D84A-BEF2-91494616A3C8}" type="sibTrans" cxnId="{2777D533-6E6A-C549-AF9F-1C2882425798}">
      <dgm:prSet/>
      <dgm:spPr/>
      <dgm:t>
        <a:bodyPr/>
        <a:lstStyle/>
        <a:p>
          <a:endParaRPr lang="en-US"/>
        </a:p>
      </dgm:t>
    </dgm:pt>
    <dgm:pt modelId="{6DBBBAC6-8710-F044-8BDF-E8484FD9A245}">
      <dgm:prSet custT="1"/>
      <dgm:spPr/>
      <dgm:t>
        <a:bodyPr/>
        <a:lstStyle/>
        <a:p>
          <a:r>
            <a:rPr lang="en-US" sz="1800" b="0" dirty="0" smtClean="0">
              <a:solidFill>
                <a:srgbClr val="000000"/>
              </a:solidFill>
            </a:rPr>
            <a:t>Counter resistance</a:t>
          </a:r>
          <a:endParaRPr lang="en-US" sz="1800" b="0" dirty="0">
            <a:solidFill>
              <a:srgbClr val="000000"/>
            </a:solidFill>
          </a:endParaRPr>
        </a:p>
      </dgm:t>
    </dgm:pt>
    <dgm:pt modelId="{4827FABD-C77D-2540-A2C8-7F70A6ED0F5D}" type="parTrans" cxnId="{C0910E0C-A8CC-0246-BA08-A7DE70FBB91A}">
      <dgm:prSet/>
      <dgm:spPr/>
      <dgm:t>
        <a:bodyPr/>
        <a:lstStyle/>
        <a:p>
          <a:endParaRPr lang="en-US"/>
        </a:p>
      </dgm:t>
    </dgm:pt>
    <dgm:pt modelId="{41E307CE-2A3C-C946-B9CB-3953D935BF5B}" type="sibTrans" cxnId="{C0910E0C-A8CC-0246-BA08-A7DE70FBB91A}">
      <dgm:prSet/>
      <dgm:spPr/>
      <dgm:t>
        <a:bodyPr/>
        <a:lstStyle/>
        <a:p>
          <a:endParaRPr lang="en-US"/>
        </a:p>
      </dgm:t>
    </dgm:pt>
    <dgm:pt modelId="{8D9DD822-204E-2948-B3F0-704E08016AAC}">
      <dgm:prSet custT="1"/>
      <dgm:spPr/>
      <dgm:t>
        <a:bodyPr/>
        <a:lstStyle/>
        <a:p>
          <a:r>
            <a:rPr lang="en-US" sz="2400" b="1" dirty="0">
              <a:solidFill>
                <a:prstClr val="black"/>
              </a:solidFill>
            </a:rPr>
            <a:t>Transform</a:t>
          </a:r>
        </a:p>
      </dgm:t>
    </dgm:pt>
    <dgm:pt modelId="{5325788B-BEEF-A14F-8C7F-2A120ECD8340}" type="parTrans" cxnId="{DD101357-09C1-C74D-9A6B-FE4A95084278}">
      <dgm:prSet/>
      <dgm:spPr/>
      <dgm:t>
        <a:bodyPr/>
        <a:lstStyle/>
        <a:p>
          <a:endParaRPr lang="en-US"/>
        </a:p>
      </dgm:t>
    </dgm:pt>
    <dgm:pt modelId="{EF7B7233-732D-B849-857E-33CC157E4FB2}" type="sibTrans" cxnId="{DD101357-09C1-C74D-9A6B-FE4A95084278}">
      <dgm:prSet/>
      <dgm:spPr/>
      <dgm:t>
        <a:bodyPr/>
        <a:lstStyle/>
        <a:p>
          <a:endParaRPr lang="en-US"/>
        </a:p>
      </dgm:t>
    </dgm:pt>
    <dgm:pt modelId="{BD1C088F-CE7A-0844-AD67-374CD9717631}">
      <dgm:prSet custT="1"/>
      <dgm:spPr/>
      <dgm:t>
        <a:bodyPr/>
        <a:lstStyle/>
        <a:p>
          <a:r>
            <a:rPr lang="en-US" sz="1800" b="0" dirty="0" smtClean="0">
              <a:solidFill>
                <a:srgbClr val="000000"/>
              </a:solidFill>
            </a:rPr>
            <a:t>Transform inertia to action</a:t>
          </a:r>
          <a:endParaRPr lang="en-US" sz="1800" b="0" dirty="0">
            <a:solidFill>
              <a:srgbClr val="000000"/>
            </a:solidFill>
          </a:endParaRPr>
        </a:p>
      </dgm:t>
    </dgm:pt>
    <dgm:pt modelId="{6004AF52-031C-B042-AAF6-6F247BA8670C}" type="parTrans" cxnId="{92E22979-0B29-D047-81F7-71251B8DAA95}">
      <dgm:prSet/>
      <dgm:spPr/>
      <dgm:t>
        <a:bodyPr/>
        <a:lstStyle/>
        <a:p>
          <a:endParaRPr lang="en-US"/>
        </a:p>
      </dgm:t>
    </dgm:pt>
    <dgm:pt modelId="{C11E0625-C848-454F-8A12-369977F0DCA8}" type="sibTrans" cxnId="{92E22979-0B29-D047-81F7-71251B8DAA95}">
      <dgm:prSet/>
      <dgm:spPr/>
      <dgm:t>
        <a:bodyPr/>
        <a:lstStyle/>
        <a:p>
          <a:endParaRPr lang="en-US"/>
        </a:p>
      </dgm:t>
    </dgm:pt>
    <dgm:pt modelId="{6C66154D-0B43-3A46-8D02-1230D88D7189}">
      <dgm:prSet phldrT="[Text]" custT="1"/>
      <dgm:spPr/>
      <dgm:t>
        <a:bodyPr/>
        <a:lstStyle/>
        <a:p>
          <a:r>
            <a:rPr lang="en-US" sz="1800" b="0" dirty="0" smtClean="0">
              <a:solidFill>
                <a:srgbClr val="000000"/>
              </a:solidFill>
            </a:rPr>
            <a:t>Affirm your colleagues</a:t>
          </a:r>
          <a:endParaRPr lang="en-US" sz="1800" b="0" dirty="0"/>
        </a:p>
      </dgm:t>
    </dgm:pt>
    <dgm:pt modelId="{B308CCD2-6236-E04F-A109-5EC90C49FA63}" type="parTrans" cxnId="{FCE54D17-9692-8547-8977-2AACDF4CC615}">
      <dgm:prSet/>
      <dgm:spPr/>
      <dgm:t>
        <a:bodyPr/>
        <a:lstStyle/>
        <a:p>
          <a:endParaRPr lang="en-US"/>
        </a:p>
      </dgm:t>
    </dgm:pt>
    <dgm:pt modelId="{1B83A6D1-9B1C-8E42-B057-C7E4DA2E3148}" type="sibTrans" cxnId="{FCE54D17-9692-8547-8977-2AACDF4CC615}">
      <dgm:prSet/>
      <dgm:spPr/>
      <dgm:t>
        <a:bodyPr/>
        <a:lstStyle/>
        <a:p>
          <a:endParaRPr lang="en-US"/>
        </a:p>
      </dgm:t>
    </dgm:pt>
    <dgm:pt modelId="{30D4E8D1-94CD-4B85-8B5C-566ADCFDE038}">
      <dgm:prSet custT="1"/>
      <dgm:spPr/>
      <dgm:t>
        <a:bodyPr/>
        <a:lstStyle/>
        <a:p>
          <a:r>
            <a:rPr lang="en-US" sz="1800" b="1" dirty="0" smtClean="0">
              <a:solidFill>
                <a:srgbClr val="000000"/>
              </a:solidFill>
            </a:rPr>
            <a:t>Think about the info your colleagues need to move forward</a:t>
          </a:r>
          <a:endParaRPr lang="en-US" sz="1800" b="1" dirty="0">
            <a:solidFill>
              <a:srgbClr val="000000"/>
            </a:solidFill>
          </a:endParaRPr>
        </a:p>
      </dgm:t>
    </dgm:pt>
    <dgm:pt modelId="{BFE5F110-3FAD-45D6-92D8-0110819E9091}" type="parTrans" cxnId="{5197E092-229D-48D7-BE50-475FB3ADBBE7}">
      <dgm:prSet/>
      <dgm:spPr/>
      <dgm:t>
        <a:bodyPr/>
        <a:lstStyle/>
        <a:p>
          <a:endParaRPr lang="en-US"/>
        </a:p>
      </dgm:t>
    </dgm:pt>
    <dgm:pt modelId="{2D751BBF-3DCA-45FA-B6CD-498F6B2BEC6E}" type="sibTrans" cxnId="{5197E092-229D-48D7-BE50-475FB3ADBBE7}">
      <dgm:prSet/>
      <dgm:spPr/>
      <dgm:t>
        <a:bodyPr/>
        <a:lstStyle/>
        <a:p>
          <a:endParaRPr lang="en-US"/>
        </a:p>
      </dgm:t>
    </dgm:pt>
    <dgm:pt modelId="{0D47CE4B-BBCE-4AE6-A7C0-9D30C7388E3E}">
      <dgm:prSet custT="1"/>
      <dgm:spPr/>
      <dgm:t>
        <a:bodyPr/>
        <a:lstStyle/>
        <a:p>
          <a:r>
            <a:rPr lang="en-US" sz="1800" b="1" dirty="0" smtClean="0">
              <a:solidFill>
                <a:srgbClr val="000000"/>
              </a:solidFill>
            </a:rPr>
            <a:t>Think about the resources available and next steps for your colleagues</a:t>
          </a:r>
          <a:endParaRPr lang="en-US" sz="1800" b="1" dirty="0">
            <a:solidFill>
              <a:srgbClr val="000000"/>
            </a:solidFill>
          </a:endParaRPr>
        </a:p>
      </dgm:t>
    </dgm:pt>
    <dgm:pt modelId="{3BE590C0-9AC2-4E2E-9371-6ACF954D4909}" type="parTrans" cxnId="{9E39E774-17E5-4FD0-937B-AF3E3546EB7A}">
      <dgm:prSet/>
      <dgm:spPr/>
      <dgm:t>
        <a:bodyPr/>
        <a:lstStyle/>
        <a:p>
          <a:endParaRPr lang="en-US"/>
        </a:p>
      </dgm:t>
    </dgm:pt>
    <dgm:pt modelId="{A5E400DC-BF43-44FB-BF6B-05A5B7AD7E9F}" type="sibTrans" cxnId="{9E39E774-17E5-4FD0-937B-AF3E3546EB7A}">
      <dgm:prSet/>
      <dgm:spPr/>
      <dgm:t>
        <a:bodyPr/>
        <a:lstStyle/>
        <a:p>
          <a:endParaRPr lang="en-US"/>
        </a:p>
      </dgm:t>
    </dgm:pt>
    <dgm:pt modelId="{9EBF1D5D-4503-41D0-8FF6-EE9C33AC8FAC}">
      <dgm:prSet phldrT="[Text]" custT="1"/>
      <dgm:spPr/>
      <dgm:t>
        <a:bodyPr/>
        <a:lstStyle/>
        <a:p>
          <a:r>
            <a:rPr lang="en-US" sz="1800" b="1" dirty="0" smtClean="0"/>
            <a:t>Think about how your colleagues will react to the plan or process</a:t>
          </a:r>
          <a:endParaRPr lang="en-US" sz="1800" b="1" dirty="0"/>
        </a:p>
      </dgm:t>
    </dgm:pt>
    <dgm:pt modelId="{5BF6EF49-59E5-40B4-A0E5-25ADC6237293}" type="sibTrans" cxnId="{0BEE009B-4279-4C75-B104-3204E79D7748}">
      <dgm:prSet/>
      <dgm:spPr/>
      <dgm:t>
        <a:bodyPr/>
        <a:lstStyle/>
        <a:p>
          <a:endParaRPr lang="en-US"/>
        </a:p>
      </dgm:t>
    </dgm:pt>
    <dgm:pt modelId="{A5D9FFEF-4C63-4ACB-8F97-45C1D5AA4F8A}" type="parTrans" cxnId="{0BEE009B-4279-4C75-B104-3204E79D7748}">
      <dgm:prSet/>
      <dgm:spPr/>
      <dgm:t>
        <a:bodyPr/>
        <a:lstStyle/>
        <a:p>
          <a:endParaRPr lang="en-US"/>
        </a:p>
      </dgm:t>
    </dgm:pt>
    <dgm:pt modelId="{E5CDB5C5-FAF9-0D47-9812-1B90B2685338}" type="pres">
      <dgm:prSet presAssocID="{CB70A918-B0A5-AA48-9039-2320ADA9DF25}" presName="linearFlow" presStyleCnt="0">
        <dgm:presLayoutVars>
          <dgm:dir/>
          <dgm:animLvl val="lvl"/>
          <dgm:resizeHandles val="exact"/>
        </dgm:presLayoutVars>
      </dgm:prSet>
      <dgm:spPr/>
      <dgm:t>
        <a:bodyPr/>
        <a:lstStyle/>
        <a:p>
          <a:endParaRPr lang="en-US"/>
        </a:p>
      </dgm:t>
    </dgm:pt>
    <dgm:pt modelId="{B0141851-3610-4244-AD18-1A0F584F177A}" type="pres">
      <dgm:prSet presAssocID="{ABE43BAA-13A9-694D-94A9-033435222321}" presName="composite" presStyleCnt="0"/>
      <dgm:spPr/>
    </dgm:pt>
    <dgm:pt modelId="{CFBFE482-418F-7640-BA3B-B3A7DE4901E9}" type="pres">
      <dgm:prSet presAssocID="{ABE43BAA-13A9-694D-94A9-033435222321}" presName="parTx" presStyleLbl="node1" presStyleIdx="0" presStyleCnt="3">
        <dgm:presLayoutVars>
          <dgm:chMax val="0"/>
          <dgm:chPref val="0"/>
          <dgm:bulletEnabled val="1"/>
        </dgm:presLayoutVars>
      </dgm:prSet>
      <dgm:spPr/>
      <dgm:t>
        <a:bodyPr/>
        <a:lstStyle/>
        <a:p>
          <a:endParaRPr lang="en-US"/>
        </a:p>
      </dgm:t>
    </dgm:pt>
    <dgm:pt modelId="{6CADF8DC-F217-444C-9462-222097FAD4D3}" type="pres">
      <dgm:prSet presAssocID="{ABE43BAA-13A9-694D-94A9-033435222321}" presName="parSh" presStyleLbl="node1" presStyleIdx="0" presStyleCnt="3"/>
      <dgm:spPr/>
      <dgm:t>
        <a:bodyPr/>
        <a:lstStyle/>
        <a:p>
          <a:endParaRPr lang="en-US"/>
        </a:p>
      </dgm:t>
    </dgm:pt>
    <dgm:pt modelId="{44A49D80-FD16-D643-901A-58A6D7BC2154}" type="pres">
      <dgm:prSet presAssocID="{ABE43BAA-13A9-694D-94A9-033435222321}" presName="desTx" presStyleLbl="fgAcc1" presStyleIdx="0" presStyleCnt="3">
        <dgm:presLayoutVars>
          <dgm:bulletEnabled val="1"/>
        </dgm:presLayoutVars>
      </dgm:prSet>
      <dgm:spPr/>
      <dgm:t>
        <a:bodyPr/>
        <a:lstStyle/>
        <a:p>
          <a:endParaRPr lang="en-US"/>
        </a:p>
      </dgm:t>
    </dgm:pt>
    <dgm:pt modelId="{A42B1B76-6FB9-8C43-8177-EEF8E79D8A43}" type="pres">
      <dgm:prSet presAssocID="{C33F40B7-2E31-D745-81EB-CA061ADB568C}" presName="sibTrans" presStyleLbl="sibTrans2D1" presStyleIdx="0" presStyleCnt="2"/>
      <dgm:spPr/>
      <dgm:t>
        <a:bodyPr/>
        <a:lstStyle/>
        <a:p>
          <a:endParaRPr lang="en-US"/>
        </a:p>
      </dgm:t>
    </dgm:pt>
    <dgm:pt modelId="{CFBAE6D8-1615-1947-A874-3ED647C9F3E1}" type="pres">
      <dgm:prSet presAssocID="{C33F40B7-2E31-D745-81EB-CA061ADB568C}" presName="connTx" presStyleLbl="sibTrans2D1" presStyleIdx="0" presStyleCnt="2"/>
      <dgm:spPr/>
      <dgm:t>
        <a:bodyPr/>
        <a:lstStyle/>
        <a:p>
          <a:endParaRPr lang="en-US"/>
        </a:p>
      </dgm:t>
    </dgm:pt>
    <dgm:pt modelId="{05FA8F1A-0633-CA4C-9B85-9B6C84C76B81}" type="pres">
      <dgm:prSet presAssocID="{FEDA08AF-70C9-4C4C-A5D8-BF4D3ADCB541}" presName="composite" presStyleCnt="0"/>
      <dgm:spPr/>
    </dgm:pt>
    <dgm:pt modelId="{5E1D1516-2487-E446-B1AF-E06D114A453F}" type="pres">
      <dgm:prSet presAssocID="{FEDA08AF-70C9-4C4C-A5D8-BF4D3ADCB541}" presName="parTx" presStyleLbl="node1" presStyleIdx="0" presStyleCnt="3">
        <dgm:presLayoutVars>
          <dgm:chMax val="0"/>
          <dgm:chPref val="0"/>
          <dgm:bulletEnabled val="1"/>
        </dgm:presLayoutVars>
      </dgm:prSet>
      <dgm:spPr/>
      <dgm:t>
        <a:bodyPr/>
        <a:lstStyle/>
        <a:p>
          <a:endParaRPr lang="en-US"/>
        </a:p>
      </dgm:t>
    </dgm:pt>
    <dgm:pt modelId="{B56D146C-49A6-354B-9A52-906949DCB35B}" type="pres">
      <dgm:prSet presAssocID="{FEDA08AF-70C9-4C4C-A5D8-BF4D3ADCB541}" presName="parSh" presStyleLbl="node1" presStyleIdx="1" presStyleCnt="3"/>
      <dgm:spPr/>
      <dgm:t>
        <a:bodyPr/>
        <a:lstStyle/>
        <a:p>
          <a:endParaRPr lang="en-US"/>
        </a:p>
      </dgm:t>
    </dgm:pt>
    <dgm:pt modelId="{D6A6E175-0D6A-3D43-9D42-32AFA933B620}" type="pres">
      <dgm:prSet presAssocID="{FEDA08AF-70C9-4C4C-A5D8-BF4D3ADCB541}" presName="desTx" presStyleLbl="fgAcc1" presStyleIdx="1" presStyleCnt="3">
        <dgm:presLayoutVars>
          <dgm:bulletEnabled val="1"/>
        </dgm:presLayoutVars>
      </dgm:prSet>
      <dgm:spPr/>
      <dgm:t>
        <a:bodyPr/>
        <a:lstStyle/>
        <a:p>
          <a:endParaRPr lang="en-US"/>
        </a:p>
      </dgm:t>
    </dgm:pt>
    <dgm:pt modelId="{43963B0D-2C02-CA42-AFED-FD6D0D5E6BFF}" type="pres">
      <dgm:prSet presAssocID="{B26F7DFB-B0E7-D84A-BEF2-91494616A3C8}" presName="sibTrans" presStyleLbl="sibTrans2D1" presStyleIdx="1" presStyleCnt="2"/>
      <dgm:spPr/>
      <dgm:t>
        <a:bodyPr/>
        <a:lstStyle/>
        <a:p>
          <a:endParaRPr lang="en-US"/>
        </a:p>
      </dgm:t>
    </dgm:pt>
    <dgm:pt modelId="{A361D298-E662-A342-AEEE-3456FCE79869}" type="pres">
      <dgm:prSet presAssocID="{B26F7DFB-B0E7-D84A-BEF2-91494616A3C8}" presName="connTx" presStyleLbl="sibTrans2D1" presStyleIdx="1" presStyleCnt="2"/>
      <dgm:spPr/>
      <dgm:t>
        <a:bodyPr/>
        <a:lstStyle/>
        <a:p>
          <a:endParaRPr lang="en-US"/>
        </a:p>
      </dgm:t>
    </dgm:pt>
    <dgm:pt modelId="{3B337598-1839-4047-8D24-5C677F0E0729}" type="pres">
      <dgm:prSet presAssocID="{8D9DD822-204E-2948-B3F0-704E08016AAC}" presName="composite" presStyleCnt="0"/>
      <dgm:spPr/>
    </dgm:pt>
    <dgm:pt modelId="{EFC39662-AA01-DE4B-B448-8824F58D74C2}" type="pres">
      <dgm:prSet presAssocID="{8D9DD822-204E-2948-B3F0-704E08016AAC}" presName="parTx" presStyleLbl="node1" presStyleIdx="1" presStyleCnt="3">
        <dgm:presLayoutVars>
          <dgm:chMax val="0"/>
          <dgm:chPref val="0"/>
          <dgm:bulletEnabled val="1"/>
        </dgm:presLayoutVars>
      </dgm:prSet>
      <dgm:spPr/>
      <dgm:t>
        <a:bodyPr/>
        <a:lstStyle/>
        <a:p>
          <a:endParaRPr lang="en-US"/>
        </a:p>
      </dgm:t>
    </dgm:pt>
    <dgm:pt modelId="{723ED6F3-5239-8443-BD6F-EDAD561D2D07}" type="pres">
      <dgm:prSet presAssocID="{8D9DD822-204E-2948-B3F0-704E08016AAC}" presName="parSh" presStyleLbl="node1" presStyleIdx="2" presStyleCnt="3"/>
      <dgm:spPr/>
      <dgm:t>
        <a:bodyPr/>
        <a:lstStyle/>
        <a:p>
          <a:endParaRPr lang="en-US"/>
        </a:p>
      </dgm:t>
    </dgm:pt>
    <dgm:pt modelId="{44553ACC-6114-D340-95E3-77B3DDAB39A9}" type="pres">
      <dgm:prSet presAssocID="{8D9DD822-204E-2948-B3F0-704E08016AAC}" presName="desTx" presStyleLbl="fgAcc1" presStyleIdx="2" presStyleCnt="3">
        <dgm:presLayoutVars>
          <dgm:bulletEnabled val="1"/>
        </dgm:presLayoutVars>
      </dgm:prSet>
      <dgm:spPr/>
      <dgm:t>
        <a:bodyPr/>
        <a:lstStyle/>
        <a:p>
          <a:endParaRPr lang="en-US"/>
        </a:p>
      </dgm:t>
    </dgm:pt>
  </dgm:ptLst>
  <dgm:cxnLst>
    <dgm:cxn modelId="{9E39E774-17E5-4FD0-937B-AF3E3546EB7A}" srcId="{8D9DD822-204E-2948-B3F0-704E08016AAC}" destId="{0D47CE4B-BBCE-4AE6-A7C0-9D30C7388E3E}" srcOrd="1" destOrd="0" parTransId="{3BE590C0-9AC2-4E2E-9371-6ACF954D4909}" sibTransId="{A5E400DC-BF43-44FB-BF6B-05A5B7AD7E9F}"/>
    <dgm:cxn modelId="{5EE3E5D3-AD31-4ABC-95BC-7D3150A83DA2}" type="presOf" srcId="{9EBF1D5D-4503-41D0-8FF6-EE9C33AC8FAC}" destId="{44A49D80-FD16-D643-901A-58A6D7BC2154}" srcOrd="0" destOrd="1" presId="urn:microsoft.com/office/officeart/2005/8/layout/process3"/>
    <dgm:cxn modelId="{1494C818-009E-4CD6-8A75-19DC39B00866}" type="presOf" srcId="{C33F40B7-2E31-D745-81EB-CA061ADB568C}" destId="{A42B1B76-6FB9-8C43-8177-EEF8E79D8A43}" srcOrd="0" destOrd="0" presId="urn:microsoft.com/office/officeart/2005/8/layout/process3"/>
    <dgm:cxn modelId="{70744C76-6E96-4101-9965-AE02A5A2F033}" type="presOf" srcId="{B26F7DFB-B0E7-D84A-BEF2-91494616A3C8}" destId="{A361D298-E662-A342-AEEE-3456FCE79869}" srcOrd="1" destOrd="0" presId="urn:microsoft.com/office/officeart/2005/8/layout/process3"/>
    <dgm:cxn modelId="{3B3C1D80-EED4-4435-BD21-35573F6960AD}" type="presOf" srcId="{B26F7DFB-B0E7-D84A-BEF2-91494616A3C8}" destId="{43963B0D-2C02-CA42-AFED-FD6D0D5E6BFF}" srcOrd="0" destOrd="0" presId="urn:microsoft.com/office/officeart/2005/8/layout/process3"/>
    <dgm:cxn modelId="{3FDFCDDB-16E5-41FA-9CE8-3B39DCC5D95C}" type="presOf" srcId="{6C66154D-0B43-3A46-8D02-1230D88D7189}" destId="{44A49D80-FD16-D643-901A-58A6D7BC2154}" srcOrd="0" destOrd="0" presId="urn:microsoft.com/office/officeart/2005/8/layout/process3"/>
    <dgm:cxn modelId="{0BEE009B-4279-4C75-B104-3204E79D7748}" srcId="{ABE43BAA-13A9-694D-94A9-033435222321}" destId="{9EBF1D5D-4503-41D0-8FF6-EE9C33AC8FAC}" srcOrd="1" destOrd="0" parTransId="{A5D9FFEF-4C63-4ACB-8F97-45C1D5AA4F8A}" sibTransId="{5BF6EF49-59E5-40B4-A0E5-25ADC6237293}"/>
    <dgm:cxn modelId="{D4BAC9F6-DFF3-4B54-A232-238D9E301813}" type="presOf" srcId="{ABE43BAA-13A9-694D-94A9-033435222321}" destId="{6CADF8DC-F217-444C-9462-222097FAD4D3}" srcOrd="1" destOrd="0" presId="urn:microsoft.com/office/officeart/2005/8/layout/process3"/>
    <dgm:cxn modelId="{0018CB14-2A74-4DB5-A753-9C1107977298}" type="presOf" srcId="{BD1C088F-CE7A-0844-AD67-374CD9717631}" destId="{44553ACC-6114-D340-95E3-77B3DDAB39A9}" srcOrd="0" destOrd="0" presId="urn:microsoft.com/office/officeart/2005/8/layout/process3"/>
    <dgm:cxn modelId="{C21ACE41-61C5-4F64-9BE3-AF8011F3E060}" type="presOf" srcId="{CB70A918-B0A5-AA48-9039-2320ADA9DF25}" destId="{E5CDB5C5-FAF9-0D47-9812-1B90B2685338}" srcOrd="0" destOrd="0" presId="urn:microsoft.com/office/officeart/2005/8/layout/process3"/>
    <dgm:cxn modelId="{52086EEB-847C-4FAD-9EBB-077D0EA6EDC1}" type="presOf" srcId="{30D4E8D1-94CD-4B85-8B5C-566ADCFDE038}" destId="{D6A6E175-0D6A-3D43-9D42-32AFA933B620}" srcOrd="0" destOrd="1" presId="urn:microsoft.com/office/officeart/2005/8/layout/process3"/>
    <dgm:cxn modelId="{5197E092-229D-48D7-BE50-475FB3ADBBE7}" srcId="{FEDA08AF-70C9-4C4C-A5D8-BF4D3ADCB541}" destId="{30D4E8D1-94CD-4B85-8B5C-566ADCFDE038}" srcOrd="1" destOrd="0" parTransId="{BFE5F110-3FAD-45D6-92D8-0110819E9091}" sibTransId="{2D751BBF-3DCA-45FA-B6CD-498F6B2BEC6E}"/>
    <dgm:cxn modelId="{2B5FCEAA-9E8F-4D95-BE75-41B4C3B78406}" type="presOf" srcId="{ABE43BAA-13A9-694D-94A9-033435222321}" destId="{CFBFE482-418F-7640-BA3B-B3A7DE4901E9}" srcOrd="0" destOrd="0" presId="urn:microsoft.com/office/officeart/2005/8/layout/process3"/>
    <dgm:cxn modelId="{0CACBE9D-0CEA-47CD-BB2C-C000AB638781}" type="presOf" srcId="{0D47CE4B-BBCE-4AE6-A7C0-9D30C7388E3E}" destId="{44553ACC-6114-D340-95E3-77B3DDAB39A9}" srcOrd="0" destOrd="1" presId="urn:microsoft.com/office/officeart/2005/8/layout/process3"/>
    <dgm:cxn modelId="{92E22979-0B29-D047-81F7-71251B8DAA95}" srcId="{8D9DD822-204E-2948-B3F0-704E08016AAC}" destId="{BD1C088F-CE7A-0844-AD67-374CD9717631}" srcOrd="0" destOrd="0" parTransId="{6004AF52-031C-B042-AAF6-6F247BA8670C}" sibTransId="{C11E0625-C848-454F-8A12-369977F0DCA8}"/>
    <dgm:cxn modelId="{FCE54D17-9692-8547-8977-2AACDF4CC615}" srcId="{ABE43BAA-13A9-694D-94A9-033435222321}" destId="{6C66154D-0B43-3A46-8D02-1230D88D7189}" srcOrd="0" destOrd="0" parTransId="{B308CCD2-6236-E04F-A109-5EC90C49FA63}" sibTransId="{1B83A6D1-9B1C-8E42-B057-C7E4DA2E3148}"/>
    <dgm:cxn modelId="{ED5EC266-3BB3-4165-88EF-9C83EF023AD2}" type="presOf" srcId="{8D9DD822-204E-2948-B3F0-704E08016AAC}" destId="{723ED6F3-5239-8443-BD6F-EDAD561D2D07}" srcOrd="1" destOrd="0" presId="urn:microsoft.com/office/officeart/2005/8/layout/process3"/>
    <dgm:cxn modelId="{2777D533-6E6A-C549-AF9F-1C2882425798}" srcId="{CB70A918-B0A5-AA48-9039-2320ADA9DF25}" destId="{FEDA08AF-70C9-4C4C-A5D8-BF4D3ADCB541}" srcOrd="1" destOrd="0" parTransId="{9DD01913-CB0A-3649-BF73-7635DB03C9F3}" sibTransId="{B26F7DFB-B0E7-D84A-BEF2-91494616A3C8}"/>
    <dgm:cxn modelId="{41D72CC5-EA5F-41AC-82AB-DBFF1BAD989F}" type="presOf" srcId="{FEDA08AF-70C9-4C4C-A5D8-BF4D3ADCB541}" destId="{5E1D1516-2487-E446-B1AF-E06D114A453F}" srcOrd="0" destOrd="0" presId="urn:microsoft.com/office/officeart/2005/8/layout/process3"/>
    <dgm:cxn modelId="{C0910E0C-A8CC-0246-BA08-A7DE70FBB91A}" srcId="{FEDA08AF-70C9-4C4C-A5D8-BF4D3ADCB541}" destId="{6DBBBAC6-8710-F044-8BDF-E8484FD9A245}" srcOrd="0" destOrd="0" parTransId="{4827FABD-C77D-2540-A2C8-7F70A6ED0F5D}" sibTransId="{41E307CE-2A3C-C946-B9CB-3953D935BF5B}"/>
    <dgm:cxn modelId="{B913A657-5009-4029-AA04-E2A7E44F03C2}" type="presOf" srcId="{C33F40B7-2E31-D745-81EB-CA061ADB568C}" destId="{CFBAE6D8-1615-1947-A874-3ED647C9F3E1}" srcOrd="1" destOrd="0" presId="urn:microsoft.com/office/officeart/2005/8/layout/process3"/>
    <dgm:cxn modelId="{88AAFADC-7F70-7241-99BC-BB0C658FD541}" srcId="{CB70A918-B0A5-AA48-9039-2320ADA9DF25}" destId="{ABE43BAA-13A9-694D-94A9-033435222321}" srcOrd="0" destOrd="0" parTransId="{FBA42DC0-55B2-A84D-BEFD-E58808D9945F}" sibTransId="{C33F40B7-2E31-D745-81EB-CA061ADB568C}"/>
    <dgm:cxn modelId="{028EC1EA-7572-44F0-840E-89C6A7A20702}" type="presOf" srcId="{FEDA08AF-70C9-4C4C-A5D8-BF4D3ADCB541}" destId="{B56D146C-49A6-354B-9A52-906949DCB35B}" srcOrd="1" destOrd="0" presId="urn:microsoft.com/office/officeart/2005/8/layout/process3"/>
    <dgm:cxn modelId="{C24A8C69-DAEB-455B-A8F4-BE919A582B5A}" type="presOf" srcId="{6DBBBAC6-8710-F044-8BDF-E8484FD9A245}" destId="{D6A6E175-0D6A-3D43-9D42-32AFA933B620}" srcOrd="0" destOrd="0" presId="urn:microsoft.com/office/officeart/2005/8/layout/process3"/>
    <dgm:cxn modelId="{4C98B07F-A7F9-45DA-B669-10F989FCE1EC}" type="presOf" srcId="{8D9DD822-204E-2948-B3F0-704E08016AAC}" destId="{EFC39662-AA01-DE4B-B448-8824F58D74C2}" srcOrd="0" destOrd="0" presId="urn:microsoft.com/office/officeart/2005/8/layout/process3"/>
    <dgm:cxn modelId="{DD101357-09C1-C74D-9A6B-FE4A95084278}" srcId="{CB70A918-B0A5-AA48-9039-2320ADA9DF25}" destId="{8D9DD822-204E-2948-B3F0-704E08016AAC}" srcOrd="2" destOrd="0" parTransId="{5325788B-BEEF-A14F-8C7F-2A120ECD8340}" sibTransId="{EF7B7233-732D-B849-857E-33CC157E4FB2}"/>
    <dgm:cxn modelId="{B74FF1F7-F9D1-4612-9FD6-3A72B42436B1}" type="presParOf" srcId="{E5CDB5C5-FAF9-0D47-9812-1B90B2685338}" destId="{B0141851-3610-4244-AD18-1A0F584F177A}" srcOrd="0" destOrd="0" presId="urn:microsoft.com/office/officeart/2005/8/layout/process3"/>
    <dgm:cxn modelId="{FB41DAFE-398E-4BA7-9BA0-050BFE473738}" type="presParOf" srcId="{B0141851-3610-4244-AD18-1A0F584F177A}" destId="{CFBFE482-418F-7640-BA3B-B3A7DE4901E9}" srcOrd="0" destOrd="0" presId="urn:microsoft.com/office/officeart/2005/8/layout/process3"/>
    <dgm:cxn modelId="{2E188C1B-3DC9-4D75-BF2A-0A0007C72A30}" type="presParOf" srcId="{B0141851-3610-4244-AD18-1A0F584F177A}" destId="{6CADF8DC-F217-444C-9462-222097FAD4D3}" srcOrd="1" destOrd="0" presId="urn:microsoft.com/office/officeart/2005/8/layout/process3"/>
    <dgm:cxn modelId="{BAF08B31-6F0A-45A8-95C5-53D4D0E29CD7}" type="presParOf" srcId="{B0141851-3610-4244-AD18-1A0F584F177A}" destId="{44A49D80-FD16-D643-901A-58A6D7BC2154}" srcOrd="2" destOrd="0" presId="urn:microsoft.com/office/officeart/2005/8/layout/process3"/>
    <dgm:cxn modelId="{31FB75C8-C782-4CBA-AEBB-2D0E186CBEB7}" type="presParOf" srcId="{E5CDB5C5-FAF9-0D47-9812-1B90B2685338}" destId="{A42B1B76-6FB9-8C43-8177-EEF8E79D8A43}" srcOrd="1" destOrd="0" presId="urn:microsoft.com/office/officeart/2005/8/layout/process3"/>
    <dgm:cxn modelId="{3FFCBF21-7A64-4539-8F63-A18A67F64080}" type="presParOf" srcId="{A42B1B76-6FB9-8C43-8177-EEF8E79D8A43}" destId="{CFBAE6D8-1615-1947-A874-3ED647C9F3E1}" srcOrd="0" destOrd="0" presId="urn:microsoft.com/office/officeart/2005/8/layout/process3"/>
    <dgm:cxn modelId="{940132BF-B8EB-4417-A42F-B44343D2C02A}" type="presParOf" srcId="{E5CDB5C5-FAF9-0D47-9812-1B90B2685338}" destId="{05FA8F1A-0633-CA4C-9B85-9B6C84C76B81}" srcOrd="2" destOrd="0" presId="urn:microsoft.com/office/officeart/2005/8/layout/process3"/>
    <dgm:cxn modelId="{2DE03EA0-C376-44C7-AEB0-DAE08744193D}" type="presParOf" srcId="{05FA8F1A-0633-CA4C-9B85-9B6C84C76B81}" destId="{5E1D1516-2487-E446-B1AF-E06D114A453F}" srcOrd="0" destOrd="0" presId="urn:microsoft.com/office/officeart/2005/8/layout/process3"/>
    <dgm:cxn modelId="{7CB3CE92-8582-4AC6-A2B0-BCE328636D8F}" type="presParOf" srcId="{05FA8F1A-0633-CA4C-9B85-9B6C84C76B81}" destId="{B56D146C-49A6-354B-9A52-906949DCB35B}" srcOrd="1" destOrd="0" presId="urn:microsoft.com/office/officeart/2005/8/layout/process3"/>
    <dgm:cxn modelId="{D2CAD583-3054-4963-A6B2-62A139E79E70}" type="presParOf" srcId="{05FA8F1A-0633-CA4C-9B85-9B6C84C76B81}" destId="{D6A6E175-0D6A-3D43-9D42-32AFA933B620}" srcOrd="2" destOrd="0" presId="urn:microsoft.com/office/officeart/2005/8/layout/process3"/>
    <dgm:cxn modelId="{3BB8E47C-563E-4C3F-AE75-B8C519272B59}" type="presParOf" srcId="{E5CDB5C5-FAF9-0D47-9812-1B90B2685338}" destId="{43963B0D-2C02-CA42-AFED-FD6D0D5E6BFF}" srcOrd="3" destOrd="0" presId="urn:microsoft.com/office/officeart/2005/8/layout/process3"/>
    <dgm:cxn modelId="{E37E4A95-3FF1-4B5D-A4CB-850B5F5BACDD}" type="presParOf" srcId="{43963B0D-2C02-CA42-AFED-FD6D0D5E6BFF}" destId="{A361D298-E662-A342-AEEE-3456FCE79869}" srcOrd="0" destOrd="0" presId="urn:microsoft.com/office/officeart/2005/8/layout/process3"/>
    <dgm:cxn modelId="{5A527015-B1AE-44D3-9999-55A47F13C94A}" type="presParOf" srcId="{E5CDB5C5-FAF9-0D47-9812-1B90B2685338}" destId="{3B337598-1839-4047-8D24-5C677F0E0729}" srcOrd="4" destOrd="0" presId="urn:microsoft.com/office/officeart/2005/8/layout/process3"/>
    <dgm:cxn modelId="{09461BFC-52ED-48C9-A8D8-BA452DD5EC78}" type="presParOf" srcId="{3B337598-1839-4047-8D24-5C677F0E0729}" destId="{EFC39662-AA01-DE4B-B448-8824F58D74C2}" srcOrd="0" destOrd="0" presId="urn:microsoft.com/office/officeart/2005/8/layout/process3"/>
    <dgm:cxn modelId="{F9213249-C4AB-42FB-8502-27B1F16A7992}" type="presParOf" srcId="{3B337598-1839-4047-8D24-5C677F0E0729}" destId="{723ED6F3-5239-8443-BD6F-EDAD561D2D07}" srcOrd="1" destOrd="0" presId="urn:microsoft.com/office/officeart/2005/8/layout/process3"/>
    <dgm:cxn modelId="{7150AE05-CE04-4DD8-9948-12BDDAF75D0D}" type="presParOf" srcId="{3B337598-1839-4047-8D24-5C677F0E0729}" destId="{44553ACC-6114-D340-95E3-77B3DDAB39A9}"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D4E11-0F9A-D84F-A98B-8304DB02DA39}">
      <dsp:nvSpPr>
        <dsp:cNvPr id="0" name=""/>
        <dsp:cNvSpPr/>
      </dsp:nvSpPr>
      <dsp:spPr>
        <a:xfrm>
          <a:off x="2472704" y="784"/>
          <a:ext cx="2217390" cy="1441303"/>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a:solidFill>
                <a:srgbClr val="C00000"/>
              </a:solidFill>
              <a:latin typeface="+mn-lt"/>
              <a:ea typeface="Avenir Book" charset="0"/>
              <a:cs typeface="Avenir Book" charset="0"/>
            </a:rPr>
            <a:t>Normalize</a:t>
          </a:r>
          <a:endParaRPr lang="en-US" sz="1600" kern="1200">
            <a:solidFill>
              <a:srgbClr val="C00000"/>
            </a:solidFill>
            <a:latin typeface="+mn-lt"/>
            <a:ea typeface="Avenir Book" charset="0"/>
            <a:cs typeface="Avenir Book" charset="0"/>
          </a:endParaRPr>
        </a:p>
        <a:p>
          <a:pPr marL="171450" lvl="1" indent="-171450" algn="l" defTabSz="711200">
            <a:lnSpc>
              <a:spcPct val="90000"/>
            </a:lnSpc>
            <a:spcBef>
              <a:spcPct val="0"/>
            </a:spcBef>
            <a:spcAft>
              <a:spcPct val="15000"/>
            </a:spcAft>
            <a:buChar char="••"/>
          </a:pPr>
          <a:r>
            <a:rPr lang="en-US" sz="1600" kern="1200">
              <a:latin typeface="+mn-lt"/>
              <a:ea typeface="Avenir Book" charset="0"/>
              <a:cs typeface="Avenir Book" charset="0"/>
            </a:rPr>
            <a:t>A shared analysis and definitions</a:t>
          </a:r>
        </a:p>
        <a:p>
          <a:pPr marL="171450" lvl="1" indent="-171450" algn="l" defTabSz="711200">
            <a:lnSpc>
              <a:spcPct val="90000"/>
            </a:lnSpc>
            <a:spcBef>
              <a:spcPct val="0"/>
            </a:spcBef>
            <a:spcAft>
              <a:spcPct val="15000"/>
            </a:spcAft>
            <a:buChar char="••"/>
          </a:pPr>
          <a:r>
            <a:rPr lang="en-US" sz="1600" kern="1200">
              <a:latin typeface="+mn-lt"/>
              <a:ea typeface="Avenir Book" charset="0"/>
              <a:cs typeface="Avenir Book" charset="0"/>
            </a:rPr>
            <a:t>Urgency / prioritize</a:t>
          </a:r>
        </a:p>
      </dsp:txBody>
      <dsp:txXfrm>
        <a:off x="2543063" y="71143"/>
        <a:ext cx="2076672" cy="1300585"/>
      </dsp:txXfrm>
    </dsp:sp>
    <dsp:sp modelId="{9C487326-234B-734B-AA60-4EFC10FA3B02}">
      <dsp:nvSpPr>
        <dsp:cNvPr id="0" name=""/>
        <dsp:cNvSpPr/>
      </dsp:nvSpPr>
      <dsp:spPr>
        <a:xfrm>
          <a:off x="1657742" y="721436"/>
          <a:ext cx="3847314" cy="3847314"/>
        </a:xfrm>
        <a:custGeom>
          <a:avLst/>
          <a:gdLst/>
          <a:ahLst/>
          <a:cxnLst/>
          <a:rect l="0" t="0" r="0" b="0"/>
          <a:pathLst>
            <a:path>
              <a:moveTo>
                <a:pt x="3330514" y="611708"/>
              </a:moveTo>
              <a:arcTo wR="1923657" hR="1923657" stAng="19019957" swAng="230387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64B436B-3D6A-E648-A61C-490580F61CB4}">
      <dsp:nvSpPr>
        <dsp:cNvPr id="0" name=""/>
        <dsp:cNvSpPr/>
      </dsp:nvSpPr>
      <dsp:spPr>
        <a:xfrm>
          <a:off x="4138640" y="2886270"/>
          <a:ext cx="2217390" cy="1441303"/>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a:solidFill>
                <a:srgbClr val="C00000"/>
              </a:solidFill>
              <a:latin typeface="+mn-lt"/>
              <a:ea typeface="Avenir Book" charset="0"/>
              <a:cs typeface="Avenir Book" charset="0"/>
            </a:rPr>
            <a:t>Organize</a:t>
          </a:r>
        </a:p>
        <a:p>
          <a:pPr marL="171450" lvl="1" indent="-171450" algn="l" defTabSz="711200">
            <a:lnSpc>
              <a:spcPct val="90000"/>
            </a:lnSpc>
            <a:spcBef>
              <a:spcPct val="0"/>
            </a:spcBef>
            <a:spcAft>
              <a:spcPct val="15000"/>
            </a:spcAft>
            <a:buChar char="••"/>
          </a:pPr>
          <a:r>
            <a:rPr lang="en-US" sz="1600" kern="1200">
              <a:latin typeface="+mn-lt"/>
              <a:ea typeface="Avenir Book" charset="0"/>
              <a:cs typeface="Avenir Book" charset="0"/>
            </a:rPr>
            <a:t>Internal infrastructure</a:t>
          </a:r>
        </a:p>
        <a:p>
          <a:pPr marL="171450" lvl="1" indent="-171450" algn="l" defTabSz="711200">
            <a:lnSpc>
              <a:spcPct val="90000"/>
            </a:lnSpc>
            <a:spcBef>
              <a:spcPct val="0"/>
            </a:spcBef>
            <a:spcAft>
              <a:spcPct val="15000"/>
            </a:spcAft>
            <a:buChar char="••"/>
          </a:pPr>
          <a:r>
            <a:rPr lang="en-US" sz="1600" kern="1200">
              <a:latin typeface="+mn-lt"/>
              <a:ea typeface="Avenir Book" charset="0"/>
              <a:cs typeface="Avenir Book" charset="0"/>
            </a:rPr>
            <a:t>Partnerships</a:t>
          </a:r>
        </a:p>
      </dsp:txBody>
      <dsp:txXfrm>
        <a:off x="4208999" y="2956629"/>
        <a:ext cx="2076672" cy="1300585"/>
      </dsp:txXfrm>
    </dsp:sp>
    <dsp:sp modelId="{7F6EA923-F147-AE41-8D00-3D09CD2EB29B}">
      <dsp:nvSpPr>
        <dsp:cNvPr id="0" name=""/>
        <dsp:cNvSpPr/>
      </dsp:nvSpPr>
      <dsp:spPr>
        <a:xfrm>
          <a:off x="1720149" y="688327"/>
          <a:ext cx="3847314" cy="3847314"/>
        </a:xfrm>
        <a:custGeom>
          <a:avLst/>
          <a:gdLst/>
          <a:ahLst/>
          <a:cxnLst/>
          <a:rect l="0" t="0" r="0" b="0"/>
          <a:pathLst>
            <a:path>
              <a:moveTo>
                <a:pt x="2447448" y="3774629"/>
              </a:moveTo>
              <a:arcTo wR="1923657" hR="1923657" stAng="4451968" swAng="214298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B344C55-292B-5B48-B090-BCDEDDC07FF4}">
      <dsp:nvSpPr>
        <dsp:cNvPr id="0" name=""/>
        <dsp:cNvSpPr/>
      </dsp:nvSpPr>
      <dsp:spPr>
        <a:xfrm>
          <a:off x="838193" y="2819399"/>
          <a:ext cx="2217390" cy="1441303"/>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ts val="0"/>
            </a:spcAft>
          </a:pPr>
          <a:r>
            <a:rPr lang="en-US" sz="1600" b="1" kern="1200">
              <a:solidFill>
                <a:srgbClr val="C00000"/>
              </a:solidFill>
              <a:latin typeface="+mn-lt"/>
              <a:ea typeface="Avenir Book" charset="0"/>
              <a:cs typeface="Avenir Book" charset="0"/>
            </a:rPr>
            <a:t>Operationalize</a:t>
          </a:r>
        </a:p>
        <a:p>
          <a:pPr marL="171450" lvl="1" indent="-171450" algn="l" defTabSz="711200">
            <a:lnSpc>
              <a:spcPct val="90000"/>
            </a:lnSpc>
            <a:spcBef>
              <a:spcPct val="0"/>
            </a:spcBef>
            <a:spcAft>
              <a:spcPct val="15000"/>
            </a:spcAft>
            <a:buChar char="••"/>
          </a:pPr>
          <a:r>
            <a:rPr lang="en-US" sz="1600" kern="1200">
              <a:latin typeface="+mn-lt"/>
              <a:ea typeface="Avenir Book" charset="0"/>
              <a:cs typeface="Avenir Book" charset="0"/>
            </a:rPr>
            <a:t>Racial equity tools</a:t>
          </a:r>
        </a:p>
        <a:p>
          <a:pPr marL="171450" lvl="1" indent="-171450" algn="l" defTabSz="711200">
            <a:lnSpc>
              <a:spcPct val="90000"/>
            </a:lnSpc>
            <a:spcBef>
              <a:spcPct val="0"/>
            </a:spcBef>
            <a:spcAft>
              <a:spcPct val="15000"/>
            </a:spcAft>
            <a:buChar char="••"/>
          </a:pPr>
          <a:r>
            <a:rPr lang="en-US" sz="1600" kern="1200">
              <a:latin typeface="+mn-lt"/>
              <a:ea typeface="Avenir Book" charset="0"/>
              <a:cs typeface="Avenir Book" charset="0"/>
            </a:rPr>
            <a:t>Data to develop strategies and drive results</a:t>
          </a:r>
        </a:p>
      </dsp:txBody>
      <dsp:txXfrm>
        <a:off x="908552" y="2889758"/>
        <a:ext cx="2076672" cy="1300585"/>
      </dsp:txXfrm>
    </dsp:sp>
    <dsp:sp modelId="{ED3FC5FB-753F-6F43-8C9C-A62DEB865C9A}">
      <dsp:nvSpPr>
        <dsp:cNvPr id="0" name=""/>
        <dsp:cNvSpPr/>
      </dsp:nvSpPr>
      <dsp:spPr>
        <a:xfrm>
          <a:off x="1713974" y="680232"/>
          <a:ext cx="3847314" cy="3847314"/>
        </a:xfrm>
        <a:custGeom>
          <a:avLst/>
          <a:gdLst/>
          <a:ahLst/>
          <a:cxnLst/>
          <a:rect l="0" t="0" r="0" b="0"/>
          <a:pathLst>
            <a:path>
              <a:moveTo>
                <a:pt x="6976" y="1759971"/>
              </a:moveTo>
              <a:arcTo wR="1923657" hR="1923657" stAng="11092875" swAng="219207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A3070-CE80-104C-900B-27FE80C5FF35}">
      <dsp:nvSpPr>
        <dsp:cNvPr id="0" name=""/>
        <dsp:cNvSpPr/>
      </dsp:nvSpPr>
      <dsp:spPr>
        <a:xfrm>
          <a:off x="3737" y="0"/>
          <a:ext cx="3595241" cy="4834466"/>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a:latin typeface="+mn-lt"/>
              <a:ea typeface="Avenir Book" charset="0"/>
              <a:cs typeface="Avenir Book" charset="0"/>
            </a:rPr>
            <a:t>Explicit bias</a:t>
          </a:r>
        </a:p>
      </dsp:txBody>
      <dsp:txXfrm>
        <a:off x="3737" y="0"/>
        <a:ext cx="3595241" cy="1450339"/>
      </dsp:txXfrm>
    </dsp:sp>
    <dsp:sp modelId="{A8A60391-A496-D446-AF28-5FE2B70DED95}">
      <dsp:nvSpPr>
        <dsp:cNvPr id="0" name=""/>
        <dsp:cNvSpPr/>
      </dsp:nvSpPr>
      <dsp:spPr>
        <a:xfrm>
          <a:off x="363261" y="1451384"/>
          <a:ext cx="2876192" cy="622956"/>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a:solidFill>
                <a:srgbClr val="000000"/>
              </a:solidFill>
              <a:latin typeface="+mn-lt"/>
              <a:ea typeface="Avenir Book" charset="0"/>
              <a:cs typeface="Avenir Book" charset="0"/>
            </a:rPr>
            <a:t>Expressed directly</a:t>
          </a:r>
          <a:endParaRPr lang="en-US" sz="1800" kern="1200">
            <a:latin typeface="+mn-lt"/>
            <a:ea typeface="Avenir Book" charset="0"/>
            <a:cs typeface="Avenir Book" charset="0"/>
          </a:endParaRPr>
        </a:p>
      </dsp:txBody>
      <dsp:txXfrm>
        <a:off x="381507" y="1469630"/>
        <a:ext cx="2839700" cy="586464"/>
      </dsp:txXfrm>
    </dsp:sp>
    <dsp:sp modelId="{AAF92E1C-636C-1348-B828-AF0CEDC47B08}">
      <dsp:nvSpPr>
        <dsp:cNvPr id="0" name=""/>
        <dsp:cNvSpPr/>
      </dsp:nvSpPr>
      <dsp:spPr>
        <a:xfrm>
          <a:off x="363261" y="2170180"/>
          <a:ext cx="2876192" cy="622956"/>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a:solidFill>
                <a:srgbClr val="000000"/>
              </a:solidFill>
              <a:latin typeface="+mn-lt"/>
              <a:ea typeface="Avenir Book" charset="0"/>
              <a:cs typeface="Avenir Book" charset="0"/>
            </a:rPr>
            <a:t>Aware of bias / operates consciously </a:t>
          </a:r>
          <a:endParaRPr lang="en-US" sz="1800" kern="1200">
            <a:latin typeface="+mn-lt"/>
            <a:ea typeface="Avenir Book" charset="0"/>
            <a:cs typeface="Avenir Book" charset="0"/>
          </a:endParaRPr>
        </a:p>
      </dsp:txBody>
      <dsp:txXfrm>
        <a:off x="381507" y="2188426"/>
        <a:ext cx="2839700" cy="586464"/>
      </dsp:txXfrm>
    </dsp:sp>
    <dsp:sp modelId="{8C2078C5-5374-4F4C-950D-54F6FE3A78E6}">
      <dsp:nvSpPr>
        <dsp:cNvPr id="0" name=""/>
        <dsp:cNvSpPr/>
      </dsp:nvSpPr>
      <dsp:spPr>
        <a:xfrm>
          <a:off x="363261" y="2888976"/>
          <a:ext cx="2876192" cy="170272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solidFill>
                <a:srgbClr val="000000"/>
              </a:solidFill>
              <a:latin typeface="+mn-lt"/>
              <a:ea typeface="Avenir Book" charset="0"/>
              <a:cs typeface="Avenir Book" charset="0"/>
            </a:rPr>
            <a:t>Example – Sign in the window of an apartment building – </a:t>
          </a:r>
          <a:r>
            <a:rPr lang="en-US" sz="1800" kern="1200" dirty="0" smtClean="0">
              <a:solidFill>
                <a:srgbClr val="000000"/>
              </a:solidFill>
              <a:latin typeface="+mn-lt"/>
              <a:ea typeface="Avenir Book" charset="0"/>
              <a:cs typeface="Avenir Book" charset="0"/>
            </a:rPr>
            <a:t>“Whites only”</a:t>
          </a:r>
          <a:endParaRPr lang="en-US" sz="1800" kern="1200" dirty="0">
            <a:latin typeface="+mn-lt"/>
            <a:ea typeface="Avenir Book" charset="0"/>
            <a:cs typeface="Avenir Book" charset="0"/>
          </a:endParaRPr>
        </a:p>
      </dsp:txBody>
      <dsp:txXfrm>
        <a:off x="413132" y="2938847"/>
        <a:ext cx="2776450" cy="1602979"/>
      </dsp:txXfrm>
    </dsp:sp>
    <dsp:sp modelId="{B15E8779-C233-4241-9456-C8427405E812}">
      <dsp:nvSpPr>
        <dsp:cNvPr id="0" name=""/>
        <dsp:cNvSpPr/>
      </dsp:nvSpPr>
      <dsp:spPr>
        <a:xfrm>
          <a:off x="3868621" y="0"/>
          <a:ext cx="3595241" cy="4834466"/>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a:latin typeface="+mn-lt"/>
              <a:ea typeface="Avenir Book" charset="0"/>
              <a:cs typeface="Avenir Book" charset="0"/>
            </a:rPr>
            <a:t>Implicit bias</a:t>
          </a:r>
        </a:p>
      </dsp:txBody>
      <dsp:txXfrm>
        <a:off x="3868621" y="0"/>
        <a:ext cx="3595241" cy="1450339"/>
      </dsp:txXfrm>
    </dsp:sp>
    <dsp:sp modelId="{B265183B-A9DB-6C44-8FCB-C3210CC08644}">
      <dsp:nvSpPr>
        <dsp:cNvPr id="0" name=""/>
        <dsp:cNvSpPr/>
      </dsp:nvSpPr>
      <dsp:spPr>
        <a:xfrm>
          <a:off x="4228145" y="1450437"/>
          <a:ext cx="2876192" cy="63830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a:solidFill>
                <a:schemeClr val="tx1"/>
              </a:solidFill>
              <a:latin typeface="+mn-lt"/>
              <a:ea typeface="Avenir Book" charset="0"/>
              <a:cs typeface="Avenir Book" charset="0"/>
            </a:rPr>
            <a:t>Expressed indirectly</a:t>
          </a:r>
        </a:p>
      </dsp:txBody>
      <dsp:txXfrm>
        <a:off x="4246840" y="1469132"/>
        <a:ext cx="2838802" cy="600910"/>
      </dsp:txXfrm>
    </dsp:sp>
    <dsp:sp modelId="{75254826-94B1-2844-BBDD-110DF8E3926F}">
      <dsp:nvSpPr>
        <dsp:cNvPr id="0" name=""/>
        <dsp:cNvSpPr/>
      </dsp:nvSpPr>
      <dsp:spPr>
        <a:xfrm>
          <a:off x="4228145" y="2186937"/>
          <a:ext cx="2876192" cy="63830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a:solidFill>
                <a:schemeClr val="tx1"/>
              </a:solidFill>
              <a:latin typeface="+mn-lt"/>
              <a:ea typeface="Avenir Book" charset="0"/>
              <a:cs typeface="Avenir Book" charset="0"/>
            </a:rPr>
            <a:t>Unaware of bias / operates sub-consciously</a:t>
          </a:r>
        </a:p>
      </dsp:txBody>
      <dsp:txXfrm>
        <a:off x="4246840" y="2205632"/>
        <a:ext cx="2838802" cy="600910"/>
      </dsp:txXfrm>
    </dsp:sp>
    <dsp:sp modelId="{6676A69B-5B48-9745-9F6F-31E56684AEB6}">
      <dsp:nvSpPr>
        <dsp:cNvPr id="0" name=""/>
        <dsp:cNvSpPr/>
      </dsp:nvSpPr>
      <dsp:spPr>
        <a:xfrm>
          <a:off x="4228145" y="2923438"/>
          <a:ext cx="2876192" cy="166920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solidFill>
                <a:srgbClr val="000000"/>
              </a:solidFill>
              <a:latin typeface="+mn-lt"/>
              <a:ea typeface="Avenir Book" charset="0"/>
              <a:cs typeface="Avenir Book" charset="0"/>
            </a:rPr>
            <a:t>Example – a property manager doing more criminal background checks on </a:t>
          </a:r>
          <a:r>
            <a:rPr lang="en-US" sz="1800" kern="1200" dirty="0" smtClean="0">
              <a:solidFill>
                <a:srgbClr val="000000"/>
              </a:solidFill>
              <a:latin typeface="+mn-lt"/>
              <a:ea typeface="Avenir Book" charset="0"/>
              <a:cs typeface="Avenir Book" charset="0"/>
            </a:rPr>
            <a:t>Black people than White people. </a:t>
          </a:r>
          <a:endParaRPr lang="en-US" sz="1800" kern="1200" dirty="0">
            <a:latin typeface="+mn-lt"/>
            <a:ea typeface="Avenir Book" charset="0"/>
            <a:cs typeface="Avenir Book" charset="0"/>
          </a:endParaRPr>
        </a:p>
      </dsp:txBody>
      <dsp:txXfrm>
        <a:off x="4277034" y="2972327"/>
        <a:ext cx="2778414" cy="15714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0.12281</cdr:x>
      <cdr:y>0.02259</cdr:y>
    </cdr:from>
    <cdr:to>
      <cdr:x>0.37705</cdr:x>
      <cdr:y>0.13818</cdr:y>
    </cdr:to>
    <cdr:sp macro="" textlink="">
      <cdr:nvSpPr>
        <cdr:cNvPr id="2" name="TextBox 9"/>
        <cdr:cNvSpPr txBox="1"/>
      </cdr:nvSpPr>
      <cdr:spPr>
        <a:xfrm xmlns:a="http://schemas.openxmlformats.org/drawingml/2006/main">
          <a:off x="1066800" y="106362"/>
          <a:ext cx="2208532" cy="54425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r>
            <a:rPr lang="en-US" sz="1600" dirty="0" smtClean="0">
              <a:latin typeface="Corbel" pitchFamily="34" charset="0"/>
            </a:rPr>
            <a:t>2010: Majority of new births are people of color</a:t>
          </a:r>
          <a:endParaRPr lang="en-US" sz="1600" dirty="0">
            <a:latin typeface="Corbel" pitchFamily="34" charset="0"/>
          </a:endParaRPr>
        </a:p>
      </cdr:txBody>
    </cdr:sp>
  </cdr:relSizeAnchor>
  <cdr:relSizeAnchor xmlns:cdr="http://schemas.openxmlformats.org/drawingml/2006/chartDrawing">
    <cdr:from>
      <cdr:x>0.41525</cdr:x>
      <cdr:y>0.01684</cdr:y>
    </cdr:from>
    <cdr:to>
      <cdr:x>0.62395</cdr:x>
      <cdr:y>0.18109</cdr:y>
    </cdr:to>
    <cdr:sp macro="" textlink="">
      <cdr:nvSpPr>
        <cdr:cNvPr id="3" name="TextBox 9"/>
        <cdr:cNvSpPr txBox="1"/>
      </cdr:nvSpPr>
      <cdr:spPr>
        <a:xfrm xmlns:a="http://schemas.openxmlformats.org/drawingml/2006/main">
          <a:off x="3733800" y="85200"/>
          <a:ext cx="1876509" cy="83099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r>
            <a:rPr lang="en-US" sz="1600" dirty="0" smtClean="0">
              <a:latin typeface="Corbel" pitchFamily="34" charset="0"/>
            </a:rPr>
            <a:t>2030: Majority of people age 20-34 are people of color</a:t>
          </a:r>
          <a:endParaRPr lang="en-US" sz="1600" dirty="0">
            <a:latin typeface="Corbel" pitchFamily="34" charset="0"/>
          </a:endParaRPr>
        </a:p>
      </cdr:txBody>
    </cdr:sp>
  </cdr:relSizeAnchor>
  <cdr:relSizeAnchor xmlns:cdr="http://schemas.openxmlformats.org/drawingml/2006/chartDrawing">
    <cdr:from>
      <cdr:x>0.65138</cdr:x>
      <cdr:y>0.01684</cdr:y>
    </cdr:from>
    <cdr:to>
      <cdr:x>0.87288</cdr:x>
      <cdr:y>0.18004</cdr:y>
    </cdr:to>
    <cdr:sp macro="" textlink="">
      <cdr:nvSpPr>
        <cdr:cNvPr id="4" name="TextBox 9"/>
        <cdr:cNvSpPr txBox="1"/>
      </cdr:nvSpPr>
      <cdr:spPr>
        <a:xfrm xmlns:a="http://schemas.openxmlformats.org/drawingml/2006/main">
          <a:off x="5856948" y="85200"/>
          <a:ext cx="1991652" cy="82568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600" dirty="0" smtClean="0">
              <a:latin typeface="Corbel" pitchFamily="34" charset="0"/>
            </a:rPr>
            <a:t>2042: Majority of all Americans are people of color</a:t>
          </a:r>
          <a:endParaRPr lang="en-US" sz="1600" dirty="0">
            <a:latin typeface="Corbel" pitchFamily="34" charset="0"/>
          </a:endParaRPr>
        </a:p>
      </cdr:txBody>
    </cdr:sp>
  </cdr:relSizeAnchor>
  <cdr:relSizeAnchor xmlns:cdr="http://schemas.openxmlformats.org/drawingml/2006/chartDrawing">
    <cdr:from>
      <cdr:x>0.69725</cdr:x>
      <cdr:y>0.23297</cdr:y>
    </cdr:from>
    <cdr:to>
      <cdr:x>0.70175</cdr:x>
      <cdr:y>0.84181</cdr:y>
    </cdr:to>
    <cdr:sp macro="" textlink="">
      <cdr:nvSpPr>
        <cdr:cNvPr id="6" name="Straight Connector 5"/>
        <cdr:cNvSpPr/>
      </cdr:nvSpPr>
      <cdr:spPr>
        <a:xfrm xmlns:a="http://schemas.openxmlformats.org/drawingml/2006/main" rot="5400000" flipH="1" flipV="1">
          <a:off x="4643075" y="2510756"/>
          <a:ext cx="2866719" cy="39129"/>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5773"/>
          </a:xfrm>
          <a:prstGeom prst="rect">
            <a:avLst/>
          </a:prstGeom>
        </p:spPr>
        <p:txBody>
          <a:bodyPr vert="horz" lIns="93317" tIns="46659" rIns="93317" bIns="46659" rtlCol="0"/>
          <a:lstStyle>
            <a:lvl1pPr algn="l">
              <a:defRPr sz="1200">
                <a:latin typeface="Arial" charset="0"/>
              </a:defRPr>
            </a:lvl1pPr>
          </a:lstStyle>
          <a:p>
            <a:pPr>
              <a:defRPr/>
            </a:pPr>
            <a:endParaRPr lang="en-US" dirty="0"/>
          </a:p>
        </p:txBody>
      </p:sp>
      <p:sp>
        <p:nvSpPr>
          <p:cNvPr id="3" name="Date Placeholder 2"/>
          <p:cNvSpPr>
            <a:spLocks noGrp="1"/>
          </p:cNvSpPr>
          <p:nvPr>
            <p:ph type="dt" sz="quarter" idx="1"/>
          </p:nvPr>
        </p:nvSpPr>
        <p:spPr>
          <a:xfrm>
            <a:off x="3977531" y="0"/>
            <a:ext cx="3043979" cy="465773"/>
          </a:xfrm>
          <a:prstGeom prst="rect">
            <a:avLst/>
          </a:prstGeom>
        </p:spPr>
        <p:txBody>
          <a:bodyPr vert="horz" lIns="93317" tIns="46659" rIns="93317" bIns="46659" rtlCol="0"/>
          <a:lstStyle>
            <a:lvl1pPr algn="r">
              <a:defRPr sz="1200">
                <a:latin typeface="Arial" charset="0"/>
              </a:defRPr>
            </a:lvl1pPr>
          </a:lstStyle>
          <a:p>
            <a:pPr>
              <a:defRPr/>
            </a:pPr>
            <a:fld id="{4C5211EA-A715-45AE-9F61-4E4CD1996E3D}" type="datetimeFigureOut">
              <a:rPr lang="en-US"/>
              <a:pPr>
                <a:defRPr/>
              </a:pPr>
              <a:t>9/29/17</a:t>
            </a:fld>
            <a:endParaRPr lang="en-US" dirty="0"/>
          </a:p>
        </p:txBody>
      </p:sp>
      <p:sp>
        <p:nvSpPr>
          <p:cNvPr id="4" name="Footer Placeholder 3"/>
          <p:cNvSpPr>
            <a:spLocks noGrp="1"/>
          </p:cNvSpPr>
          <p:nvPr>
            <p:ph type="ftr" sz="quarter" idx="2"/>
          </p:nvPr>
        </p:nvSpPr>
        <p:spPr>
          <a:xfrm>
            <a:off x="1" y="8841738"/>
            <a:ext cx="3043979" cy="465773"/>
          </a:xfrm>
          <a:prstGeom prst="rect">
            <a:avLst/>
          </a:prstGeom>
        </p:spPr>
        <p:txBody>
          <a:bodyPr vert="horz" lIns="93317" tIns="46659" rIns="93317" bIns="46659" rtlCol="0" anchor="b"/>
          <a:lstStyle>
            <a:lvl1pPr algn="l">
              <a:defRPr sz="1200">
                <a:latin typeface="Arial" charset="0"/>
              </a:defRPr>
            </a:lvl1pPr>
          </a:lstStyle>
          <a:p>
            <a:pPr>
              <a:defRPr/>
            </a:pPr>
            <a:endParaRPr lang="en-US" dirty="0"/>
          </a:p>
        </p:txBody>
      </p:sp>
      <p:sp>
        <p:nvSpPr>
          <p:cNvPr id="5" name="Slide Number Placeholder 4"/>
          <p:cNvSpPr>
            <a:spLocks noGrp="1"/>
          </p:cNvSpPr>
          <p:nvPr>
            <p:ph type="sldNum" sz="quarter" idx="3"/>
          </p:nvPr>
        </p:nvSpPr>
        <p:spPr>
          <a:xfrm>
            <a:off x="3977531" y="8841738"/>
            <a:ext cx="3043979" cy="465773"/>
          </a:xfrm>
          <a:prstGeom prst="rect">
            <a:avLst/>
          </a:prstGeom>
        </p:spPr>
        <p:txBody>
          <a:bodyPr vert="horz" lIns="93317" tIns="46659" rIns="93317" bIns="46659" rtlCol="0" anchor="b"/>
          <a:lstStyle>
            <a:lvl1pPr algn="r">
              <a:defRPr sz="1200">
                <a:latin typeface="Arial" charset="0"/>
              </a:defRPr>
            </a:lvl1pPr>
          </a:lstStyle>
          <a:p>
            <a:pPr>
              <a:defRPr/>
            </a:pPr>
            <a:fld id="{6ACE4B0D-B26B-47E4-B462-14F211E2257F}" type="slidenum">
              <a:rPr lang="en-US"/>
              <a:pPr>
                <a:defRPr/>
              </a:pPr>
              <a:t>‹#›</a:t>
            </a:fld>
            <a:endParaRPr lang="en-US" dirty="0"/>
          </a:p>
        </p:txBody>
      </p:sp>
    </p:spTree>
    <p:extLst>
      <p:ext uri="{BB962C8B-B14F-4D97-AF65-F5344CB8AC3E}">
        <p14:creationId xmlns:p14="http://schemas.microsoft.com/office/powerpoint/2010/main" val="13954364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5773"/>
          </a:xfrm>
          <a:prstGeom prst="rect">
            <a:avLst/>
          </a:prstGeom>
        </p:spPr>
        <p:txBody>
          <a:bodyPr vert="horz" lIns="93317" tIns="46659" rIns="93317" bIns="46659"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7531" y="0"/>
            <a:ext cx="3043979" cy="465773"/>
          </a:xfrm>
          <a:prstGeom prst="rect">
            <a:avLst/>
          </a:prstGeom>
        </p:spPr>
        <p:txBody>
          <a:bodyPr vert="horz" lIns="93317" tIns="46659" rIns="93317" bIns="46659" rtlCol="0"/>
          <a:lstStyle>
            <a:lvl1pPr algn="r" fontAlgn="auto">
              <a:spcBef>
                <a:spcPts val="0"/>
              </a:spcBef>
              <a:spcAft>
                <a:spcPts val="0"/>
              </a:spcAft>
              <a:defRPr sz="1200">
                <a:latin typeface="+mn-lt"/>
              </a:defRPr>
            </a:lvl1pPr>
          </a:lstStyle>
          <a:p>
            <a:pPr>
              <a:defRPr/>
            </a:pPr>
            <a:fld id="{9F51854D-BE97-4382-B7CC-818380D713CA}" type="datetimeFigureOut">
              <a:rPr lang="en-US"/>
              <a:pPr>
                <a:defRPr/>
              </a:pPr>
              <a:t>9/29/17</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7" tIns="46659" rIns="93317" bIns="46659" rtlCol="0" anchor="ctr"/>
          <a:lstStyle/>
          <a:p>
            <a:pPr lvl="0"/>
            <a:endParaRPr lang="en-US" noProof="0" dirty="0"/>
          </a:p>
        </p:txBody>
      </p:sp>
      <p:sp>
        <p:nvSpPr>
          <p:cNvPr id="5" name="Notes Placeholder 4"/>
          <p:cNvSpPr>
            <a:spLocks noGrp="1"/>
          </p:cNvSpPr>
          <p:nvPr>
            <p:ph type="body" sz="quarter" idx="3"/>
          </p:nvPr>
        </p:nvSpPr>
        <p:spPr>
          <a:xfrm>
            <a:off x="702946" y="4422459"/>
            <a:ext cx="5617208" cy="4188778"/>
          </a:xfrm>
          <a:prstGeom prst="rect">
            <a:avLst/>
          </a:prstGeom>
        </p:spPr>
        <p:txBody>
          <a:bodyPr vert="horz" lIns="93317" tIns="46659" rIns="93317" bIns="4665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41738"/>
            <a:ext cx="3043979" cy="465773"/>
          </a:xfrm>
          <a:prstGeom prst="rect">
            <a:avLst/>
          </a:prstGeom>
        </p:spPr>
        <p:txBody>
          <a:bodyPr vert="horz" lIns="93317" tIns="46659" rIns="93317" bIns="46659"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7531" y="8841738"/>
            <a:ext cx="3043979" cy="465773"/>
          </a:xfrm>
          <a:prstGeom prst="rect">
            <a:avLst/>
          </a:prstGeom>
        </p:spPr>
        <p:txBody>
          <a:bodyPr vert="horz" lIns="93317" tIns="46659" rIns="93317" bIns="46659" rtlCol="0" anchor="b"/>
          <a:lstStyle>
            <a:lvl1pPr algn="r" fontAlgn="auto">
              <a:spcBef>
                <a:spcPts val="0"/>
              </a:spcBef>
              <a:spcAft>
                <a:spcPts val="0"/>
              </a:spcAft>
              <a:defRPr sz="1200">
                <a:latin typeface="+mn-lt"/>
              </a:defRPr>
            </a:lvl1pPr>
          </a:lstStyle>
          <a:p>
            <a:pPr>
              <a:defRPr/>
            </a:pPr>
            <a:fld id="{781B5F85-BB42-4892-B42E-5E29F5DC2B8B}" type="slidenum">
              <a:rPr lang="en-US"/>
              <a:pPr>
                <a:defRPr/>
              </a:pPr>
              <a:t>‹#›</a:t>
            </a:fld>
            <a:endParaRPr lang="en-US" dirty="0"/>
          </a:p>
        </p:txBody>
      </p:sp>
    </p:spTree>
    <p:extLst>
      <p:ext uri="{BB962C8B-B14F-4D97-AF65-F5344CB8AC3E}">
        <p14:creationId xmlns:p14="http://schemas.microsoft.com/office/powerpoint/2010/main" val="38666149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www.nytimes.com/2012/09/20/education/segregation-prominent-in-schools-study-finds.html?_r=0"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smtClean="0">
              <a:latin typeface="Calibri"/>
            </a:endParaRPr>
          </a:p>
        </p:txBody>
      </p:sp>
      <p:sp>
        <p:nvSpPr>
          <p:cNvPr id="4" name="Slide Number Placeholder 3"/>
          <p:cNvSpPr>
            <a:spLocks noGrp="1"/>
          </p:cNvSpPr>
          <p:nvPr>
            <p:ph type="sldNum" sz="quarter" idx="10"/>
          </p:nvPr>
        </p:nvSpPr>
        <p:spPr/>
        <p:txBody>
          <a:bodyPr/>
          <a:lstStyle/>
          <a:p>
            <a:pPr>
              <a:defRPr/>
            </a:pPr>
            <a:fld id="{781B5F85-BB42-4892-B42E-5E29F5DC2B8B}" type="slidenum">
              <a:rPr lang="en-US" smtClean="0"/>
              <a:pPr>
                <a:defRPr/>
              </a:pPr>
              <a:t>1</a:t>
            </a:fld>
            <a:endParaRPr lang="en-US" dirty="0"/>
          </a:p>
        </p:txBody>
      </p:sp>
    </p:spTree>
    <p:extLst>
      <p:ext uri="{BB962C8B-B14F-4D97-AF65-F5344CB8AC3E}">
        <p14:creationId xmlns:p14="http://schemas.microsoft.com/office/powerpoint/2010/main" val="2460124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fld id="{20A29EAD-C3EB-4284-A249-E859E9EAF0F6}" type="slidenum">
              <a:rPr lang="en-US" smtClean="0"/>
              <a:pPr/>
              <a:t>10</a:t>
            </a:fld>
            <a:endParaRPr lang="en-US"/>
          </a:p>
        </p:txBody>
      </p:sp>
    </p:spTree>
    <p:extLst>
      <p:ext uri="{BB962C8B-B14F-4D97-AF65-F5344CB8AC3E}">
        <p14:creationId xmlns:p14="http://schemas.microsoft.com/office/powerpoint/2010/main" val="3482640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237">
              <a:defRPr/>
            </a:pPr>
            <a:endParaRPr lang="en-US" dirty="0" smtClean="0"/>
          </a:p>
          <a:p>
            <a:pPr defTabSz="933237">
              <a:spcBef>
                <a:spcPct val="0"/>
              </a:spcBef>
              <a:defRPr/>
            </a:pPr>
            <a:endParaRPr lang="en-US" baseline="0" dirty="0" smtClean="0"/>
          </a:p>
          <a:p>
            <a:pPr>
              <a:spcBef>
                <a:spcPct val="0"/>
              </a:spcBef>
            </a:pPr>
            <a:endParaRPr lang="en-US"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58165" indent="-291602" eaLnBrk="0" hangingPunct="0">
              <a:defRPr>
                <a:solidFill>
                  <a:schemeClr val="tx1"/>
                </a:solidFill>
                <a:latin typeface="Arial" charset="0"/>
                <a:ea typeface="ＭＳ Ｐゴシック" pitchFamily="34" charset="-128"/>
              </a:defRPr>
            </a:lvl2pPr>
            <a:lvl3pPr marL="1166408" indent="-233282" eaLnBrk="0" hangingPunct="0">
              <a:defRPr>
                <a:solidFill>
                  <a:schemeClr val="tx1"/>
                </a:solidFill>
                <a:latin typeface="Arial" charset="0"/>
                <a:ea typeface="ＭＳ Ｐゴシック" pitchFamily="34" charset="-128"/>
              </a:defRPr>
            </a:lvl3pPr>
            <a:lvl4pPr marL="1632971" indent="-233282" eaLnBrk="0" hangingPunct="0">
              <a:defRPr>
                <a:solidFill>
                  <a:schemeClr val="tx1"/>
                </a:solidFill>
                <a:latin typeface="Arial" charset="0"/>
                <a:ea typeface="ＭＳ Ｐゴシック" pitchFamily="34" charset="-128"/>
              </a:defRPr>
            </a:lvl4pPr>
            <a:lvl5pPr marL="2099533" indent="-233282" eaLnBrk="0" hangingPunct="0">
              <a:defRPr>
                <a:solidFill>
                  <a:schemeClr val="tx1"/>
                </a:solidFill>
                <a:latin typeface="Arial" charset="0"/>
                <a:ea typeface="ＭＳ Ｐゴシック" pitchFamily="34" charset="-128"/>
              </a:defRPr>
            </a:lvl5pPr>
            <a:lvl6pPr marL="2566098" indent="-233282" defTabSz="466563" eaLnBrk="0" fontAlgn="base" hangingPunct="0">
              <a:spcBef>
                <a:spcPct val="0"/>
              </a:spcBef>
              <a:spcAft>
                <a:spcPct val="0"/>
              </a:spcAft>
              <a:defRPr>
                <a:solidFill>
                  <a:schemeClr val="tx1"/>
                </a:solidFill>
                <a:latin typeface="Arial" charset="0"/>
                <a:ea typeface="ＭＳ Ｐゴシック" pitchFamily="34" charset="-128"/>
              </a:defRPr>
            </a:lvl6pPr>
            <a:lvl7pPr marL="3032661" indent="-233282" defTabSz="466563" eaLnBrk="0" fontAlgn="base" hangingPunct="0">
              <a:spcBef>
                <a:spcPct val="0"/>
              </a:spcBef>
              <a:spcAft>
                <a:spcPct val="0"/>
              </a:spcAft>
              <a:defRPr>
                <a:solidFill>
                  <a:schemeClr val="tx1"/>
                </a:solidFill>
                <a:latin typeface="Arial" charset="0"/>
                <a:ea typeface="ＭＳ Ｐゴシック" pitchFamily="34" charset="-128"/>
              </a:defRPr>
            </a:lvl7pPr>
            <a:lvl8pPr marL="3499223" indent="-233282" defTabSz="466563" eaLnBrk="0" fontAlgn="base" hangingPunct="0">
              <a:spcBef>
                <a:spcPct val="0"/>
              </a:spcBef>
              <a:spcAft>
                <a:spcPct val="0"/>
              </a:spcAft>
              <a:defRPr>
                <a:solidFill>
                  <a:schemeClr val="tx1"/>
                </a:solidFill>
                <a:latin typeface="Arial" charset="0"/>
                <a:ea typeface="ＭＳ Ｐゴシック" pitchFamily="34" charset="-128"/>
              </a:defRPr>
            </a:lvl8pPr>
            <a:lvl9pPr marL="3965787" indent="-233282" defTabSz="466563"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667F09-73DB-4A41-BA1D-9E6340414489}" type="slidenum">
              <a:rPr lang="en-US" altLang="en-US">
                <a:solidFill>
                  <a:prstClr val="black"/>
                </a:solidFill>
              </a:rPr>
              <a:pPr eaLnBrk="1" hangingPunct="1"/>
              <a:t>11</a:t>
            </a:fld>
            <a:endParaRPr lang="en-US" altLang="en-US">
              <a:solidFill>
                <a:prstClr val="black"/>
              </a:solidFill>
            </a:endParaRPr>
          </a:p>
        </p:txBody>
      </p:sp>
    </p:spTree>
    <p:extLst>
      <p:ext uri="{BB962C8B-B14F-4D97-AF65-F5344CB8AC3E}">
        <p14:creationId xmlns:p14="http://schemas.microsoft.com/office/powerpoint/2010/main" val="2376915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58165" indent="-291602" eaLnBrk="0" hangingPunct="0">
              <a:spcBef>
                <a:spcPct val="30000"/>
              </a:spcBef>
              <a:defRPr sz="1200">
                <a:solidFill>
                  <a:schemeClr val="tx1"/>
                </a:solidFill>
                <a:latin typeface="Calibri" pitchFamily="34" charset="0"/>
                <a:ea typeface="ＭＳ Ｐゴシック" pitchFamily="34" charset="-128"/>
              </a:defRPr>
            </a:lvl2pPr>
            <a:lvl3pPr marL="1166408" indent="-233282" eaLnBrk="0" hangingPunct="0">
              <a:spcBef>
                <a:spcPct val="30000"/>
              </a:spcBef>
              <a:defRPr sz="1200">
                <a:solidFill>
                  <a:schemeClr val="tx1"/>
                </a:solidFill>
                <a:latin typeface="Calibri" pitchFamily="34" charset="0"/>
                <a:ea typeface="ＭＳ Ｐゴシック" pitchFamily="34" charset="-128"/>
              </a:defRPr>
            </a:lvl3pPr>
            <a:lvl4pPr marL="1632971" indent="-233282" eaLnBrk="0" hangingPunct="0">
              <a:spcBef>
                <a:spcPct val="30000"/>
              </a:spcBef>
              <a:defRPr sz="1200">
                <a:solidFill>
                  <a:schemeClr val="tx1"/>
                </a:solidFill>
                <a:latin typeface="Calibri" pitchFamily="34" charset="0"/>
                <a:ea typeface="ＭＳ Ｐゴシック" pitchFamily="34" charset="-128"/>
              </a:defRPr>
            </a:lvl4pPr>
            <a:lvl5pPr marL="2099533" indent="-233282" eaLnBrk="0" hangingPunct="0">
              <a:spcBef>
                <a:spcPct val="30000"/>
              </a:spcBef>
              <a:defRPr sz="1200">
                <a:solidFill>
                  <a:schemeClr val="tx1"/>
                </a:solidFill>
                <a:latin typeface="Calibri" pitchFamily="34" charset="0"/>
                <a:ea typeface="ＭＳ Ｐゴシック" pitchFamily="34" charset="-128"/>
              </a:defRPr>
            </a:lvl5pPr>
            <a:lvl6pPr marL="2566098" indent="-233282"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32661" indent="-233282"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99223" indent="-233282"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65787" indent="-233282"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8952970B-C625-4905-A928-F902CBC03FCE}" type="slidenum">
              <a:rPr lang="en-US" altLang="en-US">
                <a:solidFill>
                  <a:srgbClr val="000000"/>
                </a:solidFill>
                <a:latin typeface="Arial" pitchFamily="34" charset="0"/>
              </a:rPr>
              <a:pPr eaLnBrk="1" hangingPunct="1">
                <a:spcBef>
                  <a:spcPct val="0"/>
                </a:spcBef>
              </a:pPr>
              <a:t>12</a:t>
            </a:fld>
            <a:endParaRPr lang="en-US" altLang="en-US">
              <a:solidFill>
                <a:srgbClr val="000000"/>
              </a:solidFill>
              <a:latin typeface="Arial" pitchFamily="34" charset="0"/>
            </a:endParaRPr>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3686">
              <a:lnSpc>
                <a:spcPct val="60000"/>
              </a:lnSpc>
            </a:pPr>
            <a:endParaRPr lang="en-US" altLang="en-US" sz="1100" b="1" u="sng" dirty="0">
              <a:latin typeface="Corbel" pitchFamily="34" charset="0"/>
              <a:ea typeface="ＭＳ Ｐゴシック" pitchFamily="34" charset="-128"/>
            </a:endParaRPr>
          </a:p>
          <a:p>
            <a:pPr defTabSz="913686">
              <a:lnSpc>
                <a:spcPct val="80000"/>
              </a:lnSpc>
            </a:pPr>
            <a:r>
              <a:rPr lang="en-US" altLang="en-US" sz="1100" b="1" dirty="0">
                <a:ea typeface="ＭＳ Ｐゴシック" pitchFamily="34" charset="-128"/>
              </a:rPr>
              <a:t>Policy-Driven</a:t>
            </a:r>
            <a:endParaRPr lang="en-US" altLang="en-US" sz="1100" dirty="0">
              <a:ea typeface="ＭＳ Ｐゴシック" pitchFamily="34" charset="-128"/>
            </a:endParaRPr>
          </a:p>
          <a:p>
            <a:pPr defTabSz="913686">
              <a:lnSpc>
                <a:spcPct val="80000"/>
              </a:lnSpc>
            </a:pPr>
            <a:r>
              <a:rPr lang="en-US" altLang="en-US" sz="1100" dirty="0">
                <a:ea typeface="ＭＳ Ｐゴシック" pitchFamily="34" charset="-128"/>
              </a:rPr>
              <a:t> </a:t>
            </a:r>
          </a:p>
          <a:p>
            <a:pPr defTabSz="913686">
              <a:lnSpc>
                <a:spcPct val="80000"/>
              </a:lnSpc>
            </a:pPr>
            <a:r>
              <a:rPr lang="en-US" altLang="en-US" sz="1100" dirty="0">
                <a:ea typeface="ＭＳ Ｐゴシック" pitchFamily="34" charset="-128"/>
              </a:rPr>
              <a:t>Structural racialization is driven by policies. </a:t>
            </a:r>
            <a:endParaRPr lang="en-US" altLang="en-US" sz="1100" dirty="0" smtClean="0">
              <a:ea typeface="ＭＳ Ｐゴシック" pitchFamily="34" charset="-128"/>
            </a:endParaRPr>
          </a:p>
          <a:p>
            <a:pPr defTabSz="913686">
              <a:lnSpc>
                <a:spcPct val="80000"/>
              </a:lnSpc>
            </a:pPr>
            <a:endParaRPr lang="en-US" altLang="en-US" sz="1100" dirty="0">
              <a:ea typeface="ＭＳ Ｐゴシック" pitchFamily="34" charset="-128"/>
            </a:endParaRPr>
          </a:p>
          <a:p>
            <a:pPr defTabSz="913686">
              <a:lnSpc>
                <a:spcPct val="80000"/>
              </a:lnSpc>
              <a:buClr>
                <a:srgbClr val="4BACC6"/>
              </a:buClr>
              <a:buFont typeface="Wingdings" pitchFamily="2" charset="2"/>
              <a:buChar char="§"/>
            </a:pPr>
            <a:r>
              <a:rPr lang="en-US" altLang="en-US" sz="1100" dirty="0">
                <a:solidFill>
                  <a:srgbClr val="00ADC6"/>
                </a:solidFill>
                <a:latin typeface="Corbel" pitchFamily="34" charset="0"/>
                <a:ea typeface="ＭＳ Ｐゴシック" pitchFamily="34" charset="-128"/>
              </a:rPr>
              <a:t>Multi-institutional  </a:t>
            </a:r>
            <a:r>
              <a:rPr lang="en-US" altLang="en-US" sz="1000" i="1" dirty="0">
                <a:solidFill>
                  <a:srgbClr val="00ADC6"/>
                </a:solidFill>
                <a:latin typeface="Corbel" pitchFamily="34" charset="0"/>
                <a:ea typeface="ＭＳ Ｐゴシック" pitchFamily="34" charset="-128"/>
              </a:rPr>
              <a:t>(not just institutional racism)</a:t>
            </a:r>
          </a:p>
          <a:p>
            <a:pPr defTabSz="913686">
              <a:lnSpc>
                <a:spcPct val="80000"/>
              </a:lnSpc>
              <a:buClr>
                <a:srgbClr val="4BACC6"/>
              </a:buClr>
              <a:buFont typeface="Wingdings" pitchFamily="2" charset="2"/>
              <a:buChar char="§"/>
            </a:pPr>
            <a:r>
              <a:rPr lang="en-US" altLang="en-US" sz="1100" dirty="0">
                <a:solidFill>
                  <a:srgbClr val="00ADC6"/>
                </a:solidFill>
                <a:latin typeface="Corbel" pitchFamily="34" charset="0"/>
                <a:ea typeface="ＭＳ Ｐゴシック" pitchFamily="34" charset="-128"/>
              </a:rPr>
              <a:t>Policy driven</a:t>
            </a:r>
          </a:p>
          <a:p>
            <a:pPr defTabSz="913686">
              <a:lnSpc>
                <a:spcPct val="80000"/>
              </a:lnSpc>
              <a:buClr>
                <a:srgbClr val="4BACC6"/>
              </a:buClr>
              <a:buFont typeface="Wingdings" pitchFamily="2" charset="2"/>
              <a:buChar char="§"/>
            </a:pPr>
            <a:r>
              <a:rPr lang="en-US" altLang="en-US" sz="1100" dirty="0">
                <a:solidFill>
                  <a:srgbClr val="00ADC6"/>
                </a:solidFill>
                <a:latin typeface="Corbel" pitchFamily="34" charset="0"/>
                <a:ea typeface="ＭＳ Ｐゴシック" pitchFamily="34" charset="-128"/>
              </a:rPr>
              <a:t>Intent to discriminate not required</a:t>
            </a:r>
          </a:p>
          <a:p>
            <a:pPr defTabSz="913686">
              <a:lnSpc>
                <a:spcPct val="80000"/>
              </a:lnSpc>
              <a:buClr>
                <a:srgbClr val="4BACC6"/>
              </a:buClr>
              <a:buFont typeface="Wingdings" pitchFamily="2" charset="2"/>
              <a:buChar char="§"/>
            </a:pPr>
            <a:r>
              <a:rPr lang="en-US" altLang="en-US" sz="1100" dirty="0">
                <a:solidFill>
                  <a:srgbClr val="00ADC6"/>
                </a:solidFill>
                <a:latin typeface="Corbel" pitchFamily="34" charset="0"/>
                <a:ea typeface="ＭＳ Ｐゴシック" pitchFamily="34" charset="-128"/>
              </a:rPr>
              <a:t>Impact is </a:t>
            </a:r>
            <a:r>
              <a:rPr lang="en-US" altLang="en-US" sz="1100" i="1" dirty="0">
                <a:solidFill>
                  <a:srgbClr val="00ADC6"/>
                </a:solidFill>
                <a:latin typeface="Corbel" pitchFamily="34" charset="0"/>
                <a:ea typeface="ＭＳ Ｐゴシック" pitchFamily="34" charset="-128"/>
              </a:rPr>
              <a:t>racialized</a:t>
            </a:r>
          </a:p>
          <a:p>
            <a:pPr defTabSz="913686">
              <a:lnSpc>
                <a:spcPct val="80000"/>
              </a:lnSpc>
              <a:buClr>
                <a:srgbClr val="4BACC6"/>
              </a:buClr>
              <a:buFont typeface="Wingdings" pitchFamily="2" charset="2"/>
              <a:buChar char="§"/>
            </a:pPr>
            <a:r>
              <a:rPr lang="en-US" altLang="en-US" sz="1100" dirty="0">
                <a:solidFill>
                  <a:srgbClr val="00ADC6"/>
                </a:solidFill>
                <a:latin typeface="Corbel" pitchFamily="34" charset="0"/>
                <a:ea typeface="ＭＳ Ｐゴシック" pitchFamily="34" charset="-128"/>
              </a:rPr>
              <a:t>Impact on attitudes</a:t>
            </a:r>
          </a:p>
          <a:p>
            <a:pPr defTabSz="913686">
              <a:lnSpc>
                <a:spcPct val="80000"/>
              </a:lnSpc>
              <a:buClr>
                <a:srgbClr val="4BACC6"/>
              </a:buClr>
              <a:buFont typeface="Wingdings" pitchFamily="2" charset="2"/>
              <a:buChar char="§"/>
            </a:pPr>
            <a:r>
              <a:rPr lang="en-US" altLang="en-US" sz="1100" dirty="0">
                <a:solidFill>
                  <a:srgbClr val="00ADC6"/>
                </a:solidFill>
                <a:latin typeface="Corbel" pitchFamily="34" charset="0"/>
                <a:ea typeface="ＭＳ Ｐゴシック" pitchFamily="34" charset="-128"/>
              </a:rPr>
              <a:t>Racial disparities are symptoms</a:t>
            </a:r>
          </a:p>
        </p:txBody>
      </p:sp>
    </p:spTree>
    <p:extLst>
      <p:ext uri="{BB962C8B-B14F-4D97-AF65-F5344CB8AC3E}">
        <p14:creationId xmlns:p14="http://schemas.microsoft.com/office/powerpoint/2010/main" val="349573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42BDC65-F1C9-4214-A524-2ACC5955011B}" type="slidenum">
              <a:rPr lang="en-US" smtClean="0"/>
              <a:pPr>
                <a:defRPr/>
              </a:pPr>
              <a:t>13</a:t>
            </a:fld>
            <a:endParaRPr lang="en-US"/>
          </a:p>
        </p:txBody>
      </p:sp>
      <p:sp>
        <p:nvSpPr>
          <p:cNvPr id="20483" name="Rectangle 2"/>
          <p:cNvSpPr>
            <a:spLocks noGrp="1" noRot="1" noChangeAspect="1" noChangeArrowheads="1" noTextEdit="1"/>
          </p:cNvSpPr>
          <p:nvPr>
            <p:ph type="sldImg"/>
          </p:nvPr>
        </p:nvSpPr>
        <p:spPr bwMode="auto">
          <a:xfrm>
            <a:off x="1133475" y="304800"/>
            <a:ext cx="2341563" cy="1755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xfrm>
            <a:off x="702946" y="2136516"/>
            <a:ext cx="5617208" cy="7019977"/>
          </a:xfrm>
        </p:spPr>
        <p:txBody>
          <a:bodyPr wrap="square" numCol="1" anchor="t" anchorCtr="0" compatLnSpc="1">
            <a:prstTxWarp prst="textNoShape">
              <a:avLst/>
            </a:prstTxWarp>
            <a:normAutofit/>
          </a:bodyPr>
          <a:lstStyle/>
          <a:p>
            <a:pPr>
              <a:buSzPct val="100000"/>
              <a:defRPr/>
            </a:pPr>
            <a:r>
              <a:rPr lang="en-US" dirty="0"/>
              <a:t>Social security was first passed in 1935. At the time it was a novel idea. Notion that the government had a responsibility to take care of you in your old age- you had paid your debt to society. Well, the two professions excluded from coverage were farm laborers and domestic workers. Almost 2/3 of working African Americans, up to 80% in parts of the South, and over 1/2 of all working women were not covered. Was not explicitly racist, but it’s impact was as such. Perfect example of how whites are also harmed in policies with racist impact.</a:t>
            </a:r>
          </a:p>
          <a:p>
            <a:pPr marL="238462" indent="-238462">
              <a:defRPr/>
            </a:pPr>
            <a:endParaRPr lang="en-US" dirty="0">
              <a:latin typeface="Calibri"/>
            </a:endParaRPr>
          </a:p>
          <a:p>
            <a:pPr marL="238462" indent="-238462">
              <a:defRPr/>
            </a:pPr>
            <a:r>
              <a:rPr lang="en-US" dirty="0"/>
              <a:t>The Federal Housing Administration, for example, which significantly changed the way Americans bought homes</a:t>
            </a:r>
            <a:r>
              <a:rPr lang="en-US" baseline="0" dirty="0"/>
              <a:t> </a:t>
            </a:r>
            <a:r>
              <a:rPr lang="en-US" dirty="0"/>
              <a:t>and</a:t>
            </a:r>
            <a:r>
              <a:rPr lang="en-US" baseline="0" dirty="0"/>
              <a:t> </a:t>
            </a:r>
            <a:r>
              <a:rPr lang="en-US" dirty="0"/>
              <a:t>built communities largely left out people of color:</a:t>
            </a:r>
          </a:p>
          <a:p>
            <a:pPr lvl="1" indent="-238462">
              <a:buSzPct val="100000"/>
              <a:buFontTx/>
              <a:buChar char="•"/>
              <a:defRPr/>
            </a:pPr>
            <a:r>
              <a:rPr lang="en-US" dirty="0"/>
              <a:t>Favored suburbs over cities, cars over buses, and White neighborhoods over diverse ones</a:t>
            </a:r>
          </a:p>
          <a:p>
            <a:pPr lvl="1" indent="-238462">
              <a:buSzPct val="100000"/>
              <a:buFontTx/>
              <a:buChar char="•"/>
              <a:defRPr/>
            </a:pPr>
            <a:r>
              <a:rPr lang="en-US" dirty="0"/>
              <a:t>FHA manuals explicitly advised homeowners and brokers alike to avoid letting people of color into the neighborhood, labeling “pigpens and undesirable races as equally objectionable”</a:t>
            </a:r>
          </a:p>
          <a:p>
            <a:pPr lvl="1" indent="-238462">
              <a:buSzPct val="100000"/>
              <a:buFontTx/>
              <a:buChar char="•"/>
              <a:defRPr/>
            </a:pPr>
            <a:r>
              <a:rPr lang="en-US" dirty="0"/>
              <a:t>The program also encouraged homeowners to write racially-restrictive covenants, blocking people of color from many communities</a:t>
            </a:r>
          </a:p>
          <a:p>
            <a:pPr lvl="1" indent="-238462">
              <a:buSzPct val="100000"/>
              <a:buFontTx/>
              <a:buChar char="•"/>
              <a:defRPr/>
            </a:pPr>
            <a:r>
              <a:rPr lang="en-US" dirty="0"/>
              <a:t>Today, because black and brown communities have been under-capitalized, they were particularly vulnerable to predatory lending (50% of those with predatory loans could have qualified for prime loans and as you go up the income scale disparities between prime/subprime across race actually gets wider)</a:t>
            </a:r>
          </a:p>
          <a:p>
            <a:pPr lvl="1" indent="-238462">
              <a:buSzPct val="100000"/>
              <a:buFontTx/>
              <a:buChar char="•"/>
              <a:defRPr/>
            </a:pPr>
            <a:r>
              <a:rPr lang="en-US" dirty="0"/>
              <a:t>Race is the single best indicator for loan quality</a:t>
            </a:r>
          </a:p>
          <a:p>
            <a:pPr marL="228156" lvl="1">
              <a:buSzPct val="100000"/>
              <a:defRPr/>
            </a:pPr>
            <a:endParaRPr lang="en-US" dirty="0"/>
          </a:p>
          <a:p>
            <a:r>
              <a:rPr lang="en-US" dirty="0"/>
              <a:t>The image on the right is actually a breakdown of Washington, D.C. showing where people are situated by race and the bright yellow dots with the red center are actually D.C. transfer sta9ons, which are very nice euphemism for garbage dumps. As you can see, all the garbage dumps are located in the highest popula9on communi9es with Black folks and there are literally none in communi9es that are 100 percent white. </a:t>
            </a:r>
          </a:p>
        </p:txBody>
      </p:sp>
    </p:spTree>
    <p:extLst>
      <p:ext uri="{BB962C8B-B14F-4D97-AF65-F5344CB8AC3E}">
        <p14:creationId xmlns:p14="http://schemas.microsoft.com/office/powerpoint/2010/main" val="1976222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lnSpcReduction="10000"/>
          </a:bodyPr>
          <a:lstStyle/>
          <a:p>
            <a:r>
              <a:rPr lang="en-US" sz="1000" dirty="0" smtClean="0"/>
              <a:t>So </a:t>
            </a:r>
            <a:r>
              <a:rPr lang="en-US" sz="1000" dirty="0"/>
              <a:t>everyone here has been to a major sporting event or to a show and half time or intermission comes and we all file out and head to the bathroom. The real question is, what is the difference in experience for men and women in using those facilities. And clearly wait lines can be anywhere from two to four to ten times longer for women than men in wait for a restroom. As we think about the difference between equity and equality, the question is how many restrooms are in those facilities for men versus women. They the same, they are equal. Half of us are men, half of us are women, so therefore half the restrooms are for men, half the restrooms are for women. But it turns out that for a whole slew of reasons in the ways in which restrooms are used and who designed the restrooms that the experienced outcome is quantitatively different. So equity is just recognizing that when a system is out of balance, that we need to apply a little bit of common sense and a little bit of justice to get to a different solution. So nationally, this conversation has led in many directions in the most pragmatic sense you have architects today saying, “I’m going to build two women's restrooms for every one men’s restroom.” But in a more transformational sense, you have folks in the transgender and non-gender conformity community actually just challenging our fundamental notions of gender. So we have gender-neutral bathrooms, we have family style bathrooms that are open to all and recognize that everyone needs access regardless of their gender. Part of the reason we are like this is just again naming, for example, the difference equality and equity but there is another element to this that really calls out what were trying to lean into equity. </a:t>
            </a:r>
          </a:p>
          <a:p>
            <a:endParaRPr lang="en-US" sz="1000" dirty="0"/>
          </a:p>
          <a:p>
            <a:r>
              <a:rPr lang="en-US" sz="1000" dirty="0"/>
              <a:t>*Another example would be curb cutouts for wheelchairs (this measure ends up benefiting everyone; people with strollers, shopping carts, suitcases, etc.) Elevators would be another example of a function that benefits multiple people.</a:t>
            </a:r>
          </a:p>
          <a:p>
            <a:endParaRPr lang="en-US" sz="1000" dirty="0"/>
          </a:p>
        </p:txBody>
      </p:sp>
      <p:sp>
        <p:nvSpPr>
          <p:cNvPr id="4" name="Slide Number Placeholder 3"/>
          <p:cNvSpPr>
            <a:spLocks noGrp="1"/>
          </p:cNvSpPr>
          <p:nvPr>
            <p:ph type="sldNum" sz="quarter" idx="10"/>
          </p:nvPr>
        </p:nvSpPr>
        <p:spPr/>
        <p:txBody>
          <a:bodyPr/>
          <a:lstStyle/>
          <a:p>
            <a:fld id="{BAED2871-E067-C24A-A9E0-EBD2CFA664DD}" type="slidenum">
              <a:rPr lang="en-US" altLang="en-US" smtClean="0"/>
              <a:pPr/>
              <a:t>14</a:t>
            </a:fld>
            <a:endParaRPr lang="en-US" altLang="en-US" dirty="0"/>
          </a:p>
        </p:txBody>
      </p:sp>
    </p:spTree>
    <p:extLst>
      <p:ext uri="{BB962C8B-B14F-4D97-AF65-F5344CB8AC3E}">
        <p14:creationId xmlns:p14="http://schemas.microsoft.com/office/powerpoint/2010/main" val="995765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xfrm>
            <a:off x="1184275"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172611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xfrm>
            <a:off x="1184275"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66618" rtl="0" eaLnBrk="1" fontAlgn="base" latinLnBrk="0" hangingPunct="1">
              <a:lnSpc>
                <a:spcPct val="100000"/>
              </a:lnSpc>
              <a:spcBef>
                <a:spcPct val="0"/>
              </a:spcBef>
              <a:spcAft>
                <a:spcPct val="0"/>
              </a:spcAft>
              <a:buClrTx/>
              <a:buSzTx/>
              <a:buFontTx/>
              <a:buNone/>
              <a:tabLst/>
              <a:defRPr/>
            </a:pPr>
            <a:r>
              <a:rPr lang="en-US" altLang="en-US" b="0" dirty="0" smtClean="0">
                <a:ea typeface="ＭＳ Ｐゴシック" charset="-128"/>
              </a:rPr>
              <a:t>Why is equity good for society? Why is it important? What does it mean to be in a society? To be a</a:t>
            </a:r>
            <a:r>
              <a:rPr lang="en-US" altLang="en-US" b="0" baseline="0" dirty="0" smtClean="0">
                <a:ea typeface="ＭＳ Ｐゴシック" charset="-128"/>
              </a:rPr>
              <a:t> resident in this country? What are our highest aspirations for the communities we want to create? Equity is not a zero-sum game, it’s about net benefiting everyone.</a:t>
            </a:r>
            <a:endParaRPr lang="en-US" altLang="en-US" b="0" dirty="0" smtClean="0">
              <a:ea typeface="ＭＳ Ｐゴシック" charset="-128"/>
            </a:endParaRPr>
          </a:p>
          <a:p>
            <a:pPr defTabSz="466618" eaLnBrk="1" hangingPunct="1">
              <a:spcBef>
                <a:spcPct val="0"/>
              </a:spcBef>
              <a:defRPr/>
            </a:pPr>
            <a:endParaRPr lang="en-US" altLang="en-US" b="0" dirty="0" smtClean="0">
              <a:ea typeface="ＭＳ Ｐゴシック" charset="-128"/>
            </a:endParaRPr>
          </a:p>
          <a:p>
            <a:pPr defTabSz="466618" eaLnBrk="1" hangingPunct="1">
              <a:spcBef>
                <a:spcPct val="0"/>
              </a:spcBef>
              <a:defRPr/>
            </a:pPr>
            <a:r>
              <a:rPr lang="en-US" altLang="en-US" b="0" dirty="0" smtClean="0">
                <a:ea typeface="ＭＳ Ｐゴシック" charset="-128"/>
              </a:rPr>
              <a:t>But what’s a big barrier preventing us from making</a:t>
            </a:r>
            <a:r>
              <a:rPr lang="en-US" altLang="en-US" b="0" baseline="0" dirty="0" smtClean="0">
                <a:ea typeface="ＭＳ Ｐゴシック" charset="-128"/>
              </a:rPr>
              <a:t> the policy decisions that get us there? Narratives. </a:t>
            </a:r>
          </a:p>
          <a:p>
            <a:pPr defTabSz="466618" eaLnBrk="1" hangingPunct="1">
              <a:spcBef>
                <a:spcPct val="0"/>
              </a:spcBef>
              <a:defRPr/>
            </a:pPr>
            <a:endParaRPr lang="en-US" altLang="en-US" b="0" baseline="0" dirty="0" smtClean="0">
              <a:ea typeface="ＭＳ Ｐゴシック" charset="-128"/>
            </a:endParaRPr>
          </a:p>
          <a:p>
            <a:pPr defTabSz="466618" eaLnBrk="1" hangingPunct="1">
              <a:spcBef>
                <a:spcPct val="0"/>
              </a:spcBef>
              <a:defRPr/>
            </a:pPr>
            <a:r>
              <a:rPr lang="en-US" altLang="en-US" b="0" baseline="0" dirty="0" smtClean="0">
                <a:ea typeface="ＭＳ Ｐゴシック" charset="-128"/>
              </a:rPr>
              <a:t>Doesn’t matter how strong our plan is; perception will trump our plans.</a:t>
            </a:r>
          </a:p>
          <a:p>
            <a:pPr defTabSz="466618" eaLnBrk="1" hangingPunct="1">
              <a:spcBef>
                <a:spcPct val="0"/>
              </a:spcBef>
              <a:defRPr/>
            </a:pPr>
            <a:endParaRPr lang="en-US" altLang="en-US" b="0" dirty="0" smtClean="0">
              <a:ea typeface="ＭＳ Ｐゴシック" charset="-128"/>
            </a:endParaRPr>
          </a:p>
          <a:p>
            <a:pPr eaLnBrk="1" hangingPunct="1">
              <a:spcBef>
                <a:spcPct val="0"/>
              </a:spcBef>
            </a:pPr>
            <a:endParaRPr lang="en-US" dirty="0">
              <a:latin typeface="Calibri" charset="0"/>
            </a:endParaRPr>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172611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237">
              <a:defRPr/>
            </a:pPr>
            <a:r>
              <a:rPr lang="en-US" baseline="0" dirty="0" smtClean="0"/>
              <a:t>What are narratives? Stories that tell us why the world works the way it does.</a:t>
            </a:r>
            <a:endParaRPr lang="en-US" dirty="0"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58165" indent="-291602" eaLnBrk="0" hangingPunct="0">
              <a:defRPr>
                <a:solidFill>
                  <a:schemeClr val="tx1"/>
                </a:solidFill>
                <a:latin typeface="Arial" charset="0"/>
                <a:ea typeface="ＭＳ Ｐゴシック" pitchFamily="34" charset="-128"/>
              </a:defRPr>
            </a:lvl2pPr>
            <a:lvl3pPr marL="1166408" indent="-233282" eaLnBrk="0" hangingPunct="0">
              <a:defRPr>
                <a:solidFill>
                  <a:schemeClr val="tx1"/>
                </a:solidFill>
                <a:latin typeface="Arial" charset="0"/>
                <a:ea typeface="ＭＳ Ｐゴシック" pitchFamily="34" charset="-128"/>
              </a:defRPr>
            </a:lvl3pPr>
            <a:lvl4pPr marL="1632971" indent="-233282" eaLnBrk="0" hangingPunct="0">
              <a:defRPr>
                <a:solidFill>
                  <a:schemeClr val="tx1"/>
                </a:solidFill>
                <a:latin typeface="Arial" charset="0"/>
                <a:ea typeface="ＭＳ Ｐゴシック" pitchFamily="34" charset="-128"/>
              </a:defRPr>
            </a:lvl4pPr>
            <a:lvl5pPr marL="2099533" indent="-233282" eaLnBrk="0" hangingPunct="0">
              <a:defRPr>
                <a:solidFill>
                  <a:schemeClr val="tx1"/>
                </a:solidFill>
                <a:latin typeface="Arial" charset="0"/>
                <a:ea typeface="ＭＳ Ｐゴシック" pitchFamily="34" charset="-128"/>
              </a:defRPr>
            </a:lvl5pPr>
            <a:lvl6pPr marL="2566098" indent="-233282" defTabSz="466563" eaLnBrk="0" fontAlgn="base" hangingPunct="0">
              <a:spcBef>
                <a:spcPct val="0"/>
              </a:spcBef>
              <a:spcAft>
                <a:spcPct val="0"/>
              </a:spcAft>
              <a:defRPr>
                <a:solidFill>
                  <a:schemeClr val="tx1"/>
                </a:solidFill>
                <a:latin typeface="Arial" charset="0"/>
                <a:ea typeface="ＭＳ Ｐゴシック" pitchFamily="34" charset="-128"/>
              </a:defRPr>
            </a:lvl6pPr>
            <a:lvl7pPr marL="3032661" indent="-233282" defTabSz="466563" eaLnBrk="0" fontAlgn="base" hangingPunct="0">
              <a:spcBef>
                <a:spcPct val="0"/>
              </a:spcBef>
              <a:spcAft>
                <a:spcPct val="0"/>
              </a:spcAft>
              <a:defRPr>
                <a:solidFill>
                  <a:schemeClr val="tx1"/>
                </a:solidFill>
                <a:latin typeface="Arial" charset="0"/>
                <a:ea typeface="ＭＳ Ｐゴシック" pitchFamily="34" charset="-128"/>
              </a:defRPr>
            </a:lvl7pPr>
            <a:lvl8pPr marL="3499223" indent="-233282" defTabSz="466563" eaLnBrk="0" fontAlgn="base" hangingPunct="0">
              <a:spcBef>
                <a:spcPct val="0"/>
              </a:spcBef>
              <a:spcAft>
                <a:spcPct val="0"/>
              </a:spcAft>
              <a:defRPr>
                <a:solidFill>
                  <a:schemeClr val="tx1"/>
                </a:solidFill>
                <a:latin typeface="Arial" charset="0"/>
                <a:ea typeface="ＭＳ Ｐゴシック" pitchFamily="34" charset="-128"/>
              </a:defRPr>
            </a:lvl8pPr>
            <a:lvl9pPr marL="3965787" indent="-233282" defTabSz="466563"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667F09-73DB-4A41-BA1D-9E6340414489}" type="slidenum">
              <a:rPr lang="en-US" altLang="en-US">
                <a:solidFill>
                  <a:prstClr val="black"/>
                </a:solidFill>
              </a:rPr>
              <a:pPr eaLnBrk="1" hangingPunct="1"/>
              <a:t>17</a:t>
            </a:fld>
            <a:endParaRPr lang="en-US" altLang="en-US">
              <a:solidFill>
                <a:prstClr val="black"/>
              </a:solidFill>
            </a:endParaRPr>
          </a:p>
        </p:txBody>
      </p:sp>
    </p:spTree>
    <p:extLst>
      <p:ext uri="{BB962C8B-B14F-4D97-AF65-F5344CB8AC3E}">
        <p14:creationId xmlns:p14="http://schemas.microsoft.com/office/powerpoint/2010/main" val="2376915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aseline="0" dirty="0" smtClean="0"/>
              <a:t>What’s the narrative underlying what Newt Gingrich said? Handouts to Black people. This is what I would call a dominant narrative.</a:t>
            </a:r>
            <a:endParaRPr lang="en-US" dirty="0" smtClean="0"/>
          </a:p>
          <a:p>
            <a:pPr defTabSz="933237">
              <a:defRPr/>
            </a:pPr>
            <a:endParaRPr lang="en-US" dirty="0" smtClean="0"/>
          </a:p>
          <a:p>
            <a:pPr defTabSz="933237">
              <a:defRPr/>
            </a:pPr>
            <a:r>
              <a:rPr lang="en-US" dirty="0"/>
              <a:t>https://www.youtube.com/watch?v=VXcyX8blbu0 </a:t>
            </a:r>
            <a:endParaRPr lang="en-US" dirty="0" smtClean="0"/>
          </a:p>
          <a:p>
            <a:pPr defTabSz="933237">
              <a:defRPr/>
            </a:pPr>
            <a:endParaRPr lang="en-US" dirty="0" smtClean="0"/>
          </a:p>
          <a:p>
            <a:pPr defTabSz="933237">
              <a:defRPr/>
            </a:pPr>
            <a:r>
              <a:rPr lang="en-US" dirty="0" smtClean="0"/>
              <a:t>What’s the message? What’s the goal?</a:t>
            </a:r>
          </a:p>
          <a:p>
            <a:pPr defTabSz="933237">
              <a:defRPr/>
            </a:pPr>
            <a:endParaRPr lang="en-US" dirty="0" smtClean="0"/>
          </a:p>
          <a:p>
            <a:pPr defTabSz="933237">
              <a:defRPr/>
            </a:pPr>
            <a:r>
              <a:rPr lang="en-US" dirty="0" smtClean="0"/>
              <a:t>These narratives </a:t>
            </a:r>
            <a:r>
              <a:rPr lang="en-US" baseline="0" dirty="0" smtClean="0"/>
              <a:t>drive policies and practices that have created the racially disparate society we live in today.</a:t>
            </a:r>
            <a:endParaRPr lang="en-US" dirty="0" smtClean="0"/>
          </a:p>
          <a:p>
            <a:pPr defTabSz="933237">
              <a:defRPr/>
            </a:pPr>
            <a:endParaRPr lang="en-US" dirty="0" smtClean="0"/>
          </a:p>
        </p:txBody>
      </p:sp>
      <p:sp>
        <p:nvSpPr>
          <p:cNvPr id="4" name="Slide Number Placeholder 3"/>
          <p:cNvSpPr>
            <a:spLocks noGrp="1"/>
          </p:cNvSpPr>
          <p:nvPr>
            <p:ph type="sldNum" sz="quarter" idx="10"/>
          </p:nvPr>
        </p:nvSpPr>
        <p:spPr/>
        <p:txBody>
          <a:bodyPr/>
          <a:lstStyle/>
          <a:p>
            <a:fld id="{20A29EAD-C3EB-4284-A249-E859E9EAF0F6}" type="slidenum">
              <a:rPr lang="en-US" smtClean="0"/>
              <a:pPr/>
              <a:t>18</a:t>
            </a:fld>
            <a:endParaRPr lang="en-US"/>
          </a:p>
        </p:txBody>
      </p:sp>
    </p:spTree>
    <p:extLst>
      <p:ext uri="{BB962C8B-B14F-4D97-AF65-F5344CB8AC3E}">
        <p14:creationId xmlns:p14="http://schemas.microsoft.com/office/powerpoint/2010/main" val="1160100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933237">
              <a:defRPr/>
            </a:pPr>
            <a:r>
              <a:rPr lang="en-US" baseline="0" dirty="0" smtClean="0"/>
              <a:t>B</a:t>
            </a:r>
            <a:r>
              <a:rPr lang="en-US" dirty="0" smtClean="0"/>
              <a:t>ack </a:t>
            </a:r>
            <a:r>
              <a:rPr lang="en-US" dirty="0"/>
              <a:t>to early 20th century,</a:t>
            </a:r>
            <a:r>
              <a:rPr lang="en-US" baseline="0" dirty="0"/>
              <a:t> Southern Democrats created </a:t>
            </a:r>
            <a:r>
              <a:rPr lang="en-US" baseline="0" dirty="0" smtClean="0"/>
              <a:t>narratives that contained coded </a:t>
            </a:r>
            <a:r>
              <a:rPr lang="en-US" baseline="0" dirty="0"/>
              <a:t>ways (words and images) to trigger racial fear and division in people's minds to win elected office, maintain segregation and thus, concentrate power in the hands of the few, the White. </a:t>
            </a:r>
            <a:endParaRPr lang="en-US" baseline="0" dirty="0" smtClean="0"/>
          </a:p>
          <a:p>
            <a:pPr defTabSz="933237">
              <a:defRPr/>
            </a:pPr>
            <a:endParaRPr lang="en-US" baseline="0" dirty="0" smtClean="0"/>
          </a:p>
          <a:p>
            <a:pPr defTabSz="933237">
              <a:defRPr/>
            </a:pPr>
            <a:r>
              <a:rPr lang="en-US" baseline="0" dirty="0" smtClean="0"/>
              <a:t>WHO IS IN THIS PICTURE? George Wallace. He was one of the first to champion </a:t>
            </a:r>
            <a:r>
              <a:rPr lang="en-US" baseline="0" dirty="0"/>
              <a:t>state’s rights</a:t>
            </a:r>
            <a:r>
              <a:rPr lang="en-US" baseline="0" dirty="0" smtClean="0"/>
              <a:t>. What do you think the narrative was in that instance? It’s the narrative of states’ rights – which tells the story about federal government interfering with individual liberty. But we all know what this was about – preventing racial integration. </a:t>
            </a:r>
          </a:p>
          <a:p>
            <a:pPr defTabSz="933237">
              <a:defRPr/>
            </a:pPr>
            <a:endParaRPr lang="en-US" baseline="0" dirty="0" smtClean="0"/>
          </a:p>
          <a:p>
            <a:pPr defTabSz="933237">
              <a:defRPr/>
            </a:pPr>
            <a:r>
              <a:rPr lang="en-US" baseline="0" dirty="0" smtClean="0"/>
              <a:t>You see, you </a:t>
            </a:r>
            <a:r>
              <a:rPr lang="en-US" baseline="0" dirty="0"/>
              <a:t>didn’t have to say “Black people”. </a:t>
            </a:r>
            <a:r>
              <a:rPr lang="en-US" b="1" baseline="0" dirty="0"/>
              <a:t>We call this the race wedge </a:t>
            </a:r>
            <a:r>
              <a:rPr lang="en-US" baseline="0" dirty="0"/>
              <a:t>(others call it dog whistle racism). Over the years, politicians have perfected it in order to score political points. So even though they’re not saying race, they’re talking about it all the time</a:t>
            </a:r>
            <a:r>
              <a:rPr lang="en-US" baseline="0" dirty="0" smtClean="0"/>
              <a:t>. They trigger racial anxiety.  This is the underpinning of the Southern Strategy. </a:t>
            </a:r>
          </a:p>
          <a:p>
            <a:pPr defTabSz="933237">
              <a:defRPr/>
            </a:pPr>
            <a:endParaRPr lang="en-US" baseline="0" dirty="0"/>
          </a:p>
          <a:p>
            <a:pPr marL="0" marR="0" indent="0" algn="l" defTabSz="933237" rtl="0" eaLnBrk="0" fontAlgn="base" latinLnBrk="0" hangingPunct="0">
              <a:lnSpc>
                <a:spcPct val="100000"/>
              </a:lnSpc>
              <a:spcBef>
                <a:spcPct val="30000"/>
              </a:spcBef>
              <a:spcAft>
                <a:spcPct val="0"/>
              </a:spcAft>
              <a:buClrTx/>
              <a:buSzTx/>
              <a:buFontTx/>
              <a:buNone/>
              <a:tabLst/>
              <a:defRPr/>
            </a:pPr>
            <a:r>
              <a:rPr lang="en-US" baseline="0" dirty="0"/>
              <a:t>What are some other examples of the race wedge? Good vs. bad neighborhoods. Welfare queen. Inner city. Food stamp president. </a:t>
            </a:r>
            <a:r>
              <a:rPr lang="en-US" baseline="0" dirty="0" smtClean="0"/>
              <a:t>Obamacare (makes you lazy “poor life choices”). Inner city. Reverse discrimination. Sharia Law. Illegal Aliens. Welfare Cheats. They’re taking our hard-earned tax money.</a:t>
            </a:r>
          </a:p>
          <a:p>
            <a:pPr defTabSz="933237">
              <a:defRPr/>
            </a:pPr>
            <a:endParaRPr lang="en-US" baseline="0" dirty="0" smtClean="0"/>
          </a:p>
          <a:p>
            <a:pPr defTabSz="933237">
              <a:defRPr/>
            </a:pPr>
            <a:r>
              <a:rPr lang="en-US" baseline="0" dirty="0" smtClean="0"/>
              <a:t>It’s </a:t>
            </a:r>
            <a:r>
              <a:rPr lang="en-US" baseline="0" dirty="0"/>
              <a:t>not the words </a:t>
            </a:r>
            <a:r>
              <a:rPr lang="en-US" baseline="0" dirty="0" smtClean="0"/>
              <a:t>and images themselves</a:t>
            </a:r>
            <a:r>
              <a:rPr lang="en-US" baseline="0" dirty="0"/>
              <a:t>, but who they couch those </a:t>
            </a:r>
            <a:r>
              <a:rPr lang="en-US" baseline="0" dirty="0" smtClean="0"/>
              <a:t>words and images (frames) </a:t>
            </a:r>
            <a:r>
              <a:rPr lang="en-US" baseline="0" dirty="0"/>
              <a:t>in </a:t>
            </a:r>
            <a:r>
              <a:rPr lang="en-US" baseline="0" dirty="0" smtClean="0"/>
              <a:t>an overall narrative that </a:t>
            </a:r>
            <a:r>
              <a:rPr lang="en-US" baseline="0" dirty="0"/>
              <a:t>sows fear, distrust, resentment and division. </a:t>
            </a:r>
            <a:endParaRPr lang="en-US" baseline="0" dirty="0" smtClean="0"/>
          </a:p>
          <a:p>
            <a:pPr defTabSz="933237">
              <a:defRPr/>
            </a:pPr>
            <a:endParaRPr lang="en-US" baseline="0" dirty="0" smtClean="0"/>
          </a:p>
          <a:p>
            <a:pPr defTabSz="933237">
              <a:defRPr/>
            </a:pPr>
            <a:r>
              <a:rPr lang="en-US" baseline="0" dirty="0" smtClean="0"/>
              <a:t>DEFINITION - The term “race wedge” refers to the process of using race as a tactic to divide people in order to achieve a political outcome.</a:t>
            </a:r>
            <a:endParaRPr lang="en-US" baseline="0" dirty="0"/>
          </a:p>
        </p:txBody>
      </p:sp>
      <p:sp>
        <p:nvSpPr>
          <p:cNvPr id="4" name="Slide Number Placeholder 3"/>
          <p:cNvSpPr>
            <a:spLocks noGrp="1"/>
          </p:cNvSpPr>
          <p:nvPr>
            <p:ph type="sldNum" sz="quarter" idx="10"/>
          </p:nvPr>
        </p:nvSpPr>
        <p:spPr/>
        <p:txBody>
          <a:bodyPr/>
          <a:lstStyle/>
          <a:p>
            <a:fld id="{20A29EAD-C3EB-4284-A249-E859E9EAF0F6}" type="slidenum">
              <a:rPr lang="en-US" smtClean="0"/>
              <a:pPr/>
              <a:t>19</a:t>
            </a:fld>
            <a:endParaRPr lang="en-US"/>
          </a:p>
        </p:txBody>
      </p:sp>
    </p:spTree>
    <p:extLst>
      <p:ext uri="{BB962C8B-B14F-4D97-AF65-F5344CB8AC3E}">
        <p14:creationId xmlns:p14="http://schemas.microsoft.com/office/powerpoint/2010/main" val="1160100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81B5F85-BB42-4892-B42E-5E29F5DC2B8B}" type="slidenum">
              <a:rPr lang="en-US" smtClean="0"/>
              <a:pPr>
                <a:defRPr/>
              </a:pPr>
              <a:t>2</a:t>
            </a:fld>
            <a:endParaRPr lang="en-US" dirty="0"/>
          </a:p>
        </p:txBody>
      </p:sp>
    </p:spTree>
    <p:extLst>
      <p:ext uri="{BB962C8B-B14F-4D97-AF65-F5344CB8AC3E}">
        <p14:creationId xmlns:p14="http://schemas.microsoft.com/office/powerpoint/2010/main" val="3325077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237">
              <a:defRPr/>
            </a:pPr>
            <a:endParaRPr lang="en-US" dirty="0" smtClean="0"/>
          </a:p>
          <a:p>
            <a:pPr defTabSz="933237">
              <a:defRPr/>
            </a:pPr>
            <a:endParaRPr lang="en-US" baseline="0" dirty="0" smtClean="0"/>
          </a:p>
          <a:p>
            <a:pPr defTabSz="933237">
              <a:defRPr/>
            </a:pPr>
            <a:endParaRPr lang="en-US" dirty="0" smtClean="0"/>
          </a:p>
          <a:p>
            <a:pPr defTabSz="933237">
              <a:spcBef>
                <a:spcPct val="0"/>
              </a:spcBef>
              <a:defRPr/>
            </a:pPr>
            <a:endParaRPr lang="en-US" baseline="0" dirty="0" smtClean="0"/>
          </a:p>
          <a:p>
            <a:pPr>
              <a:spcBef>
                <a:spcPct val="0"/>
              </a:spcBef>
            </a:pPr>
            <a:endParaRPr lang="en-US"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58165" indent="-291602" eaLnBrk="0" hangingPunct="0">
              <a:defRPr>
                <a:solidFill>
                  <a:schemeClr val="tx1"/>
                </a:solidFill>
                <a:latin typeface="Arial" charset="0"/>
                <a:ea typeface="ＭＳ Ｐゴシック" pitchFamily="34" charset="-128"/>
              </a:defRPr>
            </a:lvl2pPr>
            <a:lvl3pPr marL="1166408" indent="-233282" eaLnBrk="0" hangingPunct="0">
              <a:defRPr>
                <a:solidFill>
                  <a:schemeClr val="tx1"/>
                </a:solidFill>
                <a:latin typeface="Arial" charset="0"/>
                <a:ea typeface="ＭＳ Ｐゴシック" pitchFamily="34" charset="-128"/>
              </a:defRPr>
            </a:lvl3pPr>
            <a:lvl4pPr marL="1632971" indent="-233282" eaLnBrk="0" hangingPunct="0">
              <a:defRPr>
                <a:solidFill>
                  <a:schemeClr val="tx1"/>
                </a:solidFill>
                <a:latin typeface="Arial" charset="0"/>
                <a:ea typeface="ＭＳ Ｐゴシック" pitchFamily="34" charset="-128"/>
              </a:defRPr>
            </a:lvl4pPr>
            <a:lvl5pPr marL="2099533" indent="-233282" eaLnBrk="0" hangingPunct="0">
              <a:defRPr>
                <a:solidFill>
                  <a:schemeClr val="tx1"/>
                </a:solidFill>
                <a:latin typeface="Arial" charset="0"/>
                <a:ea typeface="ＭＳ Ｐゴシック" pitchFamily="34" charset="-128"/>
              </a:defRPr>
            </a:lvl5pPr>
            <a:lvl6pPr marL="2566098" indent="-233282" defTabSz="466563" eaLnBrk="0" fontAlgn="base" hangingPunct="0">
              <a:spcBef>
                <a:spcPct val="0"/>
              </a:spcBef>
              <a:spcAft>
                <a:spcPct val="0"/>
              </a:spcAft>
              <a:defRPr>
                <a:solidFill>
                  <a:schemeClr val="tx1"/>
                </a:solidFill>
                <a:latin typeface="Arial" charset="0"/>
                <a:ea typeface="ＭＳ Ｐゴシック" pitchFamily="34" charset="-128"/>
              </a:defRPr>
            </a:lvl6pPr>
            <a:lvl7pPr marL="3032661" indent="-233282" defTabSz="466563" eaLnBrk="0" fontAlgn="base" hangingPunct="0">
              <a:spcBef>
                <a:spcPct val="0"/>
              </a:spcBef>
              <a:spcAft>
                <a:spcPct val="0"/>
              </a:spcAft>
              <a:defRPr>
                <a:solidFill>
                  <a:schemeClr val="tx1"/>
                </a:solidFill>
                <a:latin typeface="Arial" charset="0"/>
                <a:ea typeface="ＭＳ Ｐゴシック" pitchFamily="34" charset="-128"/>
              </a:defRPr>
            </a:lvl7pPr>
            <a:lvl8pPr marL="3499223" indent="-233282" defTabSz="466563" eaLnBrk="0" fontAlgn="base" hangingPunct="0">
              <a:spcBef>
                <a:spcPct val="0"/>
              </a:spcBef>
              <a:spcAft>
                <a:spcPct val="0"/>
              </a:spcAft>
              <a:defRPr>
                <a:solidFill>
                  <a:schemeClr val="tx1"/>
                </a:solidFill>
                <a:latin typeface="Arial" charset="0"/>
                <a:ea typeface="ＭＳ Ｐゴシック" pitchFamily="34" charset="-128"/>
              </a:defRPr>
            </a:lvl8pPr>
            <a:lvl9pPr marL="3965787" indent="-233282" defTabSz="466563"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667F09-73DB-4A41-BA1D-9E6340414489}" type="slidenum">
              <a:rPr lang="en-US" altLang="en-US">
                <a:solidFill>
                  <a:prstClr val="black"/>
                </a:solidFill>
              </a:rPr>
              <a:pPr eaLnBrk="1" hangingPunct="1"/>
              <a:t>20</a:t>
            </a:fld>
            <a:endParaRPr lang="en-US" altLang="en-US">
              <a:solidFill>
                <a:prstClr val="black"/>
              </a:solidFill>
            </a:endParaRPr>
          </a:p>
        </p:txBody>
      </p:sp>
    </p:spTree>
    <p:extLst>
      <p:ext uri="{BB962C8B-B14F-4D97-AF65-F5344CB8AC3E}">
        <p14:creationId xmlns:p14="http://schemas.microsoft.com/office/powerpoint/2010/main" val="2376915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aseline="0" dirty="0" smtClean="0">
                <a:latin typeface="Calibri" charset="0"/>
              </a:rPr>
              <a:t>Our minds are social. We are processing so much information at once. Our brain makes mental shortcuts.</a:t>
            </a:r>
          </a:p>
          <a:p>
            <a:endParaRPr lang="en-US" baseline="0" dirty="0" smtClean="0">
              <a:latin typeface="Calibri" charset="0"/>
            </a:endParaRPr>
          </a:p>
          <a:p>
            <a:r>
              <a:rPr lang="en-US" baseline="0" dirty="0" smtClean="0">
                <a:latin typeface="Calibri" charset="0"/>
              </a:rPr>
              <a:t>These associations happen really fast and are shaped by the world around us (families, friends, media, elected officials, community leaders)</a:t>
            </a:r>
          </a:p>
          <a:p>
            <a:endParaRPr lang="en-US" baseline="0" dirty="0" smtClean="0">
              <a:latin typeface="Calibri" charset="0"/>
            </a:endParaRPr>
          </a:p>
          <a:p>
            <a:r>
              <a:rPr lang="en-US" baseline="0" dirty="0" smtClean="0">
                <a:latin typeface="Calibri" charset="0"/>
              </a:rPr>
              <a:t>We are very divided. Our experiences are markedly different from one another. </a:t>
            </a:r>
          </a:p>
          <a:p>
            <a:endParaRPr lang="en-US" baseline="0" dirty="0" smtClean="0">
              <a:latin typeface="Calibri" charset="0"/>
            </a:endParaRPr>
          </a:p>
        </p:txBody>
      </p:sp>
      <p:sp>
        <p:nvSpPr>
          <p:cNvPr id="52227" name="Slide Number Placeholder 3"/>
          <p:cNvSpPr txBox="1">
            <a:spLocks noGrp="1"/>
          </p:cNvSpPr>
          <p:nvPr/>
        </p:nvSpPr>
        <p:spPr bwMode="auto">
          <a:xfrm>
            <a:off x="3978133" y="8842029"/>
            <a:ext cx="3043343"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01" tIns="46652" rIns="93301" bIns="46652"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66563" eaLnBrk="1" hangingPunct="1"/>
            <a:fld id="{2E1FD4D1-DB3F-B74F-A2DC-5FCB73DAF914}" type="slidenum">
              <a:rPr lang="en-US" sz="1200">
                <a:solidFill>
                  <a:prstClr val="black"/>
                </a:solidFill>
                <a:latin typeface="Calibri" charset="0"/>
              </a:rPr>
              <a:pPr algn="r" defTabSz="466563" eaLnBrk="1" hangingPunct="1"/>
              <a:t>21</a:t>
            </a:fld>
            <a:endParaRPr lang="en-US" sz="1200">
              <a:solidFill>
                <a:prstClr val="black"/>
              </a:solidFill>
              <a:latin typeface="Calibri" charset="0"/>
            </a:endParaRPr>
          </a:p>
        </p:txBody>
      </p:sp>
    </p:spTree>
    <p:extLst>
      <p:ext uri="{BB962C8B-B14F-4D97-AF65-F5344CB8AC3E}">
        <p14:creationId xmlns:p14="http://schemas.microsoft.com/office/powerpoint/2010/main" val="2077150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000" b="1" dirty="0"/>
              <a:t>Top 3 Takeaways:</a:t>
            </a:r>
          </a:p>
          <a:p>
            <a:pPr marL="233309" indent="-233309" eaLnBrk="1" hangingPunct="1">
              <a:spcBef>
                <a:spcPct val="0"/>
              </a:spcBef>
              <a:buFont typeface="+mj-lt"/>
              <a:buAutoNum type="arabicPeriod"/>
            </a:pPr>
            <a:r>
              <a:rPr lang="en-US" sz="1000" dirty="0">
                <a:latin typeface="Calibri" charset="0"/>
              </a:rPr>
              <a:t>Since we all carry schemas, we all carry bias.</a:t>
            </a:r>
          </a:p>
          <a:p>
            <a:pPr marL="233309" indent="-233309" eaLnBrk="1" hangingPunct="1">
              <a:spcBef>
                <a:spcPct val="0"/>
              </a:spcBef>
              <a:buFont typeface="+mj-lt"/>
              <a:buAutoNum type="arabicPeriod"/>
            </a:pPr>
            <a:r>
              <a:rPr lang="en-US" sz="1000" dirty="0">
                <a:latin typeface="Calibri" charset="0"/>
              </a:rPr>
              <a:t>Bias, in and of itself, it is not discriminatory. It might be preferential, but it’s not until we ACT on our bias that it becomes discriminatory. When that happens, bias can create negative outcomes for groups.</a:t>
            </a:r>
          </a:p>
          <a:p>
            <a:pPr marL="233309" indent="-233309" eaLnBrk="1" hangingPunct="1">
              <a:spcBef>
                <a:spcPct val="0"/>
              </a:spcBef>
              <a:buFont typeface="+mj-lt"/>
              <a:buAutoNum type="arabicPeriod"/>
            </a:pPr>
            <a:r>
              <a:rPr lang="en-US" sz="1000" dirty="0">
                <a:latin typeface="Calibri" charset="0"/>
              </a:rPr>
              <a:t>And, because of the way that dominant narratives permeate our culture and minds, we’ve all absorbed bias that favors or prefers White people over people of color.</a:t>
            </a:r>
          </a:p>
          <a:p>
            <a:pPr eaLnBrk="1" hangingPunct="1">
              <a:spcBef>
                <a:spcPct val="0"/>
              </a:spcBef>
            </a:pPr>
            <a:endParaRPr lang="en-US" sz="1000" b="1" dirty="0"/>
          </a:p>
          <a:p>
            <a:pPr eaLnBrk="1" hangingPunct="1">
              <a:spcBef>
                <a:spcPct val="0"/>
              </a:spcBef>
            </a:pPr>
            <a:endParaRPr lang="en-US" dirty="0">
              <a:latin typeface="Calibri" charset="0"/>
            </a:endParaRPr>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8255" indent="-291636" eaLnBrk="0" hangingPunct="0">
              <a:defRPr sz="2400">
                <a:solidFill>
                  <a:schemeClr val="tx1"/>
                </a:solidFill>
                <a:latin typeface="Arial" charset="0"/>
                <a:ea typeface="ＭＳ Ｐゴシック" charset="0"/>
              </a:defRPr>
            </a:lvl2pPr>
            <a:lvl3pPr marL="1166546" indent="-233309" eaLnBrk="0" hangingPunct="0">
              <a:defRPr sz="2400">
                <a:solidFill>
                  <a:schemeClr val="tx1"/>
                </a:solidFill>
                <a:latin typeface="Arial" charset="0"/>
                <a:ea typeface="ＭＳ Ｐゴシック" charset="0"/>
              </a:defRPr>
            </a:lvl3pPr>
            <a:lvl4pPr marL="1633164" indent="-233309" eaLnBrk="0" hangingPunct="0">
              <a:defRPr sz="2400">
                <a:solidFill>
                  <a:schemeClr val="tx1"/>
                </a:solidFill>
                <a:latin typeface="Arial" charset="0"/>
                <a:ea typeface="ＭＳ Ｐゴシック" charset="0"/>
              </a:defRPr>
            </a:lvl4pPr>
            <a:lvl5pPr marL="2099782" indent="-233309" eaLnBrk="0" hangingPunct="0">
              <a:defRPr sz="2400">
                <a:solidFill>
                  <a:schemeClr val="tx1"/>
                </a:solidFill>
                <a:latin typeface="Arial" charset="0"/>
                <a:ea typeface="ＭＳ Ｐゴシック" charset="0"/>
              </a:defRPr>
            </a:lvl5pPr>
            <a:lvl6pPr marL="2566401" indent="-233309" eaLnBrk="0" fontAlgn="base" hangingPunct="0">
              <a:spcBef>
                <a:spcPct val="0"/>
              </a:spcBef>
              <a:spcAft>
                <a:spcPct val="0"/>
              </a:spcAft>
              <a:defRPr sz="2400">
                <a:solidFill>
                  <a:schemeClr val="tx1"/>
                </a:solidFill>
                <a:latin typeface="Arial" charset="0"/>
                <a:ea typeface="ＭＳ Ｐゴシック" charset="0"/>
              </a:defRPr>
            </a:lvl6pPr>
            <a:lvl7pPr marL="3033019" indent="-233309" eaLnBrk="0" fontAlgn="base" hangingPunct="0">
              <a:spcBef>
                <a:spcPct val="0"/>
              </a:spcBef>
              <a:spcAft>
                <a:spcPct val="0"/>
              </a:spcAft>
              <a:defRPr sz="2400">
                <a:solidFill>
                  <a:schemeClr val="tx1"/>
                </a:solidFill>
                <a:latin typeface="Arial" charset="0"/>
                <a:ea typeface="ＭＳ Ｐゴシック" charset="0"/>
              </a:defRPr>
            </a:lvl7pPr>
            <a:lvl8pPr marL="3499637" indent="-233309" eaLnBrk="0" fontAlgn="base" hangingPunct="0">
              <a:spcBef>
                <a:spcPct val="0"/>
              </a:spcBef>
              <a:spcAft>
                <a:spcPct val="0"/>
              </a:spcAft>
              <a:defRPr sz="2400">
                <a:solidFill>
                  <a:schemeClr val="tx1"/>
                </a:solidFill>
                <a:latin typeface="Arial" charset="0"/>
                <a:ea typeface="ＭＳ Ｐゴシック" charset="0"/>
              </a:defRPr>
            </a:lvl8pPr>
            <a:lvl9pPr marL="3966256" indent="-23330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1D5536-66F1-BC41-B54E-88F843F83E3A}" type="slidenum">
              <a:rPr lang="en-US" sz="1200">
                <a:latin typeface="Calibri" charset="0"/>
              </a:rPr>
              <a:pPr eaLnBrk="1" hangingPunct="1"/>
              <a:t>22</a:t>
            </a:fld>
            <a:endParaRPr lang="en-US" sz="1200" dirty="0">
              <a:latin typeface="Calibri" charset="0"/>
            </a:endParaRPr>
          </a:p>
        </p:txBody>
      </p:sp>
    </p:spTree>
    <p:extLst>
      <p:ext uri="{BB962C8B-B14F-4D97-AF65-F5344CB8AC3E}">
        <p14:creationId xmlns:p14="http://schemas.microsoft.com/office/powerpoint/2010/main" val="1553606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xfrm>
            <a:off x="1184275"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1901738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xfrm>
            <a:off x="1184275"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6618" eaLnBrk="1" hangingPunct="1">
              <a:spcBef>
                <a:spcPct val="0"/>
              </a:spcBef>
              <a:defRPr/>
            </a:pPr>
            <a:r>
              <a:rPr lang="en-US" altLang="en-US" b="0" dirty="0" smtClean="0">
                <a:ea typeface="ＭＳ Ｐゴシック" charset="-128"/>
              </a:rPr>
              <a:t>This can’t be exclusive to the work we do institutionally. WHAT ARE</a:t>
            </a:r>
            <a:r>
              <a:rPr lang="en-US" altLang="en-US" b="0" baseline="0" dirty="0" smtClean="0">
                <a:ea typeface="ＭＳ Ｐゴシック" charset="-128"/>
              </a:rPr>
              <a:t> THE CHOICE POINTS?</a:t>
            </a:r>
            <a:endParaRPr lang="en-US" altLang="en-US" b="0" dirty="0" smtClean="0">
              <a:ea typeface="ＭＳ Ｐゴシック" charset="-128"/>
            </a:endParaRPr>
          </a:p>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Take time, break habits</a:t>
            </a:r>
          </a:p>
          <a:p>
            <a:pPr eaLnBrk="1" hangingPunct="1">
              <a:spcBef>
                <a:spcPct val="0"/>
              </a:spcBef>
            </a:pPr>
            <a:r>
              <a:rPr lang="en-US" dirty="0" smtClean="0">
                <a:latin typeface="Calibri" charset="0"/>
              </a:rPr>
              <a:t>Requires</a:t>
            </a:r>
            <a:r>
              <a:rPr lang="en-US" baseline="0" dirty="0" smtClean="0">
                <a:latin typeface="Calibri" charset="0"/>
              </a:rPr>
              <a:t> intentionality</a:t>
            </a:r>
          </a:p>
          <a:p>
            <a:pPr eaLnBrk="1" hangingPunct="1">
              <a:spcBef>
                <a:spcPct val="0"/>
              </a:spcBef>
            </a:pPr>
            <a:r>
              <a:rPr lang="en-US" baseline="0" dirty="0" smtClean="0">
                <a:latin typeface="Calibri" charset="0"/>
              </a:rPr>
              <a:t>Deeply examine our biases</a:t>
            </a:r>
          </a:p>
          <a:p>
            <a:pPr eaLnBrk="1" hangingPunct="1">
              <a:spcBef>
                <a:spcPct val="0"/>
              </a:spcBef>
            </a:pPr>
            <a:endParaRPr lang="en-US" baseline="0" dirty="0" smtClean="0">
              <a:latin typeface="Calibri" charset="0"/>
            </a:endParaRPr>
          </a:p>
          <a:p>
            <a:pPr eaLnBrk="1" hangingPunct="1">
              <a:spcBef>
                <a:spcPct val="0"/>
              </a:spcBef>
            </a:pPr>
            <a:r>
              <a:rPr lang="en-US" baseline="0" dirty="0" smtClean="0">
                <a:latin typeface="Calibri" charset="0"/>
              </a:rPr>
              <a:t>Our brains are malleable</a:t>
            </a:r>
          </a:p>
          <a:p>
            <a:pPr eaLnBrk="1" hangingPunct="1">
              <a:spcBef>
                <a:spcPct val="0"/>
              </a:spcBef>
            </a:pPr>
            <a:endParaRPr lang="en-US" baseline="0" dirty="0" smtClean="0">
              <a:latin typeface="Calibri" charset="0"/>
            </a:endParaRPr>
          </a:p>
          <a:p>
            <a:pPr eaLnBrk="1" hangingPunct="1">
              <a:spcBef>
                <a:spcPct val="0"/>
              </a:spcBef>
            </a:pPr>
            <a:r>
              <a:rPr lang="en-US" baseline="0" dirty="0" smtClean="0">
                <a:latin typeface="Calibri" charset="0"/>
              </a:rPr>
              <a:t>From Race Forward:</a:t>
            </a:r>
          </a:p>
          <a:p>
            <a:pPr eaLnBrk="1" hangingPunct="1">
              <a:spcBef>
                <a:spcPct val="0"/>
              </a:spcBef>
            </a:pPr>
            <a:r>
              <a:rPr lang="en-US" baseline="0" dirty="0" smtClean="0">
                <a:latin typeface="Calibri" charset="0"/>
              </a:rPr>
              <a:t>Re-priming – music selections</a:t>
            </a:r>
          </a:p>
          <a:p>
            <a:pPr eaLnBrk="1" hangingPunct="1">
              <a:spcBef>
                <a:spcPct val="0"/>
              </a:spcBef>
            </a:pPr>
            <a:r>
              <a:rPr lang="en-US" baseline="0" dirty="0" smtClean="0">
                <a:latin typeface="Calibri" charset="0"/>
              </a:rPr>
              <a:t>Reverse opportunity – hiring, evaluation, budgeting</a:t>
            </a:r>
          </a:p>
          <a:p>
            <a:pPr eaLnBrk="1" hangingPunct="1">
              <a:spcBef>
                <a:spcPct val="0"/>
              </a:spcBef>
            </a:pPr>
            <a:r>
              <a:rPr lang="en-US" baseline="0" dirty="0" smtClean="0">
                <a:latin typeface="Calibri" charset="0"/>
              </a:rPr>
              <a:t>Stop and think – allowing space and time to rethink</a:t>
            </a:r>
            <a:endParaRPr lang="en-US" dirty="0">
              <a:latin typeface="Calibri" charset="0"/>
            </a:endParaRPr>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1897599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237" eaLnBrk="1" fontAlgn="auto" hangingPunct="1">
              <a:lnSpc>
                <a:spcPct val="80000"/>
              </a:lnSpc>
              <a:spcBef>
                <a:spcPct val="0"/>
              </a:spcBef>
              <a:spcAft>
                <a:spcPts val="0"/>
              </a:spcAft>
              <a:buFontTx/>
              <a:buNone/>
              <a:defRPr/>
            </a:pPr>
            <a:r>
              <a:rPr lang="en-US" altLang="en-US" b="0" dirty="0" smtClean="0">
                <a:solidFill>
                  <a:srgbClr val="FF6600"/>
                </a:solidFill>
              </a:rPr>
              <a:t>Context: We’re all holding biases</a:t>
            </a:r>
            <a:r>
              <a:rPr lang="en-US" altLang="en-US" b="0" baseline="0" dirty="0" smtClean="0">
                <a:solidFill>
                  <a:srgbClr val="FF6600"/>
                </a:solidFill>
              </a:rPr>
              <a:t> more than ever.  But these biases are coming up.</a:t>
            </a:r>
          </a:p>
          <a:p>
            <a:pPr defTabSz="933237" eaLnBrk="1" fontAlgn="auto" hangingPunct="1">
              <a:lnSpc>
                <a:spcPct val="80000"/>
              </a:lnSpc>
              <a:spcBef>
                <a:spcPct val="0"/>
              </a:spcBef>
              <a:spcAft>
                <a:spcPts val="0"/>
              </a:spcAft>
              <a:buFontTx/>
              <a:buNone/>
              <a:defRPr/>
            </a:pPr>
            <a:endParaRPr lang="en-US" altLang="en-US" b="0" baseline="0" dirty="0" smtClean="0">
              <a:solidFill>
                <a:srgbClr val="FF6600"/>
              </a:solidFill>
            </a:endParaRPr>
          </a:p>
          <a:p>
            <a:pPr defTabSz="933237" eaLnBrk="1" fontAlgn="auto" hangingPunct="1">
              <a:lnSpc>
                <a:spcPct val="80000"/>
              </a:lnSpc>
              <a:spcBef>
                <a:spcPct val="0"/>
              </a:spcBef>
              <a:spcAft>
                <a:spcPts val="0"/>
              </a:spcAft>
              <a:buFontTx/>
              <a:buNone/>
              <a:defRPr/>
            </a:pPr>
            <a:r>
              <a:rPr lang="en-US" altLang="en-US" b="0" baseline="0" dirty="0" smtClean="0">
                <a:solidFill>
                  <a:srgbClr val="FF6600"/>
                </a:solidFill>
              </a:rPr>
              <a:t>Heightened racial anxiety</a:t>
            </a:r>
          </a:p>
          <a:p>
            <a:pPr defTabSz="933237" eaLnBrk="1" fontAlgn="auto" hangingPunct="1">
              <a:lnSpc>
                <a:spcPct val="80000"/>
              </a:lnSpc>
              <a:spcBef>
                <a:spcPct val="0"/>
              </a:spcBef>
              <a:spcAft>
                <a:spcPts val="0"/>
              </a:spcAft>
              <a:buFontTx/>
              <a:buNone/>
              <a:defRPr/>
            </a:pPr>
            <a:r>
              <a:rPr lang="en-US" altLang="en-US" b="0" baseline="0" dirty="0" smtClean="0">
                <a:solidFill>
                  <a:srgbClr val="FF6600"/>
                </a:solidFill>
              </a:rPr>
              <a:t>We are more segregated than we have been</a:t>
            </a:r>
          </a:p>
          <a:p>
            <a:pPr defTabSz="933237" eaLnBrk="1" fontAlgn="auto" hangingPunct="1">
              <a:lnSpc>
                <a:spcPct val="80000"/>
              </a:lnSpc>
              <a:spcBef>
                <a:spcPct val="0"/>
              </a:spcBef>
              <a:spcAft>
                <a:spcPts val="0"/>
              </a:spcAft>
              <a:buFontTx/>
              <a:buNone/>
              <a:defRPr/>
            </a:pPr>
            <a:r>
              <a:rPr lang="en-US" altLang="en-US" b="0" baseline="0" dirty="0" smtClean="0">
                <a:solidFill>
                  <a:srgbClr val="FF6600"/>
                </a:solidFill>
              </a:rPr>
              <a:t>Suburbanization of poverty – places where we spend non-competitive time together is less and less</a:t>
            </a:r>
            <a:endParaRPr lang="en-US" altLang="en-US" b="0" dirty="0">
              <a:solidFill>
                <a:srgbClr val="FF6600"/>
              </a:solidFill>
            </a:endParaRP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58165" indent="-291602" eaLnBrk="0" hangingPunct="0">
              <a:defRPr>
                <a:solidFill>
                  <a:schemeClr val="tx1"/>
                </a:solidFill>
                <a:latin typeface="Arial" charset="0"/>
                <a:ea typeface="ＭＳ Ｐゴシック" pitchFamily="34" charset="-128"/>
              </a:defRPr>
            </a:lvl2pPr>
            <a:lvl3pPr marL="1166408" indent="-233282" eaLnBrk="0" hangingPunct="0">
              <a:defRPr>
                <a:solidFill>
                  <a:schemeClr val="tx1"/>
                </a:solidFill>
                <a:latin typeface="Arial" charset="0"/>
                <a:ea typeface="ＭＳ Ｐゴシック" pitchFamily="34" charset="-128"/>
              </a:defRPr>
            </a:lvl3pPr>
            <a:lvl4pPr marL="1632971" indent="-233282" eaLnBrk="0" hangingPunct="0">
              <a:defRPr>
                <a:solidFill>
                  <a:schemeClr val="tx1"/>
                </a:solidFill>
                <a:latin typeface="Arial" charset="0"/>
                <a:ea typeface="ＭＳ Ｐゴシック" pitchFamily="34" charset="-128"/>
              </a:defRPr>
            </a:lvl4pPr>
            <a:lvl5pPr marL="2099533" indent="-233282" eaLnBrk="0" hangingPunct="0">
              <a:defRPr>
                <a:solidFill>
                  <a:schemeClr val="tx1"/>
                </a:solidFill>
                <a:latin typeface="Arial" charset="0"/>
                <a:ea typeface="ＭＳ Ｐゴシック" pitchFamily="34" charset="-128"/>
              </a:defRPr>
            </a:lvl5pPr>
            <a:lvl6pPr marL="2566098" indent="-233282" defTabSz="466563" eaLnBrk="0" fontAlgn="base" hangingPunct="0">
              <a:spcBef>
                <a:spcPct val="0"/>
              </a:spcBef>
              <a:spcAft>
                <a:spcPct val="0"/>
              </a:spcAft>
              <a:defRPr>
                <a:solidFill>
                  <a:schemeClr val="tx1"/>
                </a:solidFill>
                <a:latin typeface="Arial" charset="0"/>
                <a:ea typeface="ＭＳ Ｐゴシック" pitchFamily="34" charset="-128"/>
              </a:defRPr>
            </a:lvl6pPr>
            <a:lvl7pPr marL="3032661" indent="-233282" defTabSz="466563" eaLnBrk="0" fontAlgn="base" hangingPunct="0">
              <a:spcBef>
                <a:spcPct val="0"/>
              </a:spcBef>
              <a:spcAft>
                <a:spcPct val="0"/>
              </a:spcAft>
              <a:defRPr>
                <a:solidFill>
                  <a:schemeClr val="tx1"/>
                </a:solidFill>
                <a:latin typeface="Arial" charset="0"/>
                <a:ea typeface="ＭＳ Ｐゴシック" pitchFamily="34" charset="-128"/>
              </a:defRPr>
            </a:lvl7pPr>
            <a:lvl8pPr marL="3499223" indent="-233282" defTabSz="466563" eaLnBrk="0" fontAlgn="base" hangingPunct="0">
              <a:spcBef>
                <a:spcPct val="0"/>
              </a:spcBef>
              <a:spcAft>
                <a:spcPct val="0"/>
              </a:spcAft>
              <a:defRPr>
                <a:solidFill>
                  <a:schemeClr val="tx1"/>
                </a:solidFill>
                <a:latin typeface="Arial" charset="0"/>
                <a:ea typeface="ＭＳ Ｐゴシック" pitchFamily="34" charset="-128"/>
              </a:defRPr>
            </a:lvl8pPr>
            <a:lvl9pPr marL="3965787" indent="-233282" defTabSz="466563"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667F09-73DB-4A41-BA1D-9E6340414489}" type="slidenum">
              <a:rPr lang="en-US" altLang="en-US">
                <a:solidFill>
                  <a:prstClr val="black"/>
                </a:solidFill>
              </a:rPr>
              <a:pPr eaLnBrk="1" hangingPunct="1"/>
              <a:t>25</a:t>
            </a:fld>
            <a:endParaRPr lang="en-US" altLang="en-US">
              <a:solidFill>
                <a:prstClr val="black"/>
              </a:solidFill>
            </a:endParaRPr>
          </a:p>
        </p:txBody>
      </p:sp>
    </p:spTree>
    <p:extLst>
      <p:ext uri="{BB962C8B-B14F-4D97-AF65-F5344CB8AC3E}">
        <p14:creationId xmlns:p14="http://schemas.microsoft.com/office/powerpoint/2010/main" val="789074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617"/>
            <a:r>
              <a:rPr lang="en-US" sz="1200" b="0" i="0" kern="1200" dirty="0" smtClean="0">
                <a:solidFill>
                  <a:schemeClr val="tx1"/>
                </a:solidFill>
                <a:effectLst/>
                <a:latin typeface="+mn-lt"/>
                <a:ea typeface="+mn-ea"/>
                <a:cs typeface="+mn-cs"/>
              </a:rPr>
              <a:t>According to a study last year, </a:t>
            </a:r>
            <a:r>
              <a:rPr lang="en-US" sz="1200" b="0" i="0" u="none" strike="noStrike" kern="1200" dirty="0" smtClean="0">
                <a:solidFill>
                  <a:schemeClr val="tx1"/>
                </a:solidFill>
                <a:effectLst/>
                <a:latin typeface="+mn-lt"/>
                <a:ea typeface="+mn-ea"/>
                <a:cs typeface="+mn-cs"/>
                <a:hlinkClick r:id="rId3"/>
              </a:rPr>
              <a:t>43% of Latinos and 38% of blacks go to schools</a:t>
            </a:r>
            <a:r>
              <a:rPr lang="en-US" sz="1200" b="0" i="0" kern="1200" dirty="0" smtClean="0">
                <a:solidFill>
                  <a:schemeClr val="tx1"/>
                </a:solidFill>
                <a:effectLst/>
                <a:latin typeface="+mn-lt"/>
                <a:ea typeface="+mn-ea"/>
                <a:cs typeface="+mn-cs"/>
              </a:rPr>
              <a:t> where less than 10% of their peers are white - http://www.nytimes.com/2012/09/20/education/segregation-prominent-in-schools-study-finds.html?_r=0</a:t>
            </a:r>
          </a:p>
          <a:p>
            <a:pPr defTabSz="931617"/>
            <a:endParaRPr lang="en-US" altLang="en-US" sz="1200" b="0" i="0" kern="1200" dirty="0" smtClean="0">
              <a:solidFill>
                <a:schemeClr val="tx1"/>
              </a:solidFill>
              <a:effectLst/>
              <a:latin typeface="+mn-lt"/>
              <a:ea typeface="+mn-ea"/>
              <a:cs typeface="+mn-cs"/>
            </a:endParaRPr>
          </a:p>
          <a:p>
            <a:pPr defTabSz="931617"/>
            <a:r>
              <a:rPr lang="en-US" altLang="en-US" sz="1200" b="0" i="0" kern="1200" dirty="0" smtClean="0">
                <a:solidFill>
                  <a:schemeClr val="tx1"/>
                </a:solidFill>
                <a:effectLst/>
                <a:latin typeface="+mn-lt"/>
                <a:ea typeface="+mn-ea"/>
                <a:cs typeface="+mn-cs"/>
              </a:rPr>
              <a:t>American schools are more segregated now than</a:t>
            </a:r>
            <a:r>
              <a:rPr lang="en-US" altLang="en-US" sz="1200" b="0" i="0" kern="1200" baseline="0" dirty="0" smtClean="0">
                <a:solidFill>
                  <a:schemeClr val="tx1"/>
                </a:solidFill>
                <a:effectLst/>
                <a:latin typeface="+mn-lt"/>
                <a:ea typeface="+mn-ea"/>
                <a:cs typeface="+mn-cs"/>
              </a:rPr>
              <a:t> they were in 1968.</a:t>
            </a:r>
          </a:p>
          <a:p>
            <a:pPr defTabSz="931617"/>
            <a:r>
              <a:rPr lang="en-US" altLang="en-US" dirty="0" smtClean="0">
                <a:ea typeface="ＭＳ Ｐゴシック" pitchFamily="34" charset="-128"/>
              </a:rPr>
              <a:t>https://thinkprogress.org/american-schools-are-more-segregated-now-than-they-were-in-1968-and-the-supreme-court-doesnt-care-cc7abbf6651c</a:t>
            </a:r>
          </a:p>
          <a:p>
            <a:pPr defTabSz="931617"/>
            <a:endParaRPr lang="en-US" altLang="en-US" dirty="0" smtClean="0">
              <a:ea typeface="ＭＳ Ｐゴシック" pitchFamily="34" charset="-128"/>
            </a:endParaRPr>
          </a:p>
          <a:p>
            <a:pPr defTabSz="931617"/>
            <a:r>
              <a:rPr lang="en-US" altLang="en-US" dirty="0" smtClean="0">
                <a:ea typeface="ＭＳ Ｐゴシック" pitchFamily="34" charset="-128"/>
              </a:rPr>
              <a:t>http://www.cnn.com/2015/12/01/us/milwaukee-wisconsin-segregation-poll/index.html</a:t>
            </a:r>
          </a:p>
          <a:p>
            <a:pPr defTabSz="931617"/>
            <a:endParaRPr lang="en-US" altLang="en-US" dirty="0" smtClean="0">
              <a:ea typeface="ＭＳ Ｐゴシック" pitchFamily="34" charset="-128"/>
            </a:endParaRPr>
          </a:p>
          <a:p>
            <a:pPr defTabSz="931617"/>
            <a:r>
              <a:rPr lang="en-US" altLang="en-US" dirty="0" smtClean="0">
                <a:ea typeface="ＭＳ Ｐゴシック" pitchFamily="34" charset="-128"/>
              </a:rPr>
              <a:t>https://www.nytimes.com/interactive/2015/07/08/us/census-race-map.html</a:t>
            </a:r>
          </a:p>
          <a:p>
            <a:pPr defTabSz="931617"/>
            <a:endParaRPr lang="en-US" altLang="en-US" dirty="0" smtClean="0">
              <a:ea typeface="ＭＳ Ｐゴシック" pitchFamily="34" charset="-128"/>
            </a:endParaRPr>
          </a:p>
          <a:p>
            <a:pPr defTabSz="931617"/>
            <a:r>
              <a:rPr lang="en-US" altLang="en-US" dirty="0" smtClean="0">
                <a:ea typeface="ＭＳ Ｐゴシック" pitchFamily="34" charset="-128"/>
              </a:rPr>
              <a:t>SIMILARLY</a:t>
            </a:r>
            <a:r>
              <a:rPr lang="en-US" altLang="en-US" baseline="0" dirty="0" smtClean="0">
                <a:ea typeface="ＭＳ Ｐゴシック" pitchFamily="34" charset="-128"/>
              </a:rPr>
              <a:t> WE CAN’T ASSUME THAT ALL PEOPLE OF COLOR HOLD THE SAME VIEWS ABOUT WHAT IS HAPPENING IN THE COUNTRY</a:t>
            </a:r>
            <a:endParaRPr lang="en-US" altLang="en-US" dirty="0" smtClean="0">
              <a:ea typeface="ＭＳ Ｐゴシック" pitchFamily="34" charset="-128"/>
            </a:endParaRP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58255" indent="-291636" eaLnBrk="0" hangingPunct="0">
              <a:spcBef>
                <a:spcPct val="30000"/>
              </a:spcBef>
              <a:defRPr sz="1200">
                <a:solidFill>
                  <a:schemeClr val="tx1"/>
                </a:solidFill>
                <a:latin typeface="Calibri" pitchFamily="34" charset="0"/>
                <a:ea typeface="ＭＳ Ｐゴシック" pitchFamily="34" charset="-128"/>
              </a:defRPr>
            </a:lvl2pPr>
            <a:lvl3pPr marL="1166546" indent="-233309" eaLnBrk="0" hangingPunct="0">
              <a:spcBef>
                <a:spcPct val="30000"/>
              </a:spcBef>
              <a:defRPr sz="1200">
                <a:solidFill>
                  <a:schemeClr val="tx1"/>
                </a:solidFill>
                <a:latin typeface="Calibri" pitchFamily="34" charset="0"/>
                <a:ea typeface="ＭＳ Ｐゴシック" pitchFamily="34" charset="-128"/>
              </a:defRPr>
            </a:lvl3pPr>
            <a:lvl4pPr marL="1633164" indent="-233309" eaLnBrk="0" hangingPunct="0">
              <a:spcBef>
                <a:spcPct val="30000"/>
              </a:spcBef>
              <a:defRPr sz="1200">
                <a:solidFill>
                  <a:schemeClr val="tx1"/>
                </a:solidFill>
                <a:latin typeface="Calibri" pitchFamily="34" charset="0"/>
                <a:ea typeface="ＭＳ Ｐゴシック" pitchFamily="34" charset="-128"/>
              </a:defRPr>
            </a:lvl4pPr>
            <a:lvl5pPr marL="2099782" indent="-233309" eaLnBrk="0" hangingPunct="0">
              <a:spcBef>
                <a:spcPct val="30000"/>
              </a:spcBef>
              <a:defRPr sz="1200">
                <a:solidFill>
                  <a:schemeClr val="tx1"/>
                </a:solidFill>
                <a:latin typeface="Calibri" pitchFamily="34" charset="0"/>
                <a:ea typeface="ＭＳ Ｐゴシック" pitchFamily="34" charset="-128"/>
              </a:defRPr>
            </a:lvl5pPr>
            <a:lvl6pPr marL="2566401" indent="-233309"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33019" indent="-233309"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99637" indent="-233309"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66256" indent="-233309"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EC387312-3A6E-4640-8695-23B1B2799F7D}" type="slidenum">
              <a:rPr lang="en-US" altLang="en-US">
                <a:solidFill>
                  <a:srgbClr val="000000"/>
                </a:solidFill>
              </a:rPr>
              <a:pPr eaLnBrk="1" hangingPunct="1">
                <a:spcBef>
                  <a:spcPct val="0"/>
                </a:spcBef>
              </a:pPr>
              <a:t>26</a:t>
            </a:fld>
            <a:endParaRPr lang="en-US" altLang="en-US">
              <a:solidFill>
                <a:srgbClr val="000000"/>
              </a:solidFill>
            </a:endParaRPr>
          </a:p>
        </p:txBody>
      </p:sp>
    </p:spTree>
    <p:extLst>
      <p:ext uri="{BB962C8B-B14F-4D97-AF65-F5344CB8AC3E}">
        <p14:creationId xmlns:p14="http://schemas.microsoft.com/office/powerpoint/2010/main" val="2357973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617"/>
            <a:endParaRPr lang="en-US" altLang="en-US" dirty="0" smtClean="0">
              <a:ea typeface="ＭＳ Ｐゴシック" pitchFamily="34" charset="-128"/>
            </a:endParaRPr>
          </a:p>
          <a:p>
            <a:pPr defTabSz="931617"/>
            <a:r>
              <a:rPr lang="en-US" altLang="en-US" dirty="0" smtClean="0">
                <a:ea typeface="ＭＳ Ｐゴシック" pitchFamily="34" charset="-128"/>
              </a:rPr>
              <a:t>So why does this matter?</a:t>
            </a:r>
          </a:p>
          <a:p>
            <a:pPr defTabSz="931617"/>
            <a:endParaRPr lang="en-US" altLang="en-US" dirty="0" smtClean="0">
              <a:ea typeface="ＭＳ Ｐゴシック" pitchFamily="34" charset="-128"/>
            </a:endParaRPr>
          </a:p>
          <a:p>
            <a:pPr defTabSz="931617"/>
            <a:r>
              <a:rPr lang="en-US" altLang="en-US" dirty="0" smtClean="0">
                <a:ea typeface="ＭＳ Ｐゴシック" pitchFamily="34" charset="-128"/>
              </a:rPr>
              <a:t>By 2042, our country will be majority non-white. Conversely, our aging population will be mostly white.  By 2030, the majority of people between 20-34 will be people of color. This was the first year when the majority of new births are people of color.  </a:t>
            </a:r>
          </a:p>
          <a:p>
            <a:pPr defTabSz="931617"/>
            <a:endParaRPr lang="en-US" altLang="en-US" dirty="0" smtClean="0">
              <a:ea typeface="ＭＳ Ｐゴシック" pitchFamily="34" charset="-128"/>
            </a:endParaRPr>
          </a:p>
          <a:p>
            <a:pPr defTabSz="931617"/>
            <a:r>
              <a:rPr lang="en-US" altLang="en-US" dirty="0" smtClean="0">
                <a:ea typeface="ＭＳ Ｐゴシック" pitchFamily="34" charset="-128"/>
              </a:rPr>
              <a:t>Why does this matter? </a:t>
            </a:r>
            <a:r>
              <a:rPr lang="en-US" altLang="ja-JP" dirty="0" smtClean="0">
                <a:ea typeface="ＭＳ Ｐゴシック" pitchFamily="34" charset="-128"/>
              </a:rPr>
              <a:t>What will it mean for the solvency of programs like Social Security and Medicare if racial disparities maintain and deepen?  How will it impact an older white population and how would impact communities of color if racial disparities maintain and deepen?</a:t>
            </a:r>
          </a:p>
          <a:p>
            <a:pPr defTabSz="931617"/>
            <a:endParaRPr lang="en-US" altLang="en-US" dirty="0" smtClean="0">
              <a:ea typeface="ＭＳ Ｐゴシック" pitchFamily="34" charset="-128"/>
            </a:endParaRPr>
          </a:p>
          <a:p>
            <a:pPr defTabSz="931617"/>
            <a:endParaRPr lang="en-US" altLang="en-US" dirty="0" smtClean="0">
              <a:ea typeface="ＭＳ Ｐゴシック" pitchFamily="34" charset="-128"/>
            </a:endParaRP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58255" indent="-291636" eaLnBrk="0" hangingPunct="0">
              <a:spcBef>
                <a:spcPct val="30000"/>
              </a:spcBef>
              <a:defRPr sz="1200">
                <a:solidFill>
                  <a:schemeClr val="tx1"/>
                </a:solidFill>
                <a:latin typeface="Calibri" pitchFamily="34" charset="0"/>
                <a:ea typeface="ＭＳ Ｐゴシック" pitchFamily="34" charset="-128"/>
              </a:defRPr>
            </a:lvl2pPr>
            <a:lvl3pPr marL="1166546" indent="-233309" eaLnBrk="0" hangingPunct="0">
              <a:spcBef>
                <a:spcPct val="30000"/>
              </a:spcBef>
              <a:defRPr sz="1200">
                <a:solidFill>
                  <a:schemeClr val="tx1"/>
                </a:solidFill>
                <a:latin typeface="Calibri" pitchFamily="34" charset="0"/>
                <a:ea typeface="ＭＳ Ｐゴシック" pitchFamily="34" charset="-128"/>
              </a:defRPr>
            </a:lvl3pPr>
            <a:lvl4pPr marL="1633164" indent="-233309" eaLnBrk="0" hangingPunct="0">
              <a:spcBef>
                <a:spcPct val="30000"/>
              </a:spcBef>
              <a:defRPr sz="1200">
                <a:solidFill>
                  <a:schemeClr val="tx1"/>
                </a:solidFill>
                <a:latin typeface="Calibri" pitchFamily="34" charset="0"/>
                <a:ea typeface="ＭＳ Ｐゴシック" pitchFamily="34" charset="-128"/>
              </a:defRPr>
            </a:lvl4pPr>
            <a:lvl5pPr marL="2099782" indent="-233309" eaLnBrk="0" hangingPunct="0">
              <a:spcBef>
                <a:spcPct val="30000"/>
              </a:spcBef>
              <a:defRPr sz="1200">
                <a:solidFill>
                  <a:schemeClr val="tx1"/>
                </a:solidFill>
                <a:latin typeface="Calibri" pitchFamily="34" charset="0"/>
                <a:ea typeface="ＭＳ Ｐゴシック" pitchFamily="34" charset="-128"/>
              </a:defRPr>
            </a:lvl5pPr>
            <a:lvl6pPr marL="2566401" indent="-233309"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33019" indent="-233309"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99637" indent="-233309"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66256" indent="-233309"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EC387312-3A6E-4640-8695-23B1B2799F7D}" type="slidenum">
              <a:rPr lang="en-US" altLang="en-US">
                <a:solidFill>
                  <a:srgbClr val="000000"/>
                </a:solidFill>
              </a:rPr>
              <a:pPr eaLnBrk="1" hangingPunct="1">
                <a:spcBef>
                  <a:spcPct val="0"/>
                </a:spcBef>
              </a:pPr>
              <a:t>27</a:t>
            </a:fld>
            <a:endParaRPr lang="en-US" altLang="en-US">
              <a:solidFill>
                <a:srgbClr val="000000"/>
              </a:solidFill>
            </a:endParaRPr>
          </a:p>
        </p:txBody>
      </p:sp>
    </p:spTree>
    <p:extLst>
      <p:ext uri="{BB962C8B-B14F-4D97-AF65-F5344CB8AC3E}">
        <p14:creationId xmlns:p14="http://schemas.microsoft.com/office/powerpoint/2010/main" val="3721980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237">
              <a:defRPr/>
            </a:pPr>
            <a:endParaRPr lang="en-US" dirty="0" smtClean="0"/>
          </a:p>
          <a:p>
            <a:pPr defTabSz="933237">
              <a:defRPr/>
            </a:pPr>
            <a:endParaRPr lang="en-US" baseline="0" dirty="0" smtClean="0"/>
          </a:p>
          <a:p>
            <a:pPr defTabSz="933237">
              <a:defRPr/>
            </a:pPr>
            <a:endParaRPr lang="en-US" dirty="0" smtClean="0"/>
          </a:p>
          <a:p>
            <a:pPr defTabSz="933237">
              <a:spcBef>
                <a:spcPct val="0"/>
              </a:spcBef>
              <a:defRPr/>
            </a:pPr>
            <a:endParaRPr lang="en-US" baseline="0" dirty="0" smtClean="0"/>
          </a:p>
          <a:p>
            <a:pPr>
              <a:spcBef>
                <a:spcPct val="0"/>
              </a:spcBef>
            </a:pPr>
            <a:endParaRPr lang="en-US"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58165" indent="-291602" eaLnBrk="0" hangingPunct="0">
              <a:defRPr>
                <a:solidFill>
                  <a:schemeClr val="tx1"/>
                </a:solidFill>
                <a:latin typeface="Arial" charset="0"/>
                <a:ea typeface="ＭＳ Ｐゴシック" pitchFamily="34" charset="-128"/>
              </a:defRPr>
            </a:lvl2pPr>
            <a:lvl3pPr marL="1166408" indent="-233282" eaLnBrk="0" hangingPunct="0">
              <a:defRPr>
                <a:solidFill>
                  <a:schemeClr val="tx1"/>
                </a:solidFill>
                <a:latin typeface="Arial" charset="0"/>
                <a:ea typeface="ＭＳ Ｐゴシック" pitchFamily="34" charset="-128"/>
              </a:defRPr>
            </a:lvl3pPr>
            <a:lvl4pPr marL="1632971" indent="-233282" eaLnBrk="0" hangingPunct="0">
              <a:defRPr>
                <a:solidFill>
                  <a:schemeClr val="tx1"/>
                </a:solidFill>
                <a:latin typeface="Arial" charset="0"/>
                <a:ea typeface="ＭＳ Ｐゴシック" pitchFamily="34" charset="-128"/>
              </a:defRPr>
            </a:lvl4pPr>
            <a:lvl5pPr marL="2099533" indent="-233282" eaLnBrk="0" hangingPunct="0">
              <a:defRPr>
                <a:solidFill>
                  <a:schemeClr val="tx1"/>
                </a:solidFill>
                <a:latin typeface="Arial" charset="0"/>
                <a:ea typeface="ＭＳ Ｐゴシック" pitchFamily="34" charset="-128"/>
              </a:defRPr>
            </a:lvl5pPr>
            <a:lvl6pPr marL="2566098" indent="-233282" defTabSz="466563" eaLnBrk="0" fontAlgn="base" hangingPunct="0">
              <a:spcBef>
                <a:spcPct val="0"/>
              </a:spcBef>
              <a:spcAft>
                <a:spcPct val="0"/>
              </a:spcAft>
              <a:defRPr>
                <a:solidFill>
                  <a:schemeClr val="tx1"/>
                </a:solidFill>
                <a:latin typeface="Arial" charset="0"/>
                <a:ea typeface="ＭＳ Ｐゴシック" pitchFamily="34" charset="-128"/>
              </a:defRPr>
            </a:lvl6pPr>
            <a:lvl7pPr marL="3032661" indent="-233282" defTabSz="466563" eaLnBrk="0" fontAlgn="base" hangingPunct="0">
              <a:spcBef>
                <a:spcPct val="0"/>
              </a:spcBef>
              <a:spcAft>
                <a:spcPct val="0"/>
              </a:spcAft>
              <a:defRPr>
                <a:solidFill>
                  <a:schemeClr val="tx1"/>
                </a:solidFill>
                <a:latin typeface="Arial" charset="0"/>
                <a:ea typeface="ＭＳ Ｐゴシック" pitchFamily="34" charset="-128"/>
              </a:defRPr>
            </a:lvl7pPr>
            <a:lvl8pPr marL="3499223" indent="-233282" defTabSz="466563" eaLnBrk="0" fontAlgn="base" hangingPunct="0">
              <a:spcBef>
                <a:spcPct val="0"/>
              </a:spcBef>
              <a:spcAft>
                <a:spcPct val="0"/>
              </a:spcAft>
              <a:defRPr>
                <a:solidFill>
                  <a:schemeClr val="tx1"/>
                </a:solidFill>
                <a:latin typeface="Arial" charset="0"/>
                <a:ea typeface="ＭＳ Ｐゴシック" pitchFamily="34" charset="-128"/>
              </a:defRPr>
            </a:lvl8pPr>
            <a:lvl9pPr marL="3965787" indent="-233282" defTabSz="466563"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667F09-73DB-4A41-BA1D-9E6340414489}" type="slidenum">
              <a:rPr lang="en-US" altLang="en-US">
                <a:solidFill>
                  <a:prstClr val="black"/>
                </a:solidFill>
              </a:rPr>
              <a:pPr eaLnBrk="1" hangingPunct="1"/>
              <a:t>28</a:t>
            </a:fld>
            <a:endParaRPr lang="en-US" altLang="en-US">
              <a:solidFill>
                <a:prstClr val="black"/>
              </a:solidFill>
            </a:endParaRPr>
          </a:p>
        </p:txBody>
      </p:sp>
    </p:spTree>
    <p:extLst>
      <p:ext uri="{BB962C8B-B14F-4D97-AF65-F5344CB8AC3E}">
        <p14:creationId xmlns:p14="http://schemas.microsoft.com/office/powerpoint/2010/main" val="2376915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32500" lnSpcReduction="20000"/>
          </a:bodyPr>
          <a:lstStyle/>
          <a:p>
            <a:pPr defTabSz="914292">
              <a:defRPr/>
            </a:pPr>
            <a:r>
              <a:rPr lang="en-US" sz="2400" dirty="0" smtClean="0"/>
              <a:t>THIS </a:t>
            </a:r>
            <a:r>
              <a:rPr lang="en-US" sz="2400" dirty="0"/>
              <a:t>IS WHY OUR BRAINS ARE SO SUSCEPTIBLE TO DOMINANT NARRATIVE ON RACE. </a:t>
            </a:r>
            <a:r>
              <a:rPr lang="en-US" sz="2400" dirty="0">
                <a:latin typeface="Calibri" charset="0"/>
              </a:rPr>
              <a:t>WE NEED TO KNOW HOW THESE BIASES ARE CREATING THROUGH NARRATIVE and therefore we need to know how we as a society developed these narratives</a:t>
            </a:r>
            <a:r>
              <a:rPr lang="en-US" sz="2400" dirty="0" smtClean="0">
                <a:latin typeface="Calibri" charset="0"/>
              </a:rPr>
              <a:t>.</a:t>
            </a:r>
            <a:endParaRPr lang="en-US" sz="2400" dirty="0"/>
          </a:p>
          <a:p>
            <a:pPr rtl="0"/>
            <a:endParaRPr lang="en-US" sz="2400" dirty="0"/>
          </a:p>
          <a:p>
            <a:pPr rtl="0"/>
            <a:r>
              <a:rPr lang="en-US" sz="2400" dirty="0"/>
              <a:t>Framing is the way in which we choose to present a story or issue. Think of the frames as a picture window. You choose what is in that window and can leave things out. We have frames in our head and they are the “unconscious thought process consisting of networks of associations that we use to interpret information. Frames are used as a long-term strategy in changing perceptions.” ~ CSI definition in report</a:t>
            </a:r>
          </a:p>
          <a:p>
            <a:r>
              <a:rPr lang="en-US" sz="2400" dirty="0">
                <a:latin typeface="Calibri"/>
              </a:rPr>
              <a:t/>
            </a:r>
            <a:br>
              <a:rPr lang="en-US" sz="2400" dirty="0">
                <a:latin typeface="Calibri"/>
              </a:rPr>
            </a:br>
            <a:r>
              <a:rPr lang="en-US" sz="2400" dirty="0"/>
              <a:t>They can include</a:t>
            </a:r>
            <a:r>
              <a:rPr sz="2400" dirty="0"/>
              <a:t>:</a:t>
            </a:r>
            <a:endParaRPr lang="en-US" sz="2400" dirty="0"/>
          </a:p>
          <a:p>
            <a:endParaRPr sz="2400" dirty="0"/>
          </a:p>
          <a:p>
            <a:pPr lvl="1">
              <a:defRPr/>
            </a:pPr>
            <a:r>
              <a:rPr sz="1800" dirty="0"/>
              <a:t>Values - </a:t>
            </a:r>
            <a:r>
              <a:rPr lang="en-US" sz="1800" dirty="0"/>
              <a:t>E</a:t>
            </a:r>
            <a:r>
              <a:rPr sz="1800" dirty="0"/>
              <a:t>quality, opportunity, fairness </a:t>
            </a:r>
            <a:r>
              <a:rPr lang="en-US" sz="1800" dirty="0"/>
              <a:t>(In this example, “resilience”)</a:t>
            </a:r>
            <a:endParaRPr sz="1800" dirty="0"/>
          </a:p>
          <a:p>
            <a:pPr lvl="1">
              <a:defRPr/>
            </a:pPr>
            <a:r>
              <a:rPr sz="1800" dirty="0"/>
              <a:t>Symbols – American flag</a:t>
            </a:r>
          </a:p>
          <a:p>
            <a:pPr lvl="1">
              <a:defRPr/>
            </a:pPr>
            <a:r>
              <a:rPr sz="1800" dirty="0"/>
              <a:t>Metaphors – </a:t>
            </a:r>
            <a:r>
              <a:rPr lang="en-US" sz="1800" dirty="0"/>
              <a:t>S</a:t>
            </a:r>
            <a:r>
              <a:rPr sz="1800" dirty="0"/>
              <a:t>inking ship</a:t>
            </a:r>
          </a:p>
          <a:p>
            <a:pPr lvl="1">
              <a:defRPr/>
            </a:pPr>
            <a:r>
              <a:rPr sz="1800" dirty="0"/>
              <a:t>Messages</a:t>
            </a:r>
            <a:r>
              <a:rPr lang="en-US" sz="1800" dirty="0"/>
              <a:t> – “Hardworking American struggling in the economy” (In this example, “looting” vs. “finding”)</a:t>
            </a:r>
            <a:endParaRPr sz="1800" dirty="0"/>
          </a:p>
          <a:p>
            <a:pPr lvl="1">
              <a:defRPr/>
            </a:pPr>
            <a:r>
              <a:rPr sz="1800" dirty="0"/>
              <a:t>Messengers </a:t>
            </a:r>
            <a:r>
              <a:rPr lang="en-US" sz="1800" dirty="0"/>
              <a:t>– Working class citizens, firefighter versus corporate CEO</a:t>
            </a:r>
            <a:endParaRPr sz="1800" dirty="0"/>
          </a:p>
          <a:p>
            <a:pPr lvl="1">
              <a:defRPr/>
            </a:pPr>
            <a:r>
              <a:rPr sz="1800" dirty="0"/>
              <a:t>Personal experience</a:t>
            </a:r>
            <a:r>
              <a:rPr lang="en-US" sz="1800" dirty="0"/>
              <a:t> – Living in a community with lots of people of color vs not</a:t>
            </a:r>
          </a:p>
          <a:p>
            <a:pPr lvl="1">
              <a:defRPr/>
            </a:pPr>
            <a:endParaRPr sz="1800" dirty="0"/>
          </a:p>
          <a:p>
            <a:pPr>
              <a:defRPr/>
            </a:pPr>
            <a:r>
              <a:rPr sz="2400" dirty="0">
                <a:latin typeface="Corbel" pitchFamily="34" charset="0"/>
              </a:rPr>
              <a:t>People reject facts that don’t fit their frames or m</a:t>
            </a:r>
            <a:r>
              <a:rPr lang="en-US" sz="2400" dirty="0">
                <a:latin typeface="Corbel" pitchFamily="34" charset="0"/>
              </a:rPr>
              <a:t>e</a:t>
            </a:r>
            <a:r>
              <a:rPr sz="2400" dirty="0">
                <a:latin typeface="Corbel" pitchFamily="34" charset="0"/>
              </a:rPr>
              <a:t>ssage</a:t>
            </a:r>
            <a:r>
              <a:rPr lang="en-US" sz="2400" dirty="0">
                <a:latin typeface="Corbel" pitchFamily="34" charset="0"/>
              </a:rPr>
              <a:t> </a:t>
            </a:r>
            <a:r>
              <a:rPr sz="2400" dirty="0">
                <a:latin typeface="Corbel" pitchFamily="34" charset="0"/>
              </a:rPr>
              <a:t>until they do</a:t>
            </a:r>
            <a:r>
              <a:rPr lang="en-US" sz="2400" dirty="0">
                <a:latin typeface="Corbel" pitchFamily="34" charset="0"/>
              </a:rPr>
              <a:t>. For example, </a:t>
            </a:r>
            <a:r>
              <a:rPr sz="2400" dirty="0">
                <a:latin typeface="Corbel" pitchFamily="34" charset="0"/>
              </a:rPr>
              <a:t>there are more </a:t>
            </a:r>
            <a:r>
              <a:rPr lang="en-US" sz="2400" dirty="0">
                <a:latin typeface="Corbel" pitchFamily="34" charset="0"/>
              </a:rPr>
              <a:t>W</a:t>
            </a:r>
            <a:r>
              <a:rPr sz="2400" dirty="0">
                <a:latin typeface="Corbel" pitchFamily="34" charset="0"/>
              </a:rPr>
              <a:t>hite women on welfare than </a:t>
            </a:r>
            <a:r>
              <a:rPr lang="en-US" sz="2400" dirty="0">
                <a:latin typeface="Corbel" pitchFamily="34" charset="0"/>
              </a:rPr>
              <a:t>B</a:t>
            </a:r>
            <a:r>
              <a:rPr sz="2400" dirty="0">
                <a:latin typeface="Corbel" pitchFamily="34" charset="0"/>
              </a:rPr>
              <a:t>lack women</a:t>
            </a:r>
            <a:r>
              <a:rPr lang="en-US" sz="2400" dirty="0">
                <a:latin typeface="Corbel" pitchFamily="34" charset="0"/>
              </a:rPr>
              <a:t> but people will fight off this fact because it doesn’t fit their frame of who is on welfare.</a:t>
            </a:r>
          </a:p>
          <a:p>
            <a:pPr>
              <a:defRPr/>
            </a:pPr>
            <a:endParaRPr lang="en-US" sz="2400" dirty="0">
              <a:latin typeface="Corbel" pitchFamily="34" charset="0"/>
            </a:endParaRPr>
          </a:p>
          <a:p>
            <a:pPr>
              <a:defRPr/>
            </a:pPr>
            <a:r>
              <a:rPr sz="2400" dirty="0">
                <a:latin typeface="Corbel" pitchFamily="34" charset="0"/>
              </a:rPr>
              <a:t>People </a:t>
            </a:r>
            <a:r>
              <a:rPr lang="en-US" sz="2400" dirty="0">
                <a:latin typeface="Corbel" pitchFamily="34" charset="0"/>
              </a:rPr>
              <a:t>can </a:t>
            </a:r>
            <a:r>
              <a:rPr sz="2400" dirty="0">
                <a:latin typeface="Corbel" pitchFamily="34" charset="0"/>
              </a:rPr>
              <a:t>carry multiple frames that are sometimes linked and sometimes contradictory. They surface by getting activated.</a:t>
            </a:r>
            <a:r>
              <a:rPr lang="en-US" sz="2400" dirty="0">
                <a:latin typeface="Corbel" pitchFamily="34" charset="0"/>
              </a:rPr>
              <a:t> For example, there can be </a:t>
            </a:r>
            <a:r>
              <a:rPr lang="en-US" sz="1800" dirty="0">
                <a:latin typeface="Corbel" pitchFamily="34" charset="0"/>
              </a:rPr>
              <a:t>s</a:t>
            </a:r>
            <a:r>
              <a:rPr sz="1800" dirty="0">
                <a:latin typeface="Corbel" pitchFamily="34" charset="0"/>
              </a:rPr>
              <a:t>ocial security recipients </a:t>
            </a:r>
            <a:r>
              <a:rPr lang="en-US" sz="1800" dirty="0">
                <a:latin typeface="Corbel" pitchFamily="34" charset="0"/>
              </a:rPr>
              <a:t>against “government handouts.”</a:t>
            </a:r>
            <a:br>
              <a:rPr lang="en-US" sz="1800" dirty="0">
                <a:latin typeface="Corbel" pitchFamily="34" charset="0"/>
              </a:rPr>
            </a:br>
            <a:endParaRPr sz="2400" dirty="0">
              <a:latin typeface="Corbel" pitchFamily="34" charset="0"/>
            </a:endParaRPr>
          </a:p>
          <a:p>
            <a:pPr marL="59941" indent="-59941">
              <a:buFont typeface="Arial" pitchFamily="34" charset="0"/>
              <a:buChar char="•"/>
              <a:defRPr/>
            </a:pPr>
            <a:r>
              <a:rPr sz="2400" dirty="0">
                <a:latin typeface="Corbel" pitchFamily="34" charset="0"/>
              </a:rPr>
              <a:t>Framing is a long-term project because people need to receive it in multiple fo</a:t>
            </a:r>
            <a:r>
              <a:rPr lang="en-US" sz="2400" dirty="0">
                <a:latin typeface="Corbel" pitchFamily="34" charset="0"/>
              </a:rPr>
              <a:t>overtime to actually shift </a:t>
            </a:r>
            <a:r>
              <a:rPr lang="en-US" sz="2400" dirty="0" smtClean="0">
                <a:latin typeface="Corbel" pitchFamily="34" charset="0"/>
              </a:rPr>
              <a:t>it</a:t>
            </a:r>
            <a:r>
              <a:rPr lang="en-US" sz="2400" dirty="0">
                <a:latin typeface="Corbel" pitchFamily="34" charset="0"/>
              </a:rPr>
              <a:t/>
            </a:r>
            <a:br>
              <a:rPr lang="en-US" sz="2400" dirty="0">
                <a:latin typeface="Corbel" pitchFamily="34" charset="0"/>
              </a:rPr>
            </a:br>
            <a:endParaRPr lang="en-US" sz="2400" dirty="0">
              <a:latin typeface="Corbe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2400" i="0" baseline="0" dirty="0" smtClean="0">
                <a:latin typeface="Calibri" charset="0"/>
              </a:rPr>
              <a:t>Frame: For example, how a single word evokes a host of associations (e.g. restaurant makes you think of food) </a:t>
            </a:r>
            <a:r>
              <a:rPr lang="en-US" sz="2400" b="1" i="0" baseline="0" dirty="0" smtClean="0">
                <a:latin typeface="Calibri" charset="0"/>
              </a:rPr>
              <a:t>Tax Relief or Burden </a:t>
            </a:r>
          </a:p>
          <a:p>
            <a:r>
              <a:rPr lang="en-US" sz="2400" i="1" dirty="0">
                <a:solidFill>
                  <a:srgbClr val="000000"/>
                </a:solidFill>
                <a:latin typeface="Corbel"/>
              </a:rPr>
              <a:t/>
            </a:r>
            <a:br>
              <a:rPr lang="en-US" sz="2400" i="1" dirty="0">
                <a:solidFill>
                  <a:srgbClr val="000000"/>
                </a:solidFill>
                <a:latin typeface="Corbel"/>
              </a:rPr>
            </a:br>
            <a:endParaRPr sz="2400" dirty="0">
              <a:latin typeface="Corbel" pitchFamily="34" charset="0"/>
            </a:endParaRPr>
          </a:p>
          <a:p>
            <a:pPr>
              <a:defRPr/>
            </a:pPr>
            <a:endParaRPr sz="2400" i="1" dirty="0">
              <a:latin typeface="Corbel" pitchFamily="34" charset="0"/>
            </a:endParaRPr>
          </a:p>
        </p:txBody>
      </p:sp>
      <p:sp>
        <p:nvSpPr>
          <p:cNvPr id="4" name="Slide Number Placeholder 3"/>
          <p:cNvSpPr>
            <a:spLocks noGrp="1"/>
          </p:cNvSpPr>
          <p:nvPr>
            <p:ph type="sldNum" sz="quarter" idx="5"/>
          </p:nvPr>
        </p:nvSpPr>
        <p:spPr/>
        <p:txBody>
          <a:bodyPr/>
          <a:lstStyle/>
          <a:p>
            <a:pPr>
              <a:defRPr/>
            </a:pPr>
            <a:fld id="{2B49DD33-32DE-43D0-8AFB-4308F7983C7D}" type="slidenum">
              <a:rPr smtClean="0"/>
              <a:pPr>
                <a:defRPr/>
              </a:pPr>
              <a:t>29</a:t>
            </a:fld>
            <a:endParaRPr/>
          </a:p>
        </p:txBody>
      </p:sp>
    </p:spTree>
    <p:extLst>
      <p:ext uri="{BB962C8B-B14F-4D97-AF65-F5344CB8AC3E}">
        <p14:creationId xmlns:p14="http://schemas.microsoft.com/office/powerpoint/2010/main" val="1353518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a:xfrm>
            <a:off x="1184275" y="698500"/>
            <a:ext cx="4654550" cy="3490913"/>
          </a:xfrm>
          <a:ln/>
        </p:spPr>
      </p:sp>
      <p:sp>
        <p:nvSpPr>
          <p:cNvPr id="18434" name="Notes Placeholder 2"/>
          <p:cNvSpPr>
            <a:spLocks noGrp="1"/>
          </p:cNvSpPr>
          <p:nvPr>
            <p:ph type="body" idx="1"/>
          </p:nvPr>
        </p:nvSpPr>
        <p:spPr>
          <a:ln/>
        </p:spPr>
        <p:txBody>
          <a:bodyPr/>
          <a:lstStyle/>
          <a:p>
            <a:pPr marL="0" indent="0" eaLnBrk="1" hangingPunct="1">
              <a:spcBef>
                <a:spcPct val="0"/>
              </a:spcBef>
              <a:buFont typeface="+mj-lt"/>
              <a:buNone/>
            </a:pPr>
            <a:endParaRPr lang="en-US" altLang="en-US" b="1" baseline="0" dirty="0" smtClean="0">
              <a:ea typeface="ＭＳ Ｐゴシック" charset="-128"/>
            </a:endParaRPr>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44701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i="0" baseline="0" dirty="0" smtClean="0">
                <a:latin typeface="Calibri" charset="0"/>
              </a:rPr>
              <a:t>How many people did this go through? So it runs through institutions.</a:t>
            </a:r>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8165" indent="-291602" eaLnBrk="0" hangingPunct="0">
              <a:defRPr sz="2400">
                <a:solidFill>
                  <a:schemeClr val="tx1"/>
                </a:solidFill>
                <a:latin typeface="Arial" charset="0"/>
                <a:ea typeface="ＭＳ Ｐゴシック" charset="0"/>
              </a:defRPr>
            </a:lvl2pPr>
            <a:lvl3pPr marL="1166408" indent="-233282" eaLnBrk="0" hangingPunct="0">
              <a:defRPr sz="2400">
                <a:solidFill>
                  <a:schemeClr val="tx1"/>
                </a:solidFill>
                <a:latin typeface="Arial" charset="0"/>
                <a:ea typeface="ＭＳ Ｐゴシック" charset="0"/>
              </a:defRPr>
            </a:lvl3pPr>
            <a:lvl4pPr marL="1632971" indent="-233282" eaLnBrk="0" hangingPunct="0">
              <a:defRPr sz="2400">
                <a:solidFill>
                  <a:schemeClr val="tx1"/>
                </a:solidFill>
                <a:latin typeface="Arial" charset="0"/>
                <a:ea typeface="ＭＳ Ｐゴシック" charset="0"/>
              </a:defRPr>
            </a:lvl4pPr>
            <a:lvl5pPr marL="2099533" indent="-233282" eaLnBrk="0" hangingPunct="0">
              <a:defRPr sz="2400">
                <a:solidFill>
                  <a:schemeClr val="tx1"/>
                </a:solidFill>
                <a:latin typeface="Arial" charset="0"/>
                <a:ea typeface="ＭＳ Ｐゴシック" charset="0"/>
              </a:defRPr>
            </a:lvl5pPr>
            <a:lvl6pPr marL="2566098" indent="-233282" eaLnBrk="0" fontAlgn="base" hangingPunct="0">
              <a:spcBef>
                <a:spcPct val="0"/>
              </a:spcBef>
              <a:spcAft>
                <a:spcPct val="0"/>
              </a:spcAft>
              <a:defRPr sz="2400">
                <a:solidFill>
                  <a:schemeClr val="tx1"/>
                </a:solidFill>
                <a:latin typeface="Arial" charset="0"/>
                <a:ea typeface="ＭＳ Ｐゴシック" charset="0"/>
              </a:defRPr>
            </a:lvl6pPr>
            <a:lvl7pPr marL="3032661" indent="-233282" eaLnBrk="0" fontAlgn="base" hangingPunct="0">
              <a:spcBef>
                <a:spcPct val="0"/>
              </a:spcBef>
              <a:spcAft>
                <a:spcPct val="0"/>
              </a:spcAft>
              <a:defRPr sz="2400">
                <a:solidFill>
                  <a:schemeClr val="tx1"/>
                </a:solidFill>
                <a:latin typeface="Arial" charset="0"/>
                <a:ea typeface="ＭＳ Ｐゴシック" charset="0"/>
              </a:defRPr>
            </a:lvl7pPr>
            <a:lvl8pPr marL="3499223" indent="-233282" eaLnBrk="0" fontAlgn="base" hangingPunct="0">
              <a:spcBef>
                <a:spcPct val="0"/>
              </a:spcBef>
              <a:spcAft>
                <a:spcPct val="0"/>
              </a:spcAft>
              <a:defRPr sz="2400">
                <a:solidFill>
                  <a:schemeClr val="tx1"/>
                </a:solidFill>
                <a:latin typeface="Arial" charset="0"/>
                <a:ea typeface="ＭＳ Ｐゴシック" charset="0"/>
              </a:defRPr>
            </a:lvl8pPr>
            <a:lvl9pPr marL="3965787" indent="-23328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300180-7C14-6B46-B5A6-88516F359E94}" type="slidenum">
              <a:rPr lang="en-US" sz="1200">
                <a:solidFill>
                  <a:prstClr val="black"/>
                </a:solidFill>
                <a:latin typeface="Calibri" charset="0"/>
              </a:rPr>
              <a:pPr eaLnBrk="1" hangingPunct="1"/>
              <a:t>30</a:t>
            </a:fld>
            <a:endParaRPr lang="en-US" sz="1200">
              <a:solidFill>
                <a:prstClr val="black"/>
              </a:solidFill>
              <a:latin typeface="Calibri" charset="0"/>
            </a:endParaRPr>
          </a:p>
        </p:txBody>
      </p:sp>
    </p:spTree>
    <p:extLst>
      <p:ext uri="{BB962C8B-B14F-4D97-AF65-F5344CB8AC3E}">
        <p14:creationId xmlns:p14="http://schemas.microsoft.com/office/powerpoint/2010/main" val="563756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1184275" y="698500"/>
            <a:ext cx="4654550" cy="3490913"/>
          </a:xfrm>
          <a:ln/>
        </p:spPr>
      </p:sp>
      <p:sp>
        <p:nvSpPr>
          <p:cNvPr id="44035" name="Notes Placeholder 2"/>
          <p:cNvSpPr txBox="1">
            <a:spLocks noGrp="1"/>
          </p:cNvSpPr>
          <p:nvPr>
            <p:ph type="body" idx="1"/>
          </p:nvPr>
        </p:nvSpPr>
        <p:spPr bwMode="auto">
          <a:noFill/>
        </p:spPr>
        <p:txBody>
          <a:bodyPr numCol="1">
            <a:prstTxWarp prst="textNoShape">
              <a:avLst/>
            </a:prstTxWarp>
          </a:bodyPr>
          <a:lstStyle/>
          <a:p>
            <a:r>
              <a:rPr lang="en-US" sz="1400" dirty="0">
                <a:latin typeface="Calibri" pitchFamily="34" charset="0"/>
              </a:rPr>
              <a:t>Core of Southern Strategy. </a:t>
            </a:r>
          </a:p>
          <a:p>
            <a:endParaRPr lang="en-US" sz="1400" dirty="0">
              <a:latin typeface="Calibri" pitchFamily="34" charset="0"/>
            </a:endParaRPr>
          </a:p>
          <a:p>
            <a:pPr defTabSz="914292">
              <a:defRPr/>
            </a:pPr>
            <a:r>
              <a:rPr lang="en-US" sz="1400" dirty="0">
                <a:latin typeface="Calibri" charset="0"/>
              </a:rPr>
              <a:t>We are in a post-factual world.</a:t>
            </a:r>
            <a:r>
              <a:rPr lang="en-US" sz="1400" dirty="0">
                <a:latin typeface="Calibri" pitchFamily="34" charset="0"/>
              </a:rPr>
              <a:t> In fact, people tend to embrace data that support their life views and reject data that refute them. Actually may get folks to clamp down on their view. What are the values of the people that you’re trying to convince and how do you connect to those values in a way that gets you to mobilize towards a common cause?</a:t>
            </a:r>
            <a:endParaRPr lang="en-US" sz="1400" dirty="0">
              <a:latin typeface="Calibri" charset="0"/>
            </a:endParaRPr>
          </a:p>
          <a:p>
            <a:endParaRPr lang="en-US" sz="1400" dirty="0">
              <a:latin typeface="Calibri" pitchFamily="34" charset="0"/>
            </a:endParaRPr>
          </a:p>
        </p:txBody>
      </p:sp>
      <p:sp>
        <p:nvSpPr>
          <p:cNvPr id="4" name="Slide Number Placeholder 3"/>
          <p:cNvSpPr>
            <a:spLocks noGrp="1"/>
          </p:cNvSpPr>
          <p:nvPr>
            <p:ph type="sldNum" sz="quarter" idx="5"/>
          </p:nvPr>
        </p:nvSpPr>
        <p:spPr/>
        <p:txBody>
          <a:bodyPr/>
          <a:lstStyle/>
          <a:p>
            <a:pPr>
              <a:defRPr/>
            </a:pPr>
            <a:fld id="{53FEB426-1528-43FC-834E-84BAE3A6855B}" type="slidenum">
              <a:rPr smtClean="0">
                <a:solidFill>
                  <a:prstClr val="black"/>
                </a:solidFill>
              </a:rPr>
              <a:pPr>
                <a:defRPr/>
              </a:pPr>
              <a:t>31</a:t>
            </a:fld>
            <a:endParaRPr>
              <a:solidFill>
                <a:prstClr val="black"/>
              </a:solidFill>
            </a:endParaRPr>
          </a:p>
        </p:txBody>
      </p:sp>
    </p:spTree>
    <p:extLst>
      <p:ext uri="{BB962C8B-B14F-4D97-AF65-F5344CB8AC3E}">
        <p14:creationId xmlns:p14="http://schemas.microsoft.com/office/powerpoint/2010/main" val="1152827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sz="1400" i="0" dirty="0" smtClean="0">
                <a:latin typeface="Arial Unicode MS" pitchFamily="34" charset="-128"/>
                <a:ea typeface="Arial Unicode MS" pitchFamily="34" charset="-128"/>
                <a:cs typeface="Arial Unicode MS" pitchFamily="34" charset="-128"/>
              </a:rPr>
              <a:t>Foreigners</a:t>
            </a:r>
            <a:r>
              <a:rPr lang="en-US" sz="1400" i="0" baseline="0" dirty="0" smtClean="0">
                <a:latin typeface="Arial Unicode MS" pitchFamily="34" charset="-128"/>
                <a:ea typeface="Arial Unicode MS" pitchFamily="34" charset="-128"/>
                <a:cs typeface="Arial Unicode MS" pitchFamily="34" charset="-128"/>
              </a:rPr>
              <a:t> are destroying our way of life</a:t>
            </a:r>
          </a:p>
          <a:p>
            <a:pPr>
              <a:defRPr/>
            </a:pPr>
            <a:endParaRPr lang="en-US" sz="1400" i="0" baseline="0" dirty="0" smtClean="0">
              <a:latin typeface="Arial Unicode MS" pitchFamily="34" charset="-128"/>
              <a:ea typeface="Arial Unicode MS" pitchFamily="34" charset="-128"/>
              <a:cs typeface="Arial Unicode MS" pitchFamily="34" charset="-128"/>
            </a:endParaRPr>
          </a:p>
          <a:p>
            <a:pPr>
              <a:defRPr/>
            </a:pPr>
            <a:r>
              <a:rPr lang="en-US" sz="1400" i="0" baseline="0" dirty="0" smtClean="0">
                <a:latin typeface="Arial Unicode MS" pitchFamily="34" charset="-128"/>
                <a:ea typeface="Arial Unicode MS" pitchFamily="34" charset="-128"/>
                <a:cs typeface="Arial Unicode MS" pitchFamily="34" charset="-128"/>
              </a:rPr>
              <a:t>Islam is a threat to America</a:t>
            </a:r>
            <a:endParaRPr sz="1400" i="0" dirty="0">
              <a:latin typeface="Arial Unicode MS" pitchFamily="34" charset="-128"/>
              <a:ea typeface="Arial Unicode MS" pitchFamily="34" charset="-128"/>
              <a:cs typeface="Arial Unicode MS" pitchFamily="34" charset="-128"/>
            </a:endParaRPr>
          </a:p>
        </p:txBody>
      </p:sp>
      <p:sp>
        <p:nvSpPr>
          <p:cNvPr id="4" name="Slide Number Placeholder 3"/>
          <p:cNvSpPr>
            <a:spLocks noGrp="1"/>
          </p:cNvSpPr>
          <p:nvPr>
            <p:ph type="sldNum" sz="quarter" idx="5"/>
          </p:nvPr>
        </p:nvSpPr>
        <p:spPr/>
        <p:txBody>
          <a:bodyPr/>
          <a:lstStyle/>
          <a:p>
            <a:pPr>
              <a:defRPr/>
            </a:pPr>
            <a:fld id="{D8AC2F0E-2DF4-4439-9286-ECDB9ECF9DEC}" type="slidenum">
              <a:rPr smtClean="0">
                <a:solidFill>
                  <a:prstClr val="black"/>
                </a:solidFill>
              </a:rPr>
              <a:pPr>
                <a:defRPr/>
              </a:pPr>
              <a:t>32</a:t>
            </a:fld>
            <a:endParaRPr>
              <a:solidFill>
                <a:prstClr val="black"/>
              </a:solidFill>
            </a:endParaRPr>
          </a:p>
        </p:txBody>
      </p:sp>
    </p:spTree>
    <p:extLst>
      <p:ext uri="{BB962C8B-B14F-4D97-AF65-F5344CB8AC3E}">
        <p14:creationId xmlns:p14="http://schemas.microsoft.com/office/powerpoint/2010/main" val="19396513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1184275" y="698500"/>
            <a:ext cx="4654550" cy="3490913"/>
          </a:xfrm>
          <a:ln/>
        </p:spPr>
      </p:sp>
      <p:sp>
        <p:nvSpPr>
          <p:cNvPr id="44035" name="Notes Placeholder 2"/>
          <p:cNvSpPr txBox="1">
            <a:spLocks noGrp="1"/>
          </p:cNvSpPr>
          <p:nvPr>
            <p:ph type="body" idx="1"/>
          </p:nvPr>
        </p:nvSpPr>
        <p:spPr bwMode="auto">
          <a:noFill/>
        </p:spPr>
        <p:txBody>
          <a:bodyPr numCol="1">
            <a:prstTxWarp prst="textNoShape">
              <a:avLst/>
            </a:prstTxWarp>
          </a:bodyPr>
          <a:lstStyle/>
          <a:p>
            <a:r>
              <a:rPr lang="en-US" sz="1400" dirty="0" smtClean="0">
                <a:latin typeface="Calibri" pitchFamily="34" charset="0"/>
              </a:rPr>
              <a:t>Pull yourself up by your bootstraps</a:t>
            </a:r>
            <a:endParaRPr lang="en-US" sz="1400" dirty="0">
              <a:latin typeface="Calibri" pitchFamily="34" charset="0"/>
            </a:endParaRPr>
          </a:p>
        </p:txBody>
      </p:sp>
      <p:sp>
        <p:nvSpPr>
          <p:cNvPr id="4" name="Slide Number Placeholder 3"/>
          <p:cNvSpPr>
            <a:spLocks noGrp="1"/>
          </p:cNvSpPr>
          <p:nvPr>
            <p:ph type="sldNum" sz="quarter" idx="5"/>
          </p:nvPr>
        </p:nvSpPr>
        <p:spPr/>
        <p:txBody>
          <a:bodyPr/>
          <a:lstStyle/>
          <a:p>
            <a:pPr>
              <a:defRPr/>
            </a:pPr>
            <a:fld id="{53FEB426-1528-43FC-834E-84BAE3A6855B}" type="slidenum">
              <a:rPr smtClean="0">
                <a:solidFill>
                  <a:prstClr val="black"/>
                </a:solidFill>
              </a:rPr>
              <a:pPr>
                <a:defRPr/>
              </a:pPr>
              <a:t>33</a:t>
            </a:fld>
            <a:endParaRPr>
              <a:solidFill>
                <a:prstClr val="black"/>
              </a:solidFill>
            </a:endParaRPr>
          </a:p>
        </p:txBody>
      </p:sp>
    </p:spTree>
    <p:extLst>
      <p:ext uri="{BB962C8B-B14F-4D97-AF65-F5344CB8AC3E}">
        <p14:creationId xmlns:p14="http://schemas.microsoft.com/office/powerpoint/2010/main" val="11528271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1184275" y="698500"/>
            <a:ext cx="4654550" cy="3490913"/>
          </a:xfrm>
          <a:ln/>
        </p:spPr>
      </p:sp>
      <p:sp>
        <p:nvSpPr>
          <p:cNvPr id="44035" name="Notes Placeholder 2"/>
          <p:cNvSpPr txBox="1">
            <a:spLocks noGrp="1"/>
          </p:cNvSpPr>
          <p:nvPr>
            <p:ph type="body" idx="1"/>
          </p:nvPr>
        </p:nvSpPr>
        <p:spPr bwMode="auto">
          <a:noFill/>
        </p:spPr>
        <p:txBody>
          <a:bodyPr numCol="1">
            <a:prstTxWarp prst="textNoShape">
              <a:avLst/>
            </a:prstTxWarp>
          </a:bodyPr>
          <a:lstStyle/>
          <a:p>
            <a:r>
              <a:rPr lang="en-US" sz="1400" dirty="0" smtClean="0">
                <a:latin typeface="Calibri" pitchFamily="34" charset="0"/>
              </a:rPr>
              <a:t>Government</a:t>
            </a:r>
            <a:endParaRPr lang="en-US" sz="1400" dirty="0">
              <a:latin typeface="Calibri" pitchFamily="34" charset="0"/>
            </a:endParaRPr>
          </a:p>
        </p:txBody>
      </p:sp>
      <p:sp>
        <p:nvSpPr>
          <p:cNvPr id="4" name="Slide Number Placeholder 3"/>
          <p:cNvSpPr>
            <a:spLocks noGrp="1"/>
          </p:cNvSpPr>
          <p:nvPr>
            <p:ph type="sldNum" sz="quarter" idx="5"/>
          </p:nvPr>
        </p:nvSpPr>
        <p:spPr/>
        <p:txBody>
          <a:bodyPr/>
          <a:lstStyle/>
          <a:p>
            <a:pPr>
              <a:defRPr/>
            </a:pPr>
            <a:fld id="{53FEB426-1528-43FC-834E-84BAE3A6855B}" type="slidenum">
              <a:rPr smtClean="0">
                <a:solidFill>
                  <a:prstClr val="black"/>
                </a:solidFill>
              </a:rPr>
              <a:pPr>
                <a:defRPr/>
              </a:pPr>
              <a:t>34</a:t>
            </a:fld>
            <a:endParaRPr>
              <a:solidFill>
                <a:prstClr val="black"/>
              </a:solidFill>
            </a:endParaRPr>
          </a:p>
        </p:txBody>
      </p:sp>
    </p:spTree>
    <p:extLst>
      <p:ext uri="{BB962C8B-B14F-4D97-AF65-F5344CB8AC3E}">
        <p14:creationId xmlns:p14="http://schemas.microsoft.com/office/powerpoint/2010/main" val="1152827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indent="0">
              <a:buSzPct val="100000"/>
              <a:buNone/>
              <a:defRPr/>
            </a:pPr>
            <a:endParaRPr sz="1400" i="0" dirty="0">
              <a:latin typeface="Arial Unicode MS" pitchFamily="34" charset="-128"/>
              <a:ea typeface="Arial Unicode MS" pitchFamily="34" charset="-128"/>
              <a:cs typeface="Arial Unicode MS" pitchFamily="34" charset="-128"/>
            </a:endParaRPr>
          </a:p>
        </p:txBody>
      </p:sp>
      <p:sp>
        <p:nvSpPr>
          <p:cNvPr id="4" name="Slide Number Placeholder 3"/>
          <p:cNvSpPr>
            <a:spLocks noGrp="1"/>
          </p:cNvSpPr>
          <p:nvPr>
            <p:ph type="sldNum" sz="quarter" idx="5"/>
          </p:nvPr>
        </p:nvSpPr>
        <p:spPr/>
        <p:txBody>
          <a:bodyPr/>
          <a:lstStyle/>
          <a:p>
            <a:pPr>
              <a:defRPr/>
            </a:pPr>
            <a:fld id="{D8AC2F0E-2DF4-4439-9286-ECDB9ECF9DEC}" type="slidenum">
              <a:rPr smtClean="0">
                <a:solidFill>
                  <a:prstClr val="black"/>
                </a:solidFill>
              </a:rPr>
              <a:pPr>
                <a:defRPr/>
              </a:pPr>
              <a:t>35</a:t>
            </a:fld>
            <a:endParaRPr>
              <a:solidFill>
                <a:prstClr val="black"/>
              </a:solidFill>
            </a:endParaRPr>
          </a:p>
        </p:txBody>
      </p:sp>
    </p:spTree>
    <p:extLst>
      <p:ext uri="{BB962C8B-B14F-4D97-AF65-F5344CB8AC3E}">
        <p14:creationId xmlns:p14="http://schemas.microsoft.com/office/powerpoint/2010/main" val="1939651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sz="1400" i="1" dirty="0">
              <a:latin typeface="Arial Unicode MS" pitchFamily="34" charset="-128"/>
              <a:ea typeface="Arial Unicode MS" pitchFamily="34" charset="-128"/>
              <a:cs typeface="Arial Unicode MS" pitchFamily="34" charset="-128"/>
            </a:endParaRPr>
          </a:p>
        </p:txBody>
      </p:sp>
      <p:sp>
        <p:nvSpPr>
          <p:cNvPr id="4" name="Slide Number Placeholder 3"/>
          <p:cNvSpPr>
            <a:spLocks noGrp="1"/>
          </p:cNvSpPr>
          <p:nvPr>
            <p:ph type="sldNum" sz="quarter" idx="5"/>
          </p:nvPr>
        </p:nvSpPr>
        <p:spPr/>
        <p:txBody>
          <a:bodyPr/>
          <a:lstStyle/>
          <a:p>
            <a:pPr>
              <a:defRPr/>
            </a:pPr>
            <a:fld id="{D8AC2F0E-2DF4-4439-9286-ECDB9ECF9DEC}" type="slidenum">
              <a:rPr smtClean="0">
                <a:solidFill>
                  <a:prstClr val="black"/>
                </a:solidFill>
              </a:rPr>
              <a:pPr>
                <a:defRPr/>
              </a:pPr>
              <a:t>36</a:t>
            </a:fld>
            <a:endParaRPr>
              <a:solidFill>
                <a:prstClr val="black"/>
              </a:solidFill>
            </a:endParaRPr>
          </a:p>
        </p:txBody>
      </p:sp>
    </p:spTree>
    <p:extLst>
      <p:ext uri="{BB962C8B-B14F-4D97-AF65-F5344CB8AC3E}">
        <p14:creationId xmlns:p14="http://schemas.microsoft.com/office/powerpoint/2010/main" val="19396513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A29EAD-C3EB-4284-A249-E859E9EAF0F6}" type="slidenum">
              <a:rPr lang="en-US" smtClean="0"/>
              <a:pPr/>
              <a:t>37</a:t>
            </a:fld>
            <a:endParaRPr lang="en-US"/>
          </a:p>
        </p:txBody>
      </p:sp>
    </p:spTree>
    <p:extLst>
      <p:ext uri="{BB962C8B-B14F-4D97-AF65-F5344CB8AC3E}">
        <p14:creationId xmlns:p14="http://schemas.microsoft.com/office/powerpoint/2010/main" val="34826403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a:xfrm>
            <a:off x="1227138" y="711200"/>
            <a:ext cx="4738687" cy="3554413"/>
          </a:xfrm>
          <a:ln/>
        </p:spPr>
      </p:sp>
      <p:sp>
        <p:nvSpPr>
          <p:cNvPr id="18434" name="Notes Placeholder 2"/>
          <p:cNvSpPr>
            <a:spLocks noGrp="1"/>
          </p:cNvSpPr>
          <p:nvPr>
            <p:ph type="body" idx="1"/>
          </p:nvPr>
        </p:nvSpPr>
        <p:spPr>
          <a:ln/>
        </p:spPr>
        <p:txBody>
          <a:bodyPr/>
          <a:lstStyle/>
          <a:p>
            <a:pPr eaLnBrk="1" hangingPunct="1">
              <a:spcBef>
                <a:spcPct val="0"/>
              </a:spcBef>
            </a:pPr>
            <a:r>
              <a:rPr lang="en-US" b="1" dirty="0"/>
              <a:t>Developing and sharing tools to talk about race and shift the dominant narrative.</a:t>
            </a:r>
          </a:p>
          <a:p>
            <a:pPr eaLnBrk="1" hangingPunct="1">
              <a:spcBef>
                <a:spcPct val="0"/>
              </a:spcBef>
            </a:pPr>
            <a:endParaRPr lang="en-US" altLang="en-US" b="1" dirty="0"/>
          </a:p>
          <a:p>
            <a:pPr eaLnBrk="1" hangingPunct="1">
              <a:spcBef>
                <a:spcPct val="0"/>
              </a:spcBef>
            </a:pPr>
            <a:r>
              <a:rPr lang="en-US" dirty="0"/>
              <a:t>Since 2011, CSI has worked with social scientists to figure out the best strategies to talk about race in order to move a broad base of people to support racially equitable policy solutions. We train grassroots leaders, community-based organizations, advocacy and philanthropic organizations, and government to talk about race effectively in order to move a policy agenda that can create shared prosperity in our neighborhoods, states, and nation. Our aim is to unite community organizing and advocacy with cutting-edge social science research to create effective communications strategies for those working to make racial equity a reality.</a:t>
            </a:r>
            <a:endParaRPr lang="en-US" altLang="en-US" b="1" baseline="0" dirty="0" smtClean="0">
              <a:ea typeface="ＭＳ Ｐゴシック" charset="-128"/>
            </a:endParaRPr>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38855991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237" eaLnBrk="1" fontAlgn="auto" hangingPunct="1">
              <a:lnSpc>
                <a:spcPct val="80000"/>
              </a:lnSpc>
              <a:spcBef>
                <a:spcPct val="0"/>
              </a:spcBef>
              <a:spcAft>
                <a:spcPts val="0"/>
              </a:spcAft>
              <a:buFontTx/>
              <a:buNone/>
              <a:defRPr/>
            </a:pPr>
            <a:r>
              <a:rPr lang="en-US" altLang="en-US" b="0" dirty="0" smtClean="0">
                <a:solidFill>
                  <a:srgbClr val="FF6600"/>
                </a:solidFill>
              </a:rPr>
              <a:t>It takes time. It takes multiple approaches. Our approach is derived</a:t>
            </a:r>
            <a:r>
              <a:rPr lang="en-US" altLang="en-US" b="0" baseline="0" dirty="0" smtClean="0">
                <a:solidFill>
                  <a:srgbClr val="FF6600"/>
                </a:solidFill>
              </a:rPr>
              <a:t> from research and a community of knowledge from organizers and activists.</a:t>
            </a:r>
          </a:p>
          <a:p>
            <a:pPr defTabSz="933237" eaLnBrk="1" fontAlgn="auto" hangingPunct="1">
              <a:lnSpc>
                <a:spcPct val="80000"/>
              </a:lnSpc>
              <a:spcBef>
                <a:spcPct val="0"/>
              </a:spcBef>
              <a:spcAft>
                <a:spcPts val="0"/>
              </a:spcAft>
              <a:buFontTx/>
              <a:buNone/>
              <a:defRPr/>
            </a:pPr>
            <a:endParaRPr lang="en-US" altLang="en-US" b="0" baseline="0" dirty="0" smtClean="0">
              <a:solidFill>
                <a:srgbClr val="FF6600"/>
              </a:solidFill>
            </a:endParaRPr>
          </a:p>
          <a:p>
            <a:pPr defTabSz="933237" eaLnBrk="1" fontAlgn="auto" hangingPunct="1">
              <a:lnSpc>
                <a:spcPct val="80000"/>
              </a:lnSpc>
              <a:spcBef>
                <a:spcPct val="0"/>
              </a:spcBef>
              <a:spcAft>
                <a:spcPts val="0"/>
              </a:spcAft>
              <a:buFontTx/>
              <a:buNone/>
              <a:defRPr/>
            </a:pPr>
            <a:r>
              <a:rPr lang="en-US" altLang="en-US" b="0" baseline="0" dirty="0" smtClean="0">
                <a:solidFill>
                  <a:srgbClr val="FF6600"/>
                </a:solidFill>
              </a:rPr>
              <a:t>Be explicit, not exclusive</a:t>
            </a:r>
          </a:p>
          <a:p>
            <a:pPr defTabSz="933237" eaLnBrk="1" fontAlgn="auto" hangingPunct="1">
              <a:lnSpc>
                <a:spcPct val="80000"/>
              </a:lnSpc>
              <a:spcBef>
                <a:spcPct val="0"/>
              </a:spcBef>
              <a:spcAft>
                <a:spcPts val="0"/>
              </a:spcAft>
              <a:buFontTx/>
              <a:buNone/>
              <a:defRPr/>
            </a:pPr>
            <a:r>
              <a:rPr lang="en-US" altLang="en-US" b="0" baseline="0" dirty="0" smtClean="0">
                <a:solidFill>
                  <a:srgbClr val="FF6600"/>
                </a:solidFill>
              </a:rPr>
              <a:t>Impact, not intention</a:t>
            </a:r>
          </a:p>
          <a:p>
            <a:pPr defTabSz="933237" eaLnBrk="1" fontAlgn="auto" hangingPunct="1">
              <a:lnSpc>
                <a:spcPct val="80000"/>
              </a:lnSpc>
              <a:spcBef>
                <a:spcPct val="0"/>
              </a:spcBef>
              <a:spcAft>
                <a:spcPts val="0"/>
              </a:spcAft>
              <a:buFontTx/>
              <a:buNone/>
              <a:defRPr/>
            </a:pPr>
            <a:r>
              <a:rPr lang="en-US" altLang="en-US" b="0" baseline="0" dirty="0" smtClean="0">
                <a:solidFill>
                  <a:srgbClr val="FF6600"/>
                </a:solidFill>
              </a:rPr>
              <a:t>Tie to strategy, not morality</a:t>
            </a:r>
          </a:p>
          <a:p>
            <a:pPr defTabSz="933237" eaLnBrk="1" fontAlgn="auto" hangingPunct="1">
              <a:lnSpc>
                <a:spcPct val="80000"/>
              </a:lnSpc>
              <a:spcBef>
                <a:spcPct val="0"/>
              </a:spcBef>
              <a:spcAft>
                <a:spcPts val="0"/>
              </a:spcAft>
              <a:buFontTx/>
              <a:buNone/>
              <a:defRPr/>
            </a:pPr>
            <a:endParaRPr lang="en-US" altLang="en-US" b="0" baseline="0" dirty="0" smtClean="0">
              <a:solidFill>
                <a:srgbClr val="FF6600"/>
              </a:solidFill>
            </a:endParaRPr>
          </a:p>
          <a:p>
            <a:pPr defTabSz="933237" eaLnBrk="1" fontAlgn="auto" hangingPunct="1">
              <a:lnSpc>
                <a:spcPct val="80000"/>
              </a:lnSpc>
              <a:spcBef>
                <a:spcPct val="0"/>
              </a:spcBef>
              <a:spcAft>
                <a:spcPts val="0"/>
              </a:spcAft>
              <a:buFontTx/>
              <a:buNone/>
              <a:defRPr/>
            </a:pPr>
            <a:r>
              <a:rPr lang="en-US" altLang="en-US" b="0" baseline="0" dirty="0" smtClean="0">
                <a:solidFill>
                  <a:srgbClr val="FF6600"/>
                </a:solidFill>
              </a:rPr>
              <a:t>NO silver bullet</a:t>
            </a:r>
            <a:endParaRPr lang="en-US" altLang="en-US" b="0" dirty="0">
              <a:solidFill>
                <a:srgbClr val="FF6600"/>
              </a:solidFill>
            </a:endParaRP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58165" indent="-291602" eaLnBrk="0" hangingPunct="0">
              <a:defRPr>
                <a:solidFill>
                  <a:schemeClr val="tx1"/>
                </a:solidFill>
                <a:latin typeface="Arial" charset="0"/>
                <a:ea typeface="ＭＳ Ｐゴシック" pitchFamily="34" charset="-128"/>
              </a:defRPr>
            </a:lvl2pPr>
            <a:lvl3pPr marL="1166408" indent="-233282" eaLnBrk="0" hangingPunct="0">
              <a:defRPr>
                <a:solidFill>
                  <a:schemeClr val="tx1"/>
                </a:solidFill>
                <a:latin typeface="Arial" charset="0"/>
                <a:ea typeface="ＭＳ Ｐゴシック" pitchFamily="34" charset="-128"/>
              </a:defRPr>
            </a:lvl3pPr>
            <a:lvl4pPr marL="1632971" indent="-233282" eaLnBrk="0" hangingPunct="0">
              <a:defRPr>
                <a:solidFill>
                  <a:schemeClr val="tx1"/>
                </a:solidFill>
                <a:latin typeface="Arial" charset="0"/>
                <a:ea typeface="ＭＳ Ｐゴシック" pitchFamily="34" charset="-128"/>
              </a:defRPr>
            </a:lvl4pPr>
            <a:lvl5pPr marL="2099533" indent="-233282" eaLnBrk="0" hangingPunct="0">
              <a:defRPr>
                <a:solidFill>
                  <a:schemeClr val="tx1"/>
                </a:solidFill>
                <a:latin typeface="Arial" charset="0"/>
                <a:ea typeface="ＭＳ Ｐゴシック" pitchFamily="34" charset="-128"/>
              </a:defRPr>
            </a:lvl5pPr>
            <a:lvl6pPr marL="2566098" indent="-233282" defTabSz="466563" eaLnBrk="0" fontAlgn="base" hangingPunct="0">
              <a:spcBef>
                <a:spcPct val="0"/>
              </a:spcBef>
              <a:spcAft>
                <a:spcPct val="0"/>
              </a:spcAft>
              <a:defRPr>
                <a:solidFill>
                  <a:schemeClr val="tx1"/>
                </a:solidFill>
                <a:latin typeface="Arial" charset="0"/>
                <a:ea typeface="ＭＳ Ｐゴシック" pitchFamily="34" charset="-128"/>
              </a:defRPr>
            </a:lvl6pPr>
            <a:lvl7pPr marL="3032661" indent="-233282" defTabSz="466563" eaLnBrk="0" fontAlgn="base" hangingPunct="0">
              <a:spcBef>
                <a:spcPct val="0"/>
              </a:spcBef>
              <a:spcAft>
                <a:spcPct val="0"/>
              </a:spcAft>
              <a:defRPr>
                <a:solidFill>
                  <a:schemeClr val="tx1"/>
                </a:solidFill>
                <a:latin typeface="Arial" charset="0"/>
                <a:ea typeface="ＭＳ Ｐゴシック" pitchFamily="34" charset="-128"/>
              </a:defRPr>
            </a:lvl7pPr>
            <a:lvl8pPr marL="3499223" indent="-233282" defTabSz="466563" eaLnBrk="0" fontAlgn="base" hangingPunct="0">
              <a:spcBef>
                <a:spcPct val="0"/>
              </a:spcBef>
              <a:spcAft>
                <a:spcPct val="0"/>
              </a:spcAft>
              <a:defRPr>
                <a:solidFill>
                  <a:schemeClr val="tx1"/>
                </a:solidFill>
                <a:latin typeface="Arial" charset="0"/>
                <a:ea typeface="ＭＳ Ｐゴシック" pitchFamily="34" charset="-128"/>
              </a:defRPr>
            </a:lvl8pPr>
            <a:lvl9pPr marL="3965787" indent="-233282" defTabSz="466563"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667F09-73DB-4A41-BA1D-9E6340414489}" type="slidenum">
              <a:rPr lang="en-US" altLang="en-US">
                <a:solidFill>
                  <a:prstClr val="black"/>
                </a:solidFill>
              </a:rPr>
              <a:pPr eaLnBrk="1" hangingPunct="1"/>
              <a:t>39</a:t>
            </a:fld>
            <a:endParaRPr lang="en-US" altLang="en-US">
              <a:solidFill>
                <a:prstClr val="black"/>
              </a:solidFill>
            </a:endParaRPr>
          </a:p>
        </p:txBody>
      </p:sp>
    </p:spTree>
    <p:extLst>
      <p:ext uri="{BB962C8B-B14F-4D97-AF65-F5344CB8AC3E}">
        <p14:creationId xmlns:p14="http://schemas.microsoft.com/office/powerpoint/2010/main" val="789074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a:xfrm>
            <a:off x="1170517" y="698182"/>
            <a:ext cx="4682067" cy="3490913"/>
          </a:xfrm>
          <a:ln/>
        </p:spPr>
      </p:sp>
      <p:sp>
        <p:nvSpPr>
          <p:cNvPr id="18434" name="Notes Placeholder 2"/>
          <p:cNvSpPr>
            <a:spLocks noGrp="1"/>
          </p:cNvSpPr>
          <p:nvPr>
            <p:ph type="body" idx="1"/>
          </p:nvPr>
        </p:nvSpPr>
        <p:spPr>
          <a:ln/>
        </p:spPr>
        <p:txBody>
          <a:bodyPr/>
          <a:lstStyle/>
          <a:p>
            <a:pPr eaLnBrk="1" hangingPunct="1">
              <a:spcBef>
                <a:spcPct val="0"/>
              </a:spcBef>
            </a:pPr>
            <a:endParaRPr lang="en-US" altLang="en-US" b="1" dirty="0">
              <a:ea typeface="ＭＳ Ｐゴシック" charset="-128"/>
            </a:endParaRPr>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5585678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r>
              <a:rPr lang="en-US" sz="1400" i="1" dirty="0" smtClean="0">
                <a:latin typeface="Arial Unicode MS" pitchFamily="34" charset="-128"/>
                <a:ea typeface="Arial Unicode MS" pitchFamily="34" charset="-128"/>
                <a:cs typeface="Arial Unicode MS" pitchFamily="34" charset="-128"/>
              </a:rPr>
              <a:t>Who’s your audience? What</a:t>
            </a:r>
            <a:r>
              <a:rPr lang="en-US" sz="1400" i="1" baseline="0" dirty="0" smtClean="0">
                <a:latin typeface="Arial Unicode MS" pitchFamily="34" charset="-128"/>
                <a:ea typeface="Arial Unicode MS" pitchFamily="34" charset="-128"/>
                <a:cs typeface="Arial Unicode MS" pitchFamily="34" charset="-128"/>
              </a:rPr>
              <a:t> do they value? What are their day-to-day concerns? Organize focus groups. Feedback from organizers. How you test your messages.</a:t>
            </a:r>
          </a:p>
          <a:p>
            <a:pPr>
              <a:defRPr/>
            </a:pPr>
            <a:endParaRPr lang="en-US" sz="1400" i="1" baseline="0" dirty="0" smtClean="0">
              <a:latin typeface="Arial Unicode MS" pitchFamily="34" charset="-128"/>
              <a:ea typeface="Arial Unicode MS" pitchFamily="34" charset="-128"/>
              <a:cs typeface="Arial Unicode MS" pitchFamily="34" charset="-128"/>
            </a:endParaRPr>
          </a:p>
        </p:txBody>
      </p:sp>
      <p:sp>
        <p:nvSpPr>
          <p:cNvPr id="4" name="Slide Number Placeholder 3"/>
          <p:cNvSpPr>
            <a:spLocks noGrp="1"/>
          </p:cNvSpPr>
          <p:nvPr>
            <p:ph type="sldNum" sz="quarter" idx="5"/>
          </p:nvPr>
        </p:nvSpPr>
        <p:spPr/>
        <p:txBody>
          <a:bodyPr/>
          <a:lstStyle/>
          <a:p>
            <a:pPr>
              <a:defRPr/>
            </a:pPr>
            <a:fld id="{D8AC2F0E-2DF4-4439-9286-ECDB9ECF9DEC}" type="slidenum">
              <a:rPr smtClean="0">
                <a:solidFill>
                  <a:prstClr val="black"/>
                </a:solidFill>
              </a:rPr>
              <a:pPr>
                <a:defRPr/>
              </a:pPr>
              <a:t>40</a:t>
            </a:fld>
            <a:endParaRPr>
              <a:solidFill>
                <a:prstClr val="black"/>
              </a:solidFill>
            </a:endParaRPr>
          </a:p>
        </p:txBody>
      </p:sp>
    </p:spTree>
    <p:extLst>
      <p:ext uri="{BB962C8B-B14F-4D97-AF65-F5344CB8AC3E}">
        <p14:creationId xmlns:p14="http://schemas.microsoft.com/office/powerpoint/2010/main" val="1939651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sz="1400" i="1" dirty="0">
              <a:latin typeface="Arial Unicode MS" pitchFamily="34" charset="-128"/>
              <a:ea typeface="Arial Unicode MS" pitchFamily="34" charset="-128"/>
              <a:cs typeface="Arial Unicode MS" pitchFamily="34" charset="-128"/>
            </a:endParaRPr>
          </a:p>
        </p:txBody>
      </p:sp>
      <p:sp>
        <p:nvSpPr>
          <p:cNvPr id="4" name="Slide Number Placeholder 3"/>
          <p:cNvSpPr>
            <a:spLocks noGrp="1"/>
          </p:cNvSpPr>
          <p:nvPr>
            <p:ph type="sldNum" sz="quarter" idx="5"/>
          </p:nvPr>
        </p:nvSpPr>
        <p:spPr/>
        <p:txBody>
          <a:bodyPr/>
          <a:lstStyle/>
          <a:p>
            <a:pPr>
              <a:defRPr/>
            </a:pPr>
            <a:fld id="{D8AC2F0E-2DF4-4439-9286-ECDB9ECF9DEC}" type="slidenum">
              <a:rPr smtClean="0">
                <a:solidFill>
                  <a:prstClr val="black"/>
                </a:solidFill>
              </a:rPr>
              <a:pPr>
                <a:defRPr/>
              </a:pPr>
              <a:t>41</a:t>
            </a:fld>
            <a:endParaRPr>
              <a:solidFill>
                <a:prstClr val="black"/>
              </a:solidFill>
            </a:endParaRPr>
          </a:p>
        </p:txBody>
      </p:sp>
    </p:spTree>
    <p:extLst>
      <p:ext uri="{BB962C8B-B14F-4D97-AF65-F5344CB8AC3E}">
        <p14:creationId xmlns:p14="http://schemas.microsoft.com/office/powerpoint/2010/main" val="19396513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62500" lnSpcReduction="20000"/>
          </a:bodyPr>
          <a:lstStyle/>
          <a:p>
            <a:pPr>
              <a:defRPr/>
            </a:pPr>
            <a:r>
              <a:rPr lang="en-US" sz="1400" dirty="0" smtClean="0"/>
              <a:t>'Taxes are what you pay to be an American, to live in a civilized society that is democratic and offers opportunity, and where there's an infrastructure that has been paid for by previous taxpayers.’ George </a:t>
            </a:r>
            <a:r>
              <a:rPr lang="en-US" sz="1400" dirty="0" err="1" smtClean="0"/>
              <a:t>Lakoff</a:t>
            </a:r>
            <a:endParaRPr lang="en-US" sz="1400" dirty="0" smtClean="0"/>
          </a:p>
          <a:p>
            <a:pPr>
              <a:defRPr/>
            </a:pPr>
            <a:endParaRPr lang="en-US" sz="1400" dirty="0" smtClean="0"/>
          </a:p>
          <a:p>
            <a:pPr>
              <a:defRPr/>
            </a:pPr>
            <a:r>
              <a:rPr lang="en-US" sz="1400" dirty="0" smtClean="0"/>
              <a:t>Food</a:t>
            </a:r>
            <a:r>
              <a:rPr lang="en-US" sz="1400" baseline="0" dirty="0" smtClean="0"/>
              <a:t> deserts</a:t>
            </a:r>
            <a:endParaRPr lang="en-US" sz="1400" dirty="0" smtClean="0"/>
          </a:p>
          <a:p>
            <a:pPr>
              <a:defRPr/>
            </a:pPr>
            <a:endParaRPr lang="en-US" sz="1400" dirty="0" smtClean="0"/>
          </a:p>
        </p:txBody>
      </p:sp>
      <p:sp>
        <p:nvSpPr>
          <p:cNvPr id="4" name="Slide Number Placeholder 3"/>
          <p:cNvSpPr>
            <a:spLocks noGrp="1"/>
          </p:cNvSpPr>
          <p:nvPr>
            <p:ph type="sldNum" sz="quarter" idx="5"/>
          </p:nvPr>
        </p:nvSpPr>
        <p:spPr/>
        <p:txBody>
          <a:bodyPr/>
          <a:lstStyle/>
          <a:p>
            <a:pPr>
              <a:defRPr/>
            </a:pPr>
            <a:fld id="{D8AC2F0E-2DF4-4439-9286-ECDB9ECF9DEC}" type="slidenum">
              <a:rPr smtClean="0">
                <a:solidFill>
                  <a:prstClr val="black"/>
                </a:solidFill>
              </a:rPr>
              <a:pPr>
                <a:defRPr/>
              </a:pPr>
              <a:t>42</a:t>
            </a:fld>
            <a:endParaRPr>
              <a:solidFill>
                <a:prstClr val="black"/>
              </a:solidFill>
            </a:endParaRPr>
          </a:p>
        </p:txBody>
      </p:sp>
    </p:spTree>
    <p:extLst>
      <p:ext uri="{BB962C8B-B14F-4D97-AF65-F5344CB8AC3E}">
        <p14:creationId xmlns:p14="http://schemas.microsoft.com/office/powerpoint/2010/main" val="19396513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sz="1400" i="1" dirty="0" smtClean="0">
                <a:latin typeface="Arial Unicode MS" pitchFamily="34" charset="-128"/>
                <a:ea typeface="Arial Unicode MS" pitchFamily="34" charset="-128"/>
                <a:cs typeface="Arial Unicode MS" pitchFamily="34" charset="-128"/>
              </a:rPr>
              <a:t>Your Story – What</a:t>
            </a:r>
            <a:r>
              <a:rPr lang="en-US" sz="1400" i="1" baseline="0" dirty="0" smtClean="0">
                <a:latin typeface="Arial Unicode MS" pitchFamily="34" charset="-128"/>
                <a:ea typeface="Arial Unicode MS" pitchFamily="34" charset="-128"/>
                <a:cs typeface="Arial Unicode MS" pitchFamily="34" charset="-128"/>
              </a:rPr>
              <a:t> was your AHA moment in the workshop materials? How has your family or loved ones been impacted by structural racism? Were your parents able to get a housing loan or were they denied? In what ways did you family or loved ones benefit or not benefit from policies, practices, procedures that make up our society?</a:t>
            </a:r>
          </a:p>
          <a:p>
            <a:pPr>
              <a:defRPr/>
            </a:pPr>
            <a:endParaRPr lang="en-US" sz="1400" i="1" baseline="0" dirty="0" smtClean="0">
              <a:latin typeface="Arial Unicode MS" pitchFamily="34" charset="-128"/>
              <a:ea typeface="Arial Unicode MS" pitchFamily="34" charset="-128"/>
              <a:cs typeface="Arial Unicode MS" pitchFamily="34" charset="-128"/>
            </a:endParaRPr>
          </a:p>
          <a:p>
            <a:r>
              <a:rPr lang="en-US" sz="1400" dirty="0" smtClean="0">
                <a:latin typeface="+mn-lt"/>
              </a:rPr>
              <a:t>Story of Self – Why you were called to what you have been called to do</a:t>
            </a:r>
          </a:p>
          <a:p>
            <a:r>
              <a:rPr lang="en-US" sz="1400" dirty="0" smtClean="0">
                <a:latin typeface="+mn-lt"/>
              </a:rPr>
              <a:t>Story</a:t>
            </a:r>
            <a:r>
              <a:rPr lang="en-US" sz="1400" baseline="0" dirty="0" smtClean="0">
                <a:latin typeface="+mn-lt"/>
              </a:rPr>
              <a:t> of us – What your constituency, community, organization has been called to its shared purposes, goals, vision. (Who is “we?”)</a:t>
            </a:r>
          </a:p>
          <a:p>
            <a:r>
              <a:rPr lang="en-US" sz="1400" baseline="0" dirty="0" smtClean="0">
                <a:latin typeface="+mn-lt"/>
              </a:rPr>
              <a:t>Story of now – The challenge this community now faces, the choices it must make, and the hope to which “we” can aspire.</a:t>
            </a:r>
          </a:p>
          <a:p>
            <a:endParaRPr lang="en-US" sz="1400" baseline="0" dirty="0" smtClean="0">
              <a:latin typeface="+mn-lt"/>
            </a:endParaRPr>
          </a:p>
          <a:p>
            <a:r>
              <a:rPr lang="en-US" sz="1400" baseline="0" dirty="0" smtClean="0">
                <a:latin typeface="+mn-lt"/>
              </a:rPr>
              <a:t>WE ARE WIRED FOR STORIES</a:t>
            </a:r>
          </a:p>
          <a:p>
            <a:pPr>
              <a:defRPr/>
            </a:pPr>
            <a:endParaRPr sz="1400" i="1" dirty="0">
              <a:latin typeface="Arial Unicode MS" pitchFamily="34" charset="-128"/>
              <a:ea typeface="Arial Unicode MS" pitchFamily="34" charset="-128"/>
              <a:cs typeface="Arial Unicode MS" pitchFamily="34" charset="-128"/>
            </a:endParaRPr>
          </a:p>
        </p:txBody>
      </p:sp>
      <p:sp>
        <p:nvSpPr>
          <p:cNvPr id="4" name="Slide Number Placeholder 3"/>
          <p:cNvSpPr>
            <a:spLocks noGrp="1"/>
          </p:cNvSpPr>
          <p:nvPr>
            <p:ph type="sldNum" sz="quarter" idx="5"/>
          </p:nvPr>
        </p:nvSpPr>
        <p:spPr/>
        <p:txBody>
          <a:bodyPr/>
          <a:lstStyle/>
          <a:p>
            <a:pPr>
              <a:defRPr/>
            </a:pPr>
            <a:fld id="{D8AC2F0E-2DF4-4439-9286-ECDB9ECF9DEC}" type="slidenum">
              <a:rPr smtClean="0">
                <a:solidFill>
                  <a:prstClr val="black"/>
                </a:solidFill>
              </a:rPr>
              <a:pPr>
                <a:defRPr/>
              </a:pPr>
              <a:t>43</a:t>
            </a:fld>
            <a:endParaRPr>
              <a:solidFill>
                <a:prstClr val="black"/>
              </a:solidFill>
            </a:endParaRPr>
          </a:p>
        </p:txBody>
      </p:sp>
    </p:spTree>
    <p:extLst>
      <p:ext uri="{BB962C8B-B14F-4D97-AF65-F5344CB8AC3E}">
        <p14:creationId xmlns:p14="http://schemas.microsoft.com/office/powerpoint/2010/main" val="19396513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sz="1400" i="0" baseline="0" dirty="0" smtClean="0">
                <a:latin typeface="Arial Unicode MS" pitchFamily="34" charset="-128"/>
                <a:ea typeface="Arial Unicode MS" pitchFamily="34" charset="-128"/>
                <a:cs typeface="Arial Unicode MS" pitchFamily="34" charset="-128"/>
              </a:rPr>
              <a:t>Not savior mentality. Don’t want to frame POC as solely victims.</a:t>
            </a:r>
          </a:p>
          <a:p>
            <a:pPr>
              <a:defRPr/>
            </a:pPr>
            <a:endParaRPr lang="en-US" sz="1400" i="0" baseline="0" dirty="0" smtClean="0">
              <a:latin typeface="Arial Unicode MS" pitchFamily="34" charset="-128"/>
              <a:ea typeface="Arial Unicode MS" pitchFamily="34" charset="-128"/>
              <a:cs typeface="Arial Unicode MS" pitchFamily="34" charset="-128"/>
            </a:endParaRPr>
          </a:p>
          <a:p>
            <a:pPr>
              <a:defRPr/>
            </a:pPr>
            <a:endParaRPr lang="en-US" sz="1400" dirty="0" smtClean="0"/>
          </a:p>
          <a:p>
            <a:pPr>
              <a:defRPr/>
            </a:pPr>
            <a:r>
              <a:rPr lang="en-US" sz="1400" dirty="0" smtClean="0"/>
              <a:t>Food</a:t>
            </a:r>
            <a:r>
              <a:rPr lang="en-US" sz="1400" baseline="0" dirty="0" smtClean="0"/>
              <a:t> deserts –food apartheid</a:t>
            </a:r>
            <a:endParaRPr lang="en-US" sz="1400" dirty="0" smtClean="0"/>
          </a:p>
          <a:p>
            <a:pPr>
              <a:defRPr/>
            </a:pPr>
            <a:endParaRPr lang="en-US" sz="1400" i="0" baseline="0" dirty="0" smtClean="0">
              <a:latin typeface="Arial Unicode MS" pitchFamily="34" charset="-128"/>
              <a:ea typeface="Arial Unicode MS" pitchFamily="34" charset="-128"/>
              <a:cs typeface="Arial Unicode MS" pitchFamily="34" charset="-128"/>
            </a:endParaRPr>
          </a:p>
        </p:txBody>
      </p:sp>
      <p:sp>
        <p:nvSpPr>
          <p:cNvPr id="4" name="Slide Number Placeholder 3"/>
          <p:cNvSpPr>
            <a:spLocks noGrp="1"/>
          </p:cNvSpPr>
          <p:nvPr>
            <p:ph type="sldNum" sz="quarter" idx="5"/>
          </p:nvPr>
        </p:nvSpPr>
        <p:spPr/>
        <p:txBody>
          <a:bodyPr/>
          <a:lstStyle/>
          <a:p>
            <a:pPr>
              <a:defRPr/>
            </a:pPr>
            <a:fld id="{D8AC2F0E-2DF4-4439-9286-ECDB9ECF9DEC}" type="slidenum">
              <a:rPr smtClean="0">
                <a:solidFill>
                  <a:prstClr val="black"/>
                </a:solidFill>
              </a:rPr>
              <a:pPr>
                <a:defRPr/>
              </a:pPr>
              <a:t>44</a:t>
            </a:fld>
            <a:endParaRPr>
              <a:solidFill>
                <a:prstClr val="black"/>
              </a:solidFill>
            </a:endParaRPr>
          </a:p>
        </p:txBody>
      </p:sp>
    </p:spTree>
    <p:extLst>
      <p:ext uri="{BB962C8B-B14F-4D97-AF65-F5344CB8AC3E}">
        <p14:creationId xmlns:p14="http://schemas.microsoft.com/office/powerpoint/2010/main" val="19396513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sz="1400" i="1" baseline="0" dirty="0" smtClean="0">
              <a:latin typeface="Arial Unicode MS" pitchFamily="34" charset="-128"/>
              <a:ea typeface="Arial Unicode MS" pitchFamily="34" charset="-128"/>
              <a:cs typeface="Arial Unicode MS" pitchFamily="34" charset="-128"/>
            </a:endParaRPr>
          </a:p>
        </p:txBody>
      </p:sp>
      <p:sp>
        <p:nvSpPr>
          <p:cNvPr id="4" name="Slide Number Placeholder 3"/>
          <p:cNvSpPr>
            <a:spLocks noGrp="1"/>
          </p:cNvSpPr>
          <p:nvPr>
            <p:ph type="sldNum" sz="quarter" idx="5"/>
          </p:nvPr>
        </p:nvSpPr>
        <p:spPr/>
        <p:txBody>
          <a:bodyPr/>
          <a:lstStyle/>
          <a:p>
            <a:pPr>
              <a:defRPr/>
            </a:pPr>
            <a:fld id="{D8AC2F0E-2DF4-4439-9286-ECDB9ECF9DEC}" type="slidenum">
              <a:rPr smtClean="0">
                <a:solidFill>
                  <a:prstClr val="black"/>
                </a:solidFill>
              </a:rPr>
              <a:pPr>
                <a:defRPr/>
              </a:pPr>
              <a:t>45</a:t>
            </a:fld>
            <a:endParaRPr>
              <a:solidFill>
                <a:prstClr val="black"/>
              </a:solidFill>
            </a:endParaRPr>
          </a:p>
        </p:txBody>
      </p:sp>
    </p:spTree>
    <p:extLst>
      <p:ext uri="{BB962C8B-B14F-4D97-AF65-F5344CB8AC3E}">
        <p14:creationId xmlns:p14="http://schemas.microsoft.com/office/powerpoint/2010/main" val="19396513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sz="1400" i="1" baseline="0" dirty="0" smtClean="0">
              <a:latin typeface="Arial Unicode MS" pitchFamily="34" charset="-128"/>
              <a:ea typeface="Arial Unicode MS" pitchFamily="34" charset="-128"/>
              <a:cs typeface="Arial Unicode MS" pitchFamily="34" charset="-128"/>
            </a:endParaRPr>
          </a:p>
        </p:txBody>
      </p:sp>
      <p:sp>
        <p:nvSpPr>
          <p:cNvPr id="4" name="Slide Number Placeholder 3"/>
          <p:cNvSpPr>
            <a:spLocks noGrp="1"/>
          </p:cNvSpPr>
          <p:nvPr>
            <p:ph type="sldNum" sz="quarter" idx="5"/>
          </p:nvPr>
        </p:nvSpPr>
        <p:spPr/>
        <p:txBody>
          <a:bodyPr/>
          <a:lstStyle/>
          <a:p>
            <a:pPr>
              <a:defRPr/>
            </a:pPr>
            <a:fld id="{D8AC2F0E-2DF4-4439-9286-ECDB9ECF9DEC}" type="slidenum">
              <a:rPr smtClean="0">
                <a:solidFill>
                  <a:prstClr val="black"/>
                </a:solidFill>
              </a:rPr>
              <a:pPr>
                <a:defRPr/>
              </a:pPr>
              <a:t>46</a:t>
            </a:fld>
            <a:endParaRPr>
              <a:solidFill>
                <a:prstClr val="black"/>
              </a:solidFill>
            </a:endParaRPr>
          </a:p>
        </p:txBody>
      </p:sp>
    </p:spTree>
    <p:extLst>
      <p:ext uri="{BB962C8B-B14F-4D97-AF65-F5344CB8AC3E}">
        <p14:creationId xmlns:p14="http://schemas.microsoft.com/office/powerpoint/2010/main" val="19396513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237" eaLnBrk="1" fontAlgn="auto" hangingPunct="1">
              <a:lnSpc>
                <a:spcPct val="80000"/>
              </a:lnSpc>
              <a:spcBef>
                <a:spcPct val="0"/>
              </a:spcBef>
              <a:spcAft>
                <a:spcPts val="0"/>
              </a:spcAft>
              <a:buFontTx/>
              <a:buNone/>
              <a:defRPr/>
            </a:pPr>
            <a:r>
              <a:rPr lang="en-US" altLang="en-US" b="0" dirty="0" smtClean="0">
                <a:solidFill>
                  <a:srgbClr val="FF6600"/>
                </a:solidFill>
              </a:rPr>
              <a:t>Borne out of social science research in</a:t>
            </a:r>
            <a:r>
              <a:rPr lang="en-US" altLang="en-US" b="0" baseline="0" dirty="0" smtClean="0">
                <a:solidFill>
                  <a:srgbClr val="FF6600"/>
                </a:solidFill>
              </a:rPr>
              <a:t> 2011.</a:t>
            </a:r>
          </a:p>
          <a:p>
            <a:pPr defTabSz="933237" eaLnBrk="1" fontAlgn="auto" hangingPunct="1">
              <a:lnSpc>
                <a:spcPct val="80000"/>
              </a:lnSpc>
              <a:spcBef>
                <a:spcPct val="0"/>
              </a:spcBef>
              <a:spcAft>
                <a:spcPts val="0"/>
              </a:spcAft>
              <a:buFontTx/>
              <a:buNone/>
              <a:defRPr/>
            </a:pPr>
            <a:r>
              <a:rPr lang="en-US" altLang="en-US" b="0" baseline="0" dirty="0" smtClean="0">
                <a:solidFill>
                  <a:srgbClr val="FF6600"/>
                </a:solidFill>
              </a:rPr>
              <a:t>Dial testing</a:t>
            </a:r>
          </a:p>
          <a:p>
            <a:pPr defTabSz="933237" eaLnBrk="1" fontAlgn="auto" hangingPunct="1">
              <a:lnSpc>
                <a:spcPct val="80000"/>
              </a:lnSpc>
              <a:spcBef>
                <a:spcPct val="0"/>
              </a:spcBef>
              <a:spcAft>
                <a:spcPts val="0"/>
              </a:spcAft>
              <a:buFontTx/>
              <a:buNone/>
              <a:defRPr/>
            </a:pPr>
            <a:r>
              <a:rPr lang="en-US" altLang="en-US" b="0" baseline="0" dirty="0" smtClean="0">
                <a:solidFill>
                  <a:srgbClr val="FF6600"/>
                </a:solidFill>
              </a:rPr>
              <a:t>Better to name race than not or else people will fill in the blanks</a:t>
            </a:r>
            <a:endParaRPr lang="en-US" altLang="en-US" b="0" dirty="0">
              <a:solidFill>
                <a:srgbClr val="FF6600"/>
              </a:solidFill>
            </a:endParaRP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58165" indent="-291602" eaLnBrk="0" hangingPunct="0">
              <a:defRPr>
                <a:solidFill>
                  <a:schemeClr val="tx1"/>
                </a:solidFill>
                <a:latin typeface="Arial" charset="0"/>
                <a:ea typeface="ＭＳ Ｐゴシック" pitchFamily="34" charset="-128"/>
              </a:defRPr>
            </a:lvl2pPr>
            <a:lvl3pPr marL="1166408" indent="-233282" eaLnBrk="0" hangingPunct="0">
              <a:defRPr>
                <a:solidFill>
                  <a:schemeClr val="tx1"/>
                </a:solidFill>
                <a:latin typeface="Arial" charset="0"/>
                <a:ea typeface="ＭＳ Ｐゴシック" pitchFamily="34" charset="-128"/>
              </a:defRPr>
            </a:lvl3pPr>
            <a:lvl4pPr marL="1632971" indent="-233282" eaLnBrk="0" hangingPunct="0">
              <a:defRPr>
                <a:solidFill>
                  <a:schemeClr val="tx1"/>
                </a:solidFill>
                <a:latin typeface="Arial" charset="0"/>
                <a:ea typeface="ＭＳ Ｐゴシック" pitchFamily="34" charset="-128"/>
              </a:defRPr>
            </a:lvl4pPr>
            <a:lvl5pPr marL="2099533" indent="-233282" eaLnBrk="0" hangingPunct="0">
              <a:defRPr>
                <a:solidFill>
                  <a:schemeClr val="tx1"/>
                </a:solidFill>
                <a:latin typeface="Arial" charset="0"/>
                <a:ea typeface="ＭＳ Ｐゴシック" pitchFamily="34" charset="-128"/>
              </a:defRPr>
            </a:lvl5pPr>
            <a:lvl6pPr marL="2566098" indent="-233282" defTabSz="466563" eaLnBrk="0" fontAlgn="base" hangingPunct="0">
              <a:spcBef>
                <a:spcPct val="0"/>
              </a:spcBef>
              <a:spcAft>
                <a:spcPct val="0"/>
              </a:spcAft>
              <a:defRPr>
                <a:solidFill>
                  <a:schemeClr val="tx1"/>
                </a:solidFill>
                <a:latin typeface="Arial" charset="0"/>
                <a:ea typeface="ＭＳ Ｐゴシック" pitchFamily="34" charset="-128"/>
              </a:defRPr>
            </a:lvl6pPr>
            <a:lvl7pPr marL="3032661" indent="-233282" defTabSz="466563" eaLnBrk="0" fontAlgn="base" hangingPunct="0">
              <a:spcBef>
                <a:spcPct val="0"/>
              </a:spcBef>
              <a:spcAft>
                <a:spcPct val="0"/>
              </a:spcAft>
              <a:defRPr>
                <a:solidFill>
                  <a:schemeClr val="tx1"/>
                </a:solidFill>
                <a:latin typeface="Arial" charset="0"/>
                <a:ea typeface="ＭＳ Ｐゴシック" pitchFamily="34" charset="-128"/>
              </a:defRPr>
            </a:lvl7pPr>
            <a:lvl8pPr marL="3499223" indent="-233282" defTabSz="466563" eaLnBrk="0" fontAlgn="base" hangingPunct="0">
              <a:spcBef>
                <a:spcPct val="0"/>
              </a:spcBef>
              <a:spcAft>
                <a:spcPct val="0"/>
              </a:spcAft>
              <a:defRPr>
                <a:solidFill>
                  <a:schemeClr val="tx1"/>
                </a:solidFill>
                <a:latin typeface="Arial" charset="0"/>
                <a:ea typeface="ＭＳ Ｐゴシック" pitchFamily="34" charset="-128"/>
              </a:defRPr>
            </a:lvl8pPr>
            <a:lvl9pPr marL="3965787" indent="-233282" defTabSz="466563"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667F09-73DB-4A41-BA1D-9E6340414489}" type="slidenum">
              <a:rPr lang="en-US" altLang="en-US">
                <a:solidFill>
                  <a:prstClr val="black"/>
                </a:solidFill>
              </a:rPr>
              <a:pPr eaLnBrk="1" hangingPunct="1"/>
              <a:t>47</a:t>
            </a:fld>
            <a:endParaRPr lang="en-US" altLang="en-US">
              <a:solidFill>
                <a:prstClr val="black"/>
              </a:solidFill>
            </a:endParaRPr>
          </a:p>
        </p:txBody>
      </p:sp>
    </p:spTree>
    <p:extLst>
      <p:ext uri="{BB962C8B-B14F-4D97-AF65-F5344CB8AC3E}">
        <p14:creationId xmlns:p14="http://schemas.microsoft.com/office/powerpoint/2010/main" val="7890746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1000" dirty="0" smtClean="0"/>
              <a:t>Like elements of these can be woven</a:t>
            </a:r>
            <a:r>
              <a:rPr lang="en-US" sz="1000" baseline="0" dirty="0" smtClean="0"/>
              <a:t> into a conversation.</a:t>
            </a:r>
          </a:p>
          <a:p>
            <a:r>
              <a:rPr lang="en-US" sz="1000" baseline="0" dirty="0" smtClean="0"/>
              <a:t>Based on message testing research</a:t>
            </a:r>
          </a:p>
          <a:p>
            <a:r>
              <a:rPr lang="en-US" sz="1000" baseline="0" dirty="0" smtClean="0"/>
              <a:t>Based on community of practice among community organizers who have been doing this work for decades.</a:t>
            </a:r>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F38526-352E-4086-B8A7-5294E163F690}" type="slidenum">
              <a:rPr lang="en-US" smtClean="0">
                <a:solidFill>
                  <a:prstClr val="black"/>
                </a:solidFill>
              </a:rPr>
              <a:pPr fontAlgn="base">
                <a:spcBef>
                  <a:spcPct val="0"/>
                </a:spcBef>
                <a:spcAft>
                  <a:spcPct val="0"/>
                </a:spcAft>
                <a:defRPr/>
              </a:pPr>
              <a:t>48</a:t>
            </a:fld>
            <a:endParaRPr lang="en-US">
              <a:solidFill>
                <a:prstClr val="black"/>
              </a:solidFill>
            </a:endParaRPr>
          </a:p>
        </p:txBody>
      </p:sp>
    </p:spTree>
    <p:extLst>
      <p:ext uri="{BB962C8B-B14F-4D97-AF65-F5344CB8AC3E}">
        <p14:creationId xmlns:p14="http://schemas.microsoft.com/office/powerpoint/2010/main" val="16357564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sz="1000" dirty="0"/>
          </a:p>
          <a:p>
            <a:r>
              <a:rPr lang="en-US" sz="1000" b="1" dirty="0"/>
              <a:t>AFFIRM</a:t>
            </a:r>
            <a:endParaRPr lang="en-US" b="1" dirty="0"/>
          </a:p>
          <a:p>
            <a:pPr marL="171447" indent="-171447">
              <a:buFont typeface="Arial"/>
              <a:buChar char="•"/>
            </a:pPr>
            <a:r>
              <a:rPr lang="en-US" b="1" dirty="0"/>
              <a:t>Start with the heart</a:t>
            </a:r>
            <a:endParaRPr lang="en-US" dirty="0"/>
          </a:p>
          <a:p>
            <a:pPr marL="628640" lvl="1" indent="-171447">
              <a:buFont typeface="Arial"/>
              <a:buChar char="•"/>
            </a:pPr>
            <a:r>
              <a:rPr lang="en-US" dirty="0"/>
              <a:t>Start message with emotional connector to engage audience in the message. For example: We work hard to support our families, and all our contributions help make America great.</a:t>
            </a:r>
          </a:p>
          <a:p>
            <a:pPr marL="171447" indent="-171447">
              <a:buFont typeface="Arial"/>
              <a:buChar char="•"/>
            </a:pPr>
            <a:endParaRPr lang="en-US" dirty="0"/>
          </a:p>
          <a:p>
            <a:pPr marL="171447" indent="-171447">
              <a:buFont typeface="Arial"/>
              <a:buChar char="•"/>
            </a:pPr>
            <a:r>
              <a:rPr lang="en-US" b="1" dirty="0"/>
              <a:t>Explain that “we are all in this together” across race</a:t>
            </a:r>
            <a:endParaRPr lang="en-US" dirty="0"/>
          </a:p>
          <a:p>
            <a:pPr marL="628640" lvl="1" indent="-171447">
              <a:buFont typeface="Arial"/>
              <a:buChar char="•"/>
            </a:pPr>
            <a:r>
              <a:rPr lang="en-US" dirty="0"/>
              <a:t>Explain “shared fate” in racially-explicit terms. For example: It hurts the same to lose a home or job, whether we are White or Black, male or female, a single parent or a two-parent family. </a:t>
            </a:r>
          </a:p>
          <a:p>
            <a:endParaRPr lang="en-US" sz="1000" dirty="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F38526-352E-4086-B8A7-5294E163F690}" type="slidenum">
              <a:rPr lang="en-US" smtClean="0">
                <a:solidFill>
                  <a:prstClr val="black"/>
                </a:solidFill>
              </a:rPr>
              <a:pPr fontAlgn="base">
                <a:spcBef>
                  <a:spcPct val="0"/>
                </a:spcBef>
                <a:spcAft>
                  <a:spcPct val="0"/>
                </a:spcAft>
                <a:defRPr/>
              </a:pPr>
              <a:t>49</a:t>
            </a:fld>
            <a:endParaRPr lang="en-US">
              <a:solidFill>
                <a:prstClr val="black"/>
              </a:solidFill>
            </a:endParaRPr>
          </a:p>
        </p:txBody>
      </p:sp>
    </p:spTree>
    <p:extLst>
      <p:ext uri="{BB962C8B-B14F-4D97-AF65-F5344CB8AC3E}">
        <p14:creationId xmlns:p14="http://schemas.microsoft.com/office/powerpoint/2010/main" val="1635756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xfrm>
            <a:off x="1184275" y="698500"/>
            <a:ext cx="4654550" cy="3490913"/>
          </a:xfrm>
          <a:ln/>
        </p:spPr>
      </p:sp>
      <p:sp>
        <p:nvSpPr>
          <p:cNvPr id="63490" name="Notes Placeholder 2"/>
          <p:cNvSpPr>
            <a:spLocks noGrp="1"/>
          </p:cNvSpPr>
          <p:nvPr>
            <p:ph type="body" idx="1"/>
          </p:nvPr>
        </p:nvSpPr>
        <p:spPr/>
        <p:txBody>
          <a:bodyPr/>
          <a:lstStyle/>
          <a:p>
            <a:r>
              <a:rPr lang="en-US" altLang="en-US" dirty="0" smtClean="0">
                <a:ea typeface="ＭＳ Ｐゴシック" charset="-128"/>
              </a:rPr>
              <a:t>We</a:t>
            </a:r>
            <a:r>
              <a:rPr lang="en-US" altLang="en-US" baseline="0" dirty="0" smtClean="0">
                <a:ea typeface="ＭＳ Ｐゴシック" charset="-128"/>
              </a:rPr>
              <a:t> think about communications as one tool in a process to operationalize racial equity in an institution. </a:t>
            </a:r>
            <a:endParaRPr lang="en-US" altLang="en-US" dirty="0">
              <a:ea typeface="ＭＳ Ｐゴシック" charset="-128"/>
            </a:endParaRPr>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19282057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defRPr/>
            </a:pPr>
            <a:endParaRPr lang="en-US" sz="1200" i="1" baseline="0" dirty="0" smtClean="0">
              <a:latin typeface="Arial Unicode MS" pitchFamily="34" charset="-128"/>
              <a:ea typeface="Arial Unicode MS" pitchFamily="34" charset="-128"/>
              <a:cs typeface="Arial Unicode MS" pitchFamily="34" charset="-128"/>
            </a:endParaRPr>
          </a:p>
        </p:txBody>
      </p:sp>
      <p:sp>
        <p:nvSpPr>
          <p:cNvPr id="4" name="Slide Number Placeholder 3"/>
          <p:cNvSpPr>
            <a:spLocks noGrp="1"/>
          </p:cNvSpPr>
          <p:nvPr>
            <p:ph type="sldNum" sz="quarter" idx="10"/>
          </p:nvPr>
        </p:nvSpPr>
        <p:spPr/>
        <p:txBody>
          <a:bodyPr/>
          <a:lstStyle/>
          <a:p>
            <a:fld id="{20A29EAD-C3EB-4284-A249-E859E9EAF0F6}" type="slidenum">
              <a:rPr lang="en-US" smtClean="0"/>
              <a:pPr/>
              <a:t>50</a:t>
            </a:fld>
            <a:endParaRPr lang="en-US" dirty="0"/>
          </a:p>
        </p:txBody>
      </p:sp>
    </p:spTree>
    <p:extLst>
      <p:ext uri="{BB962C8B-B14F-4D97-AF65-F5344CB8AC3E}">
        <p14:creationId xmlns:p14="http://schemas.microsoft.com/office/powerpoint/2010/main" val="34826403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normAutofit fontScale="92500"/>
          </a:bodyPr>
          <a:lstStyle/>
          <a:p>
            <a:endParaRPr lang="en-US" sz="1000" dirty="0"/>
          </a:p>
          <a:p>
            <a:pPr lvl="0"/>
            <a:r>
              <a:rPr lang="en-US" b="1" dirty="0"/>
              <a:t>COUNTER</a:t>
            </a:r>
          </a:p>
          <a:p>
            <a:pPr marL="171447" indent="-171447">
              <a:buFont typeface="Arial"/>
              <a:buChar char="•"/>
            </a:pPr>
            <a:r>
              <a:rPr lang="en-US" b="1" dirty="0"/>
              <a:t>Explain why we have the problem</a:t>
            </a:r>
          </a:p>
          <a:p>
            <a:pPr marL="628640" lvl="1" indent="-171447">
              <a:buFont typeface="Arial"/>
              <a:buChar char="•"/>
            </a:pPr>
            <a:r>
              <a:rPr lang="en-US" dirty="0"/>
              <a:t>Tell us how we got here in simple terms</a:t>
            </a:r>
          </a:p>
          <a:p>
            <a:pPr marL="628640" lvl="1" indent="-171447">
              <a:buFont typeface="Arial"/>
              <a:buChar char="•"/>
            </a:pPr>
            <a:r>
              <a:rPr lang="en-US" dirty="0"/>
              <a:t>Give a very brief explanation of what has happened in the past and explain why we have a problem today. </a:t>
            </a:r>
          </a:p>
          <a:p>
            <a:pPr marL="628640" lvl="1" indent="-171447">
              <a:buFont typeface="Arial"/>
              <a:buChar char="•"/>
            </a:pPr>
            <a:r>
              <a:rPr lang="en-US" dirty="0"/>
              <a:t>For example: In the past, to create more jobs and to make our economy work, as a country we invested in schools and universities; we invested in buses, subways, and highway repair. Now, our leaders say we have to slash investments in our future and far too many hard working Americans who make real contributions to our society are losing their jobs and homes</a:t>
            </a:r>
          </a:p>
          <a:p>
            <a:pPr marL="171447" indent="-171447">
              <a:buFont typeface="Arial"/>
              <a:buChar char="•"/>
            </a:pPr>
            <a:endParaRPr lang="en-US" dirty="0"/>
          </a:p>
          <a:p>
            <a:pPr marL="171447" indent="-171447">
              <a:buFont typeface="Arial"/>
              <a:buChar char="•"/>
            </a:pPr>
            <a:r>
              <a:rPr lang="en-US" b="1" dirty="0"/>
              <a:t>Take on race directly</a:t>
            </a:r>
            <a:endParaRPr lang="en-US" dirty="0"/>
          </a:p>
          <a:p>
            <a:pPr marL="628640" lvl="1" indent="-171447">
              <a:buFont typeface="Arial"/>
              <a:buChar char="•"/>
            </a:pPr>
            <a:r>
              <a:rPr lang="en-US" dirty="0"/>
              <a:t>Take on race wedge by declaring it and dismissing it</a:t>
            </a:r>
          </a:p>
          <a:p>
            <a:pPr marL="628640" lvl="1" indent="-171447">
              <a:buFont typeface="Arial"/>
              <a:buChar char="•"/>
            </a:pPr>
            <a:r>
              <a:rPr lang="en-US" dirty="0"/>
              <a:t>For example: This is not about immigration or welfare. This is about whether Americans will see their children off to college, see their parents get the health care they need, or whether people can feed their families three healthy meals a day. </a:t>
            </a:r>
          </a:p>
          <a:p>
            <a:pPr marL="457193" lvl="1"/>
            <a:endParaRPr lang="en-US" b="1" dirty="0"/>
          </a:p>
          <a:p>
            <a:pPr marL="457193" lvl="1"/>
            <a:endParaRPr lang="en-US" b="1" dirty="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F38526-352E-4086-B8A7-5294E163F690}" type="slidenum">
              <a:rPr lang="en-US" smtClean="0">
                <a:solidFill>
                  <a:prstClr val="black"/>
                </a:solidFill>
              </a:rPr>
              <a:pPr fontAlgn="base">
                <a:spcBef>
                  <a:spcPct val="0"/>
                </a:spcBef>
                <a:spcAft>
                  <a:spcPct val="0"/>
                </a:spcAft>
                <a:defRPr/>
              </a:pPr>
              <a:t>51</a:t>
            </a:fld>
            <a:endParaRPr lang="en-US">
              <a:solidFill>
                <a:prstClr val="black"/>
              </a:solidFill>
            </a:endParaRPr>
          </a:p>
        </p:txBody>
      </p:sp>
    </p:spTree>
    <p:extLst>
      <p:ext uri="{BB962C8B-B14F-4D97-AF65-F5344CB8AC3E}">
        <p14:creationId xmlns:p14="http://schemas.microsoft.com/office/powerpoint/2010/main" val="16357564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often just name the disparity. Because of dominating</a:t>
            </a:r>
            <a:r>
              <a:rPr lang="en-US" baseline="0" dirty="0" smtClean="0"/>
              <a:t> narratives we fill in the blanks.</a:t>
            </a:r>
          </a:p>
          <a:p>
            <a:endParaRPr lang="en-US" baseline="0" dirty="0" smtClean="0"/>
          </a:p>
          <a:p>
            <a:r>
              <a:rPr lang="en-US" baseline="0" dirty="0" smtClean="0"/>
              <a:t>ID the race wedge – counter it. Be explicit about it if you can.</a:t>
            </a:r>
            <a:endParaRPr lang="en-US" dirty="0"/>
          </a:p>
        </p:txBody>
      </p:sp>
      <p:sp>
        <p:nvSpPr>
          <p:cNvPr id="4" name="Slide Number Placeholder 3"/>
          <p:cNvSpPr>
            <a:spLocks noGrp="1"/>
          </p:cNvSpPr>
          <p:nvPr>
            <p:ph type="sldNum" sz="quarter" idx="10"/>
          </p:nvPr>
        </p:nvSpPr>
        <p:spPr/>
        <p:txBody>
          <a:bodyPr/>
          <a:lstStyle/>
          <a:p>
            <a:fld id="{20A29EAD-C3EB-4284-A249-E859E9EAF0F6}" type="slidenum">
              <a:rPr lang="en-US" smtClean="0"/>
              <a:pPr/>
              <a:t>52</a:t>
            </a:fld>
            <a:endParaRPr lang="en-US" dirty="0"/>
          </a:p>
        </p:txBody>
      </p:sp>
    </p:spTree>
    <p:extLst>
      <p:ext uri="{BB962C8B-B14F-4D97-AF65-F5344CB8AC3E}">
        <p14:creationId xmlns:p14="http://schemas.microsoft.com/office/powerpoint/2010/main" val="34826403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A29EAD-C3EB-4284-A249-E859E9EAF0F6}" type="slidenum">
              <a:rPr lang="en-US" smtClean="0"/>
              <a:pPr/>
              <a:t>53</a:t>
            </a:fld>
            <a:endParaRPr lang="en-US" dirty="0"/>
          </a:p>
        </p:txBody>
      </p:sp>
    </p:spTree>
    <p:extLst>
      <p:ext uri="{BB962C8B-B14F-4D97-AF65-F5344CB8AC3E}">
        <p14:creationId xmlns:p14="http://schemas.microsoft.com/office/powerpoint/2010/main" val="3482640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normAutofit fontScale="92500"/>
          </a:bodyPr>
          <a:lstStyle/>
          <a:p>
            <a:endParaRPr lang="en-US" sz="1000" dirty="0"/>
          </a:p>
          <a:p>
            <a:pPr lvl="0"/>
            <a:r>
              <a:rPr lang="en-US" b="1" dirty="0"/>
              <a:t>TRANSFORM</a:t>
            </a:r>
          </a:p>
          <a:p>
            <a:pPr marL="171447" indent="-171447">
              <a:buFont typeface="Arial"/>
              <a:buChar char="•"/>
            </a:pPr>
            <a:r>
              <a:rPr lang="en-US" b="1" dirty="0"/>
              <a:t>Reframe “makers” and “takers”</a:t>
            </a:r>
            <a:endParaRPr lang="en-US" dirty="0"/>
          </a:p>
          <a:p>
            <a:pPr marL="628640" lvl="1" indent="-171447">
              <a:buFont typeface="Arial"/>
              <a:buChar char="•"/>
            </a:pPr>
            <a:r>
              <a:rPr lang="en-US" dirty="0"/>
              <a:t>Change and define who actually contributes and who actually takes advantage of large-scale systems. </a:t>
            </a:r>
          </a:p>
          <a:p>
            <a:pPr marL="628640" lvl="1" indent="-171447">
              <a:buFont typeface="Arial"/>
              <a:buChar char="•"/>
            </a:pPr>
            <a:r>
              <a:rPr lang="en-US" dirty="0"/>
              <a:t>For example: Medicare, social security, and college loans are all opportunities WE ALL helped create. Corporations and the nation’s wealthy, like CEOs, need to do their part like hard working Americans so that we can keep this country investing in our future. </a:t>
            </a:r>
          </a:p>
          <a:p>
            <a:pPr marL="628640" lvl="1" indent="-171447">
              <a:buFont typeface="Arial"/>
              <a:buChar char="•"/>
            </a:pPr>
            <a:r>
              <a:rPr lang="en-US" dirty="0"/>
              <a:t>Another example: In the information economy, the dollar value of Facebook or </a:t>
            </a:r>
            <a:r>
              <a:rPr lang="en-US" dirty="0" err="1"/>
              <a:t>WhatsApp</a:t>
            </a:r>
            <a:r>
              <a:rPr lang="en-US" dirty="0"/>
              <a:t> is created by the users – not by the employees. </a:t>
            </a:r>
          </a:p>
          <a:p>
            <a:pPr marL="171447" indent="-171447">
              <a:buFont typeface="Arial"/>
              <a:buChar char="•"/>
            </a:pPr>
            <a:endParaRPr lang="en-US" dirty="0"/>
          </a:p>
          <a:p>
            <a:pPr marL="171447" indent="-171447">
              <a:buFont typeface="Arial"/>
              <a:buChar char="•"/>
            </a:pPr>
            <a:r>
              <a:rPr lang="en-US" b="1" dirty="0"/>
              <a:t>End with the heart and a solution</a:t>
            </a:r>
            <a:endParaRPr lang="en-US" dirty="0"/>
          </a:p>
          <a:p>
            <a:pPr marL="628640" lvl="1" indent="-171447">
              <a:buFont typeface="Arial"/>
              <a:buChar char="•"/>
            </a:pPr>
            <a:r>
              <a:rPr lang="en-US" dirty="0"/>
              <a:t>Present a solution in emotional terms, and ask people to join you. </a:t>
            </a:r>
          </a:p>
          <a:p>
            <a:pPr marL="628640" lvl="1" indent="-171447">
              <a:buFont typeface="Arial"/>
              <a:buChar char="•"/>
            </a:pPr>
            <a:r>
              <a:rPr lang="en-US" dirty="0"/>
              <a:t>For example: It’s time those who have benefitted most from the opportunities we all created, corporations and the wealthy, help pay for schools, health care, transit and more—and that we don’t continue to give them a free pass. </a:t>
            </a:r>
          </a:p>
          <a:p>
            <a:endParaRPr lang="en-US" sz="1000" dirty="0"/>
          </a:p>
          <a:p>
            <a:endParaRPr lang="en-US" sz="1000" dirty="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F38526-352E-4086-B8A7-5294E163F690}" type="slidenum">
              <a:rPr lang="en-US" smtClean="0">
                <a:solidFill>
                  <a:prstClr val="black"/>
                </a:solidFill>
              </a:rPr>
              <a:pPr fontAlgn="base">
                <a:spcBef>
                  <a:spcPct val="0"/>
                </a:spcBef>
                <a:spcAft>
                  <a:spcPct val="0"/>
                </a:spcAft>
                <a:defRPr/>
              </a:pPr>
              <a:t>54</a:t>
            </a:fld>
            <a:endParaRPr lang="en-US">
              <a:solidFill>
                <a:prstClr val="black"/>
              </a:solidFill>
            </a:endParaRPr>
          </a:p>
        </p:txBody>
      </p:sp>
    </p:spTree>
    <p:extLst>
      <p:ext uri="{BB962C8B-B14F-4D97-AF65-F5344CB8AC3E}">
        <p14:creationId xmlns:p14="http://schemas.microsoft.com/office/powerpoint/2010/main" val="16357564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POC are not just victims. IN some ways, we are survivors. Keys to survival are often located within COC.</a:t>
            </a:r>
            <a:r>
              <a:rPr lang="en-US" baseline="0" dirty="0" smtClean="0"/>
              <a:t> Colette story</a:t>
            </a:r>
          </a:p>
          <a:p>
            <a:endParaRPr lang="en-US" baseline="0" dirty="0" smtClean="0"/>
          </a:p>
          <a:p>
            <a:r>
              <a:rPr lang="en-US" baseline="0" dirty="0" smtClean="0"/>
              <a:t>Who is really at fault</a:t>
            </a:r>
          </a:p>
          <a:p>
            <a:endParaRPr lang="en-US" baseline="0" dirty="0" smtClean="0"/>
          </a:p>
          <a:p>
            <a:r>
              <a:rPr lang="en-US" baseline="0" dirty="0" smtClean="0"/>
              <a:t>What solutions could we offer? (IE. WE’RE DOOMED PLEASE JOIN US)</a:t>
            </a:r>
          </a:p>
          <a:p>
            <a:endParaRPr lang="en-US" baseline="0" dirty="0" smtClean="0"/>
          </a:p>
          <a:p>
            <a:r>
              <a:rPr lang="en-US" baseline="0" dirty="0" smtClean="0"/>
              <a:t>CHOICE POINTS – contrast the world we’re in </a:t>
            </a:r>
            <a:r>
              <a:rPr lang="en-US" baseline="0" dirty="0" err="1" smtClean="0"/>
              <a:t>vs</a:t>
            </a:r>
            <a:r>
              <a:rPr lang="en-US" baseline="0" dirty="0" smtClean="0"/>
              <a:t> the world we want to be. What’s the choice? What’s the contrast?</a:t>
            </a:r>
            <a:endParaRPr lang="en-US" dirty="0"/>
          </a:p>
        </p:txBody>
      </p:sp>
      <p:sp>
        <p:nvSpPr>
          <p:cNvPr id="4" name="Slide Number Placeholder 3"/>
          <p:cNvSpPr>
            <a:spLocks noGrp="1"/>
          </p:cNvSpPr>
          <p:nvPr>
            <p:ph type="sldNum" sz="quarter" idx="10"/>
          </p:nvPr>
        </p:nvSpPr>
        <p:spPr/>
        <p:txBody>
          <a:bodyPr/>
          <a:lstStyle/>
          <a:p>
            <a:fld id="{20A29EAD-C3EB-4284-A249-E859E9EAF0F6}" type="slidenum">
              <a:rPr lang="en-US" smtClean="0"/>
              <a:pPr/>
              <a:t>55</a:t>
            </a:fld>
            <a:endParaRPr lang="en-US" dirty="0"/>
          </a:p>
        </p:txBody>
      </p:sp>
    </p:spTree>
    <p:extLst>
      <p:ext uri="{BB962C8B-B14F-4D97-AF65-F5344CB8AC3E}">
        <p14:creationId xmlns:p14="http://schemas.microsoft.com/office/powerpoint/2010/main" val="34826403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781B5F85-BB42-4892-B42E-5E29F5DC2B8B}" type="slidenum">
              <a:rPr lang="en-US" smtClean="0"/>
              <a:pPr>
                <a:defRPr/>
              </a:pPr>
              <a:t>56</a:t>
            </a:fld>
            <a:endParaRPr lang="en-US" dirty="0"/>
          </a:p>
        </p:txBody>
      </p:sp>
    </p:spTree>
    <p:extLst>
      <p:ext uri="{BB962C8B-B14F-4D97-AF65-F5344CB8AC3E}">
        <p14:creationId xmlns:p14="http://schemas.microsoft.com/office/powerpoint/2010/main" val="4196774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4275" y="698500"/>
            <a:ext cx="4654550" cy="3490913"/>
          </a:xfrm>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1000" dirty="0" smtClean="0"/>
              <a:t>Speaking</a:t>
            </a:r>
            <a:r>
              <a:rPr lang="en-US" sz="1000" baseline="0" dirty="0" smtClean="0"/>
              <a:t> with colleagues/partners/funders.</a:t>
            </a:r>
          </a:p>
          <a:p>
            <a:endParaRPr lang="en-US" sz="1000" baseline="0" dirty="0" smtClean="0"/>
          </a:p>
          <a:p>
            <a:r>
              <a:rPr lang="en-US" sz="1000" baseline="0" dirty="0" smtClean="0"/>
              <a:t>Basic communications skills – Listening to understand, rather than thinking about what you’re going to say next.</a:t>
            </a:r>
            <a:endParaRPr lang="en-US" sz="1000" dirty="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F38526-352E-4086-B8A7-5294E163F690}" type="slidenum">
              <a:rPr lang="en-US" smtClean="0">
                <a:solidFill>
                  <a:prstClr val="black"/>
                </a:solidFill>
              </a:rPr>
              <a:pPr fontAlgn="base">
                <a:spcBef>
                  <a:spcPct val="0"/>
                </a:spcBef>
                <a:spcAft>
                  <a:spcPct val="0"/>
                </a:spcAft>
                <a:defRPr/>
              </a:pPr>
              <a:t>57</a:t>
            </a:fld>
            <a:endParaRPr lang="en-US">
              <a:solidFill>
                <a:prstClr val="black"/>
              </a:solidFill>
            </a:endParaRPr>
          </a:p>
        </p:txBody>
      </p:sp>
    </p:spTree>
    <p:extLst>
      <p:ext uri="{BB962C8B-B14F-4D97-AF65-F5344CB8AC3E}">
        <p14:creationId xmlns:p14="http://schemas.microsoft.com/office/powerpoint/2010/main" val="16357564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237" eaLnBrk="1" fontAlgn="auto" hangingPunct="1">
              <a:lnSpc>
                <a:spcPct val="80000"/>
              </a:lnSpc>
              <a:spcBef>
                <a:spcPct val="0"/>
              </a:spcBef>
              <a:spcAft>
                <a:spcPts val="0"/>
              </a:spcAft>
              <a:buFontTx/>
              <a:buNone/>
              <a:defRPr/>
            </a:pPr>
            <a:endParaRPr lang="en-US"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58165" indent="-291602" eaLnBrk="0" hangingPunct="0">
              <a:defRPr>
                <a:solidFill>
                  <a:schemeClr val="tx1"/>
                </a:solidFill>
                <a:latin typeface="Arial" charset="0"/>
                <a:ea typeface="ＭＳ Ｐゴシック" pitchFamily="34" charset="-128"/>
              </a:defRPr>
            </a:lvl2pPr>
            <a:lvl3pPr marL="1166408" indent="-233282" eaLnBrk="0" hangingPunct="0">
              <a:defRPr>
                <a:solidFill>
                  <a:schemeClr val="tx1"/>
                </a:solidFill>
                <a:latin typeface="Arial" charset="0"/>
                <a:ea typeface="ＭＳ Ｐゴシック" pitchFamily="34" charset="-128"/>
              </a:defRPr>
            </a:lvl3pPr>
            <a:lvl4pPr marL="1632971" indent="-233282" eaLnBrk="0" hangingPunct="0">
              <a:defRPr>
                <a:solidFill>
                  <a:schemeClr val="tx1"/>
                </a:solidFill>
                <a:latin typeface="Arial" charset="0"/>
                <a:ea typeface="ＭＳ Ｐゴシック" pitchFamily="34" charset="-128"/>
              </a:defRPr>
            </a:lvl4pPr>
            <a:lvl5pPr marL="2099533" indent="-233282" eaLnBrk="0" hangingPunct="0">
              <a:defRPr>
                <a:solidFill>
                  <a:schemeClr val="tx1"/>
                </a:solidFill>
                <a:latin typeface="Arial" charset="0"/>
                <a:ea typeface="ＭＳ Ｐゴシック" pitchFamily="34" charset="-128"/>
              </a:defRPr>
            </a:lvl5pPr>
            <a:lvl6pPr marL="2566098" indent="-233282" defTabSz="466563" eaLnBrk="0" fontAlgn="base" hangingPunct="0">
              <a:spcBef>
                <a:spcPct val="0"/>
              </a:spcBef>
              <a:spcAft>
                <a:spcPct val="0"/>
              </a:spcAft>
              <a:defRPr>
                <a:solidFill>
                  <a:schemeClr val="tx1"/>
                </a:solidFill>
                <a:latin typeface="Arial" charset="0"/>
                <a:ea typeface="ＭＳ Ｐゴシック" pitchFamily="34" charset="-128"/>
              </a:defRPr>
            </a:lvl6pPr>
            <a:lvl7pPr marL="3032661" indent="-233282" defTabSz="466563" eaLnBrk="0" fontAlgn="base" hangingPunct="0">
              <a:spcBef>
                <a:spcPct val="0"/>
              </a:spcBef>
              <a:spcAft>
                <a:spcPct val="0"/>
              </a:spcAft>
              <a:defRPr>
                <a:solidFill>
                  <a:schemeClr val="tx1"/>
                </a:solidFill>
                <a:latin typeface="Arial" charset="0"/>
                <a:ea typeface="ＭＳ Ｐゴシック" pitchFamily="34" charset="-128"/>
              </a:defRPr>
            </a:lvl7pPr>
            <a:lvl8pPr marL="3499223" indent="-233282" defTabSz="466563" eaLnBrk="0" fontAlgn="base" hangingPunct="0">
              <a:spcBef>
                <a:spcPct val="0"/>
              </a:spcBef>
              <a:spcAft>
                <a:spcPct val="0"/>
              </a:spcAft>
              <a:defRPr>
                <a:solidFill>
                  <a:schemeClr val="tx1"/>
                </a:solidFill>
                <a:latin typeface="Arial" charset="0"/>
                <a:ea typeface="ＭＳ Ｐゴシック" pitchFamily="34" charset="-128"/>
              </a:defRPr>
            </a:lvl8pPr>
            <a:lvl9pPr marL="3965787" indent="-233282" defTabSz="466563"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667F09-73DB-4A41-BA1D-9E6340414489}" type="slidenum">
              <a:rPr lang="en-US" altLang="en-US">
                <a:solidFill>
                  <a:prstClr val="black"/>
                </a:solidFill>
              </a:rPr>
              <a:pPr eaLnBrk="1" hangingPunct="1"/>
              <a:t>58</a:t>
            </a:fld>
            <a:endParaRPr lang="en-US" altLang="en-US">
              <a:solidFill>
                <a:prstClr val="black"/>
              </a:solidFill>
            </a:endParaRPr>
          </a:p>
        </p:txBody>
      </p:sp>
    </p:spTree>
    <p:extLst>
      <p:ext uri="{BB962C8B-B14F-4D97-AF65-F5344CB8AC3E}">
        <p14:creationId xmlns:p14="http://schemas.microsoft.com/office/powerpoint/2010/main" val="12409060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237" eaLnBrk="1" fontAlgn="auto" hangingPunct="1">
              <a:lnSpc>
                <a:spcPct val="80000"/>
              </a:lnSpc>
              <a:spcBef>
                <a:spcPct val="0"/>
              </a:spcBef>
              <a:spcAft>
                <a:spcPts val="0"/>
              </a:spcAft>
              <a:buFontTx/>
              <a:buNone/>
              <a:defRPr/>
            </a:pPr>
            <a:endParaRPr lang="en-US"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58165" indent="-291602" eaLnBrk="0" hangingPunct="0">
              <a:defRPr>
                <a:solidFill>
                  <a:schemeClr val="tx1"/>
                </a:solidFill>
                <a:latin typeface="Arial" charset="0"/>
                <a:ea typeface="ＭＳ Ｐゴシック" pitchFamily="34" charset="-128"/>
              </a:defRPr>
            </a:lvl2pPr>
            <a:lvl3pPr marL="1166408" indent="-233282" eaLnBrk="0" hangingPunct="0">
              <a:defRPr>
                <a:solidFill>
                  <a:schemeClr val="tx1"/>
                </a:solidFill>
                <a:latin typeface="Arial" charset="0"/>
                <a:ea typeface="ＭＳ Ｐゴシック" pitchFamily="34" charset="-128"/>
              </a:defRPr>
            </a:lvl3pPr>
            <a:lvl4pPr marL="1632971" indent="-233282" eaLnBrk="0" hangingPunct="0">
              <a:defRPr>
                <a:solidFill>
                  <a:schemeClr val="tx1"/>
                </a:solidFill>
                <a:latin typeface="Arial" charset="0"/>
                <a:ea typeface="ＭＳ Ｐゴシック" pitchFamily="34" charset="-128"/>
              </a:defRPr>
            </a:lvl4pPr>
            <a:lvl5pPr marL="2099533" indent="-233282" eaLnBrk="0" hangingPunct="0">
              <a:defRPr>
                <a:solidFill>
                  <a:schemeClr val="tx1"/>
                </a:solidFill>
                <a:latin typeface="Arial" charset="0"/>
                <a:ea typeface="ＭＳ Ｐゴシック" pitchFamily="34" charset="-128"/>
              </a:defRPr>
            </a:lvl5pPr>
            <a:lvl6pPr marL="2566098" indent="-233282" defTabSz="466563" eaLnBrk="0" fontAlgn="base" hangingPunct="0">
              <a:spcBef>
                <a:spcPct val="0"/>
              </a:spcBef>
              <a:spcAft>
                <a:spcPct val="0"/>
              </a:spcAft>
              <a:defRPr>
                <a:solidFill>
                  <a:schemeClr val="tx1"/>
                </a:solidFill>
                <a:latin typeface="Arial" charset="0"/>
                <a:ea typeface="ＭＳ Ｐゴシック" pitchFamily="34" charset="-128"/>
              </a:defRPr>
            </a:lvl6pPr>
            <a:lvl7pPr marL="3032661" indent="-233282" defTabSz="466563" eaLnBrk="0" fontAlgn="base" hangingPunct="0">
              <a:spcBef>
                <a:spcPct val="0"/>
              </a:spcBef>
              <a:spcAft>
                <a:spcPct val="0"/>
              </a:spcAft>
              <a:defRPr>
                <a:solidFill>
                  <a:schemeClr val="tx1"/>
                </a:solidFill>
                <a:latin typeface="Arial" charset="0"/>
                <a:ea typeface="ＭＳ Ｐゴシック" pitchFamily="34" charset="-128"/>
              </a:defRPr>
            </a:lvl7pPr>
            <a:lvl8pPr marL="3499223" indent="-233282" defTabSz="466563" eaLnBrk="0" fontAlgn="base" hangingPunct="0">
              <a:spcBef>
                <a:spcPct val="0"/>
              </a:spcBef>
              <a:spcAft>
                <a:spcPct val="0"/>
              </a:spcAft>
              <a:defRPr>
                <a:solidFill>
                  <a:schemeClr val="tx1"/>
                </a:solidFill>
                <a:latin typeface="Arial" charset="0"/>
                <a:ea typeface="ＭＳ Ｐゴシック" pitchFamily="34" charset="-128"/>
              </a:defRPr>
            </a:lvl8pPr>
            <a:lvl9pPr marL="3965787" indent="-233282" defTabSz="466563"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667F09-73DB-4A41-BA1D-9E6340414489}" type="slidenum">
              <a:rPr lang="en-US" altLang="en-US">
                <a:solidFill>
                  <a:prstClr val="black"/>
                </a:solidFill>
              </a:rPr>
              <a:pPr eaLnBrk="1" hangingPunct="1"/>
              <a:t>59</a:t>
            </a:fld>
            <a:endParaRPr lang="en-US" altLang="en-US">
              <a:solidFill>
                <a:prstClr val="black"/>
              </a:solidFill>
            </a:endParaRPr>
          </a:p>
        </p:txBody>
      </p:sp>
    </p:spTree>
    <p:extLst>
      <p:ext uri="{BB962C8B-B14F-4D97-AF65-F5344CB8AC3E}">
        <p14:creationId xmlns:p14="http://schemas.microsoft.com/office/powerpoint/2010/main" val="1240906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Calibri"/>
            </a:endParaRPr>
          </a:p>
        </p:txBody>
      </p:sp>
      <p:sp>
        <p:nvSpPr>
          <p:cNvPr id="4" name="Slide Number Placeholder 3"/>
          <p:cNvSpPr>
            <a:spLocks noGrp="1"/>
          </p:cNvSpPr>
          <p:nvPr>
            <p:ph type="sldNum" sz="quarter" idx="10"/>
          </p:nvPr>
        </p:nvSpPr>
        <p:spPr/>
        <p:txBody>
          <a:bodyPr/>
          <a:lstStyle/>
          <a:p>
            <a:pPr>
              <a:defRPr/>
            </a:pPr>
            <a:fld id="{781B5F85-BB42-4892-B42E-5E29F5DC2B8B}" type="slidenum">
              <a:rPr lang="en-US" smtClean="0"/>
              <a:pPr>
                <a:defRPr/>
              </a:pPr>
              <a:t>6</a:t>
            </a:fld>
            <a:endParaRPr lang="en-US" dirty="0"/>
          </a:p>
        </p:txBody>
      </p:sp>
    </p:spTree>
    <p:extLst>
      <p:ext uri="{BB962C8B-B14F-4D97-AF65-F5344CB8AC3E}">
        <p14:creationId xmlns:p14="http://schemas.microsoft.com/office/powerpoint/2010/main" val="20722365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5940894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B5F85-BB42-4892-B42E-5E29F5DC2B8B}" type="slidenum">
              <a:rPr lang="en-US" smtClean="0"/>
              <a:pPr>
                <a:defRPr/>
              </a:pPr>
              <a:t>61</a:t>
            </a:fld>
            <a:endParaRPr lang="en-US" dirty="0"/>
          </a:p>
        </p:txBody>
      </p:sp>
    </p:spTree>
    <p:extLst>
      <p:ext uri="{BB962C8B-B14F-4D97-AF65-F5344CB8AC3E}">
        <p14:creationId xmlns:p14="http://schemas.microsoft.com/office/powerpoint/2010/main" val="3146426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1184275"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58075" indent="-291567" eaLnBrk="0" hangingPunct="0">
              <a:defRPr>
                <a:solidFill>
                  <a:schemeClr val="tx1"/>
                </a:solidFill>
                <a:latin typeface="Arial" charset="0"/>
                <a:ea typeface="ＭＳ Ｐゴシック" pitchFamily="34" charset="-128"/>
              </a:defRPr>
            </a:lvl2pPr>
            <a:lvl3pPr marL="1166270" indent="-233254" eaLnBrk="0" hangingPunct="0">
              <a:defRPr>
                <a:solidFill>
                  <a:schemeClr val="tx1"/>
                </a:solidFill>
                <a:latin typeface="Arial" charset="0"/>
                <a:ea typeface="ＭＳ Ｐゴシック" pitchFamily="34" charset="-128"/>
              </a:defRPr>
            </a:lvl3pPr>
            <a:lvl4pPr marL="1632778" indent="-233254" eaLnBrk="0" hangingPunct="0">
              <a:defRPr>
                <a:solidFill>
                  <a:schemeClr val="tx1"/>
                </a:solidFill>
                <a:latin typeface="Arial" charset="0"/>
                <a:ea typeface="ＭＳ Ｐゴシック" pitchFamily="34" charset="-128"/>
              </a:defRPr>
            </a:lvl4pPr>
            <a:lvl5pPr marL="2099284" indent="-233254" eaLnBrk="0" hangingPunct="0">
              <a:defRPr>
                <a:solidFill>
                  <a:schemeClr val="tx1"/>
                </a:solidFill>
                <a:latin typeface="Arial" charset="0"/>
                <a:ea typeface="ＭＳ Ｐゴシック" pitchFamily="34" charset="-128"/>
              </a:defRPr>
            </a:lvl5pPr>
            <a:lvl6pPr marL="2565795" indent="-233254" defTabSz="466508" eaLnBrk="0" fontAlgn="base" hangingPunct="0">
              <a:spcBef>
                <a:spcPct val="0"/>
              </a:spcBef>
              <a:spcAft>
                <a:spcPct val="0"/>
              </a:spcAft>
              <a:defRPr>
                <a:solidFill>
                  <a:schemeClr val="tx1"/>
                </a:solidFill>
                <a:latin typeface="Arial" charset="0"/>
                <a:ea typeface="ＭＳ Ｐゴシック" pitchFamily="34" charset="-128"/>
              </a:defRPr>
            </a:lvl6pPr>
            <a:lvl7pPr marL="3032303" indent="-233254" defTabSz="466508" eaLnBrk="0" fontAlgn="base" hangingPunct="0">
              <a:spcBef>
                <a:spcPct val="0"/>
              </a:spcBef>
              <a:spcAft>
                <a:spcPct val="0"/>
              </a:spcAft>
              <a:defRPr>
                <a:solidFill>
                  <a:schemeClr val="tx1"/>
                </a:solidFill>
                <a:latin typeface="Arial" charset="0"/>
                <a:ea typeface="ＭＳ Ｐゴシック" pitchFamily="34" charset="-128"/>
              </a:defRPr>
            </a:lvl7pPr>
            <a:lvl8pPr marL="3498810" indent="-233254" defTabSz="466508" eaLnBrk="0" fontAlgn="base" hangingPunct="0">
              <a:spcBef>
                <a:spcPct val="0"/>
              </a:spcBef>
              <a:spcAft>
                <a:spcPct val="0"/>
              </a:spcAft>
              <a:defRPr>
                <a:solidFill>
                  <a:schemeClr val="tx1"/>
                </a:solidFill>
                <a:latin typeface="Arial" charset="0"/>
                <a:ea typeface="ＭＳ Ｐゴシック" pitchFamily="34" charset="-128"/>
              </a:defRPr>
            </a:lvl8pPr>
            <a:lvl9pPr marL="3965319" indent="-233254" defTabSz="466508"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667F09-73DB-4A41-BA1D-9E6340414489}" type="slidenum">
              <a:rPr lang="en-US" altLang="en-US">
                <a:solidFill>
                  <a:prstClr val="black"/>
                </a:solidFill>
              </a:rPr>
              <a:pPr eaLnBrk="1" hangingPunct="1"/>
              <a:t>7</a:t>
            </a:fld>
            <a:endParaRPr lang="en-US" altLang="en-US">
              <a:solidFill>
                <a:prstClr val="black"/>
              </a:solidFill>
            </a:endParaRPr>
          </a:p>
        </p:txBody>
      </p:sp>
    </p:spTree>
    <p:extLst>
      <p:ext uri="{BB962C8B-B14F-4D97-AF65-F5344CB8AC3E}">
        <p14:creationId xmlns:p14="http://schemas.microsoft.com/office/powerpoint/2010/main" val="643470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endParaRPr lang="en-US" dirty="0" smtClean="0"/>
          </a:p>
        </p:txBody>
      </p:sp>
      <p:sp>
        <p:nvSpPr>
          <p:cNvPr id="5" name="Footer Placeholder 4"/>
          <p:cNvSpPr>
            <a:spLocks noGrp="1"/>
          </p:cNvSpPr>
          <p:nvPr>
            <p:ph type="ftr" sz="quarter" idx="11"/>
          </p:nvPr>
        </p:nvSpPr>
        <p:spPr/>
        <p:txBody>
          <a:bodyPr/>
          <a:lstStyle/>
          <a:p>
            <a:endParaRPr lang="en-US" altLang="en-US"/>
          </a:p>
        </p:txBody>
      </p:sp>
    </p:spTree>
    <p:extLst>
      <p:ext uri="{BB962C8B-B14F-4D97-AF65-F5344CB8AC3E}">
        <p14:creationId xmlns:p14="http://schemas.microsoft.com/office/powerpoint/2010/main" val="981702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237">
              <a:defRPr/>
            </a:pPr>
            <a:endParaRPr lang="en-US" dirty="0" smtClean="0"/>
          </a:p>
          <a:p>
            <a:pPr defTabSz="933237">
              <a:spcBef>
                <a:spcPct val="0"/>
              </a:spcBef>
              <a:defRPr/>
            </a:pPr>
            <a:endParaRPr lang="en-US" baseline="0" dirty="0" smtClean="0"/>
          </a:p>
          <a:p>
            <a:pPr>
              <a:spcBef>
                <a:spcPct val="0"/>
              </a:spcBef>
            </a:pPr>
            <a:endParaRPr lang="en-US"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58165" indent="-291602" eaLnBrk="0" hangingPunct="0">
              <a:defRPr>
                <a:solidFill>
                  <a:schemeClr val="tx1"/>
                </a:solidFill>
                <a:latin typeface="Arial" charset="0"/>
                <a:ea typeface="ＭＳ Ｐゴシック" pitchFamily="34" charset="-128"/>
              </a:defRPr>
            </a:lvl2pPr>
            <a:lvl3pPr marL="1166408" indent="-233282" eaLnBrk="0" hangingPunct="0">
              <a:defRPr>
                <a:solidFill>
                  <a:schemeClr val="tx1"/>
                </a:solidFill>
                <a:latin typeface="Arial" charset="0"/>
                <a:ea typeface="ＭＳ Ｐゴシック" pitchFamily="34" charset="-128"/>
              </a:defRPr>
            </a:lvl3pPr>
            <a:lvl4pPr marL="1632971" indent="-233282" eaLnBrk="0" hangingPunct="0">
              <a:defRPr>
                <a:solidFill>
                  <a:schemeClr val="tx1"/>
                </a:solidFill>
                <a:latin typeface="Arial" charset="0"/>
                <a:ea typeface="ＭＳ Ｐゴシック" pitchFamily="34" charset="-128"/>
              </a:defRPr>
            </a:lvl4pPr>
            <a:lvl5pPr marL="2099533" indent="-233282" eaLnBrk="0" hangingPunct="0">
              <a:defRPr>
                <a:solidFill>
                  <a:schemeClr val="tx1"/>
                </a:solidFill>
                <a:latin typeface="Arial" charset="0"/>
                <a:ea typeface="ＭＳ Ｐゴシック" pitchFamily="34" charset="-128"/>
              </a:defRPr>
            </a:lvl5pPr>
            <a:lvl6pPr marL="2566098" indent="-233282" defTabSz="466563" eaLnBrk="0" fontAlgn="base" hangingPunct="0">
              <a:spcBef>
                <a:spcPct val="0"/>
              </a:spcBef>
              <a:spcAft>
                <a:spcPct val="0"/>
              </a:spcAft>
              <a:defRPr>
                <a:solidFill>
                  <a:schemeClr val="tx1"/>
                </a:solidFill>
                <a:latin typeface="Arial" charset="0"/>
                <a:ea typeface="ＭＳ Ｐゴシック" pitchFamily="34" charset="-128"/>
              </a:defRPr>
            </a:lvl6pPr>
            <a:lvl7pPr marL="3032661" indent="-233282" defTabSz="466563" eaLnBrk="0" fontAlgn="base" hangingPunct="0">
              <a:spcBef>
                <a:spcPct val="0"/>
              </a:spcBef>
              <a:spcAft>
                <a:spcPct val="0"/>
              </a:spcAft>
              <a:defRPr>
                <a:solidFill>
                  <a:schemeClr val="tx1"/>
                </a:solidFill>
                <a:latin typeface="Arial" charset="0"/>
                <a:ea typeface="ＭＳ Ｐゴシック" pitchFamily="34" charset="-128"/>
              </a:defRPr>
            </a:lvl7pPr>
            <a:lvl8pPr marL="3499223" indent="-233282" defTabSz="466563" eaLnBrk="0" fontAlgn="base" hangingPunct="0">
              <a:spcBef>
                <a:spcPct val="0"/>
              </a:spcBef>
              <a:spcAft>
                <a:spcPct val="0"/>
              </a:spcAft>
              <a:defRPr>
                <a:solidFill>
                  <a:schemeClr val="tx1"/>
                </a:solidFill>
                <a:latin typeface="Arial" charset="0"/>
                <a:ea typeface="ＭＳ Ｐゴシック" pitchFamily="34" charset="-128"/>
              </a:defRPr>
            </a:lvl8pPr>
            <a:lvl9pPr marL="3965787" indent="-233282" defTabSz="466563"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667F09-73DB-4A41-BA1D-9E6340414489}" type="slidenum">
              <a:rPr lang="en-US" altLang="en-US">
                <a:solidFill>
                  <a:prstClr val="black"/>
                </a:solidFill>
              </a:rPr>
              <a:pPr eaLnBrk="1" hangingPunct="1"/>
              <a:t>9</a:t>
            </a:fld>
            <a:endParaRPr lang="en-US" altLang="en-US">
              <a:solidFill>
                <a:prstClr val="black"/>
              </a:solidFill>
            </a:endParaRPr>
          </a:p>
        </p:txBody>
      </p:sp>
    </p:spTree>
    <p:extLst>
      <p:ext uri="{BB962C8B-B14F-4D97-AF65-F5344CB8AC3E}">
        <p14:creationId xmlns:p14="http://schemas.microsoft.com/office/powerpoint/2010/main" val="2376915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5.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png"/><Relationship Id="rId3" Type="http://schemas.openxmlformats.org/officeDocument/2006/relationships/image" Target="../media/image17.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1" Type="http://schemas.openxmlformats.org/officeDocument/2006/relationships/slideMaster" Target="../slideMasters/slideMaster4.xml"/><Relationship Id="rId2" Type="http://schemas.openxmlformats.org/officeDocument/2006/relationships/image" Target="../media/image6.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1" Type="http://schemas.openxmlformats.org/officeDocument/2006/relationships/slideMaster" Target="../slideMasters/slideMaster4.xml"/><Relationship Id="rId2" Type="http://schemas.openxmlformats.org/officeDocument/2006/relationships/image" Target="../media/image10.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 Id="rId3" Type="http://schemas.openxmlformats.org/officeDocument/2006/relationships/image" Target="../media/image17.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1" Type="http://schemas.openxmlformats.org/officeDocument/2006/relationships/slideMaster" Target="../slideMasters/slideMaster5.xml"/><Relationship Id="rId2" Type="http://schemas.openxmlformats.org/officeDocument/2006/relationships/image" Target="../media/image6.jp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1" Type="http://schemas.openxmlformats.org/officeDocument/2006/relationships/slideMaster" Target="../slideMasters/slideMaster5.xml"/><Relationship Id="rId2" Type="http://schemas.openxmlformats.org/officeDocument/2006/relationships/image" Target="../media/image10.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png"/><Relationship Id="rId3" Type="http://schemas.openxmlformats.org/officeDocument/2006/relationships/image" Target="../media/image17.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1" Type="http://schemas.openxmlformats.org/officeDocument/2006/relationships/slideMaster" Target="../slideMasters/slideMaster6.xml"/><Relationship Id="rId2" Type="http://schemas.openxmlformats.org/officeDocument/2006/relationships/image" Target="../media/image6.jp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1" Type="http://schemas.openxmlformats.org/officeDocument/2006/relationships/slideMaster" Target="../slideMasters/slideMaster6.xml"/><Relationship Id="rId2" Type="http://schemas.openxmlformats.org/officeDocument/2006/relationships/image" Target="../media/image10.jp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CF03C73-D512-43AA-953C-5A92BBAD2A0B}" type="datetime1">
              <a:rPr lang="en-US" smtClean="0"/>
              <a:pPr/>
              <a:t>9/29/17</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85F4282-8401-49B8-873A-C0F9B7CDFC2B}" type="slidenum">
              <a:rPr lang="en-US" smtClean="0"/>
              <a:pPr/>
              <a:t>‹#›</a:t>
            </a:fld>
            <a:endParaRPr lang="en-US" dirty="0"/>
          </a:p>
        </p:txBody>
      </p:sp>
      <p:sp>
        <p:nvSpPr>
          <p:cNvPr id="7" name="TextBox 6"/>
          <p:cNvSpPr txBox="1"/>
          <p:nvPr userDrawn="1"/>
        </p:nvSpPr>
        <p:spPr>
          <a:xfrm>
            <a:off x="2895600" y="6324600"/>
            <a:ext cx="3860800" cy="307975"/>
          </a:xfrm>
          <a:prstGeom prst="rect">
            <a:avLst/>
          </a:prstGeom>
          <a:noFill/>
        </p:spPr>
        <p:txBody>
          <a:bodyPr wrap="none">
            <a:spAutoFit/>
          </a:bodyPr>
          <a:lstStyle/>
          <a:p>
            <a:pPr>
              <a:defRPr/>
            </a:pPr>
            <a:r>
              <a:rPr lang="en-US" sz="1400" dirty="0">
                <a:solidFill>
                  <a:srgbClr val="A5A39E"/>
                </a:solidFill>
                <a:latin typeface="j.d." pitchFamily="2" charset="0"/>
              </a:rPr>
              <a:t>SOLUTIONS THAT WORK FOR EVERYONE</a:t>
            </a:r>
          </a:p>
        </p:txBody>
      </p:sp>
    </p:spTree>
    <p:extLst>
      <p:ext uri="{BB962C8B-B14F-4D97-AF65-F5344CB8AC3E}">
        <p14:creationId xmlns:p14="http://schemas.microsoft.com/office/powerpoint/2010/main" val="4247849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09D48DA-F967-4ECE-A36F-FEA314001533}" type="datetimeFigureOut">
              <a:rPr lang="en-US" smtClean="0"/>
              <a:pPr>
                <a:defRPr/>
              </a:pPr>
              <a:t>9/29/17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495DD2C-6A5B-4EE1-915F-972DEDA6588A}" type="slidenum">
              <a:rPr lang="en-US" smtClean="0"/>
              <a:pPr>
                <a:defRPr/>
              </a:pPr>
              <a:t>‹#›</a:t>
            </a:fld>
            <a:endParaRPr lang="en-US" dirty="0"/>
          </a:p>
        </p:txBody>
      </p:sp>
    </p:spTree>
    <p:extLst>
      <p:ext uri="{BB962C8B-B14F-4D97-AF65-F5344CB8AC3E}">
        <p14:creationId xmlns:p14="http://schemas.microsoft.com/office/powerpoint/2010/main" val="25253230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2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1200" b="0" i="0">
                <a:latin typeface="Colfax Regular"/>
                <a:cs typeface="Colfax 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Slide Number Placeholder 2"/>
          <p:cNvSpPr>
            <a:spLocks noGrp="1"/>
          </p:cNvSpPr>
          <p:nvPr>
            <p:ph type="sldNum" sz="quarter" idx="10"/>
          </p:nvPr>
        </p:nvSpPr>
        <p:spPr>
          <a:xfrm>
            <a:off x="8424780" y="6385931"/>
            <a:ext cx="719220" cy="365125"/>
          </a:xfrm>
        </p:spPr>
        <p:txBody>
          <a:bodyPr/>
          <a:lstStyle>
            <a:lvl1pPr algn="ctr">
              <a:defRPr/>
            </a:lvl1pPr>
          </a:lstStyle>
          <a:p>
            <a:fld id="{B84C6FA7-8EE2-1E49-8A7C-EB4D0C115821}" type="slidenum">
              <a:rPr lang="en-US" smtClean="0">
                <a:solidFill>
                  <a:prstClr val="black">
                    <a:tint val="75000"/>
                  </a:prstClr>
                </a:solidFill>
              </a:rPr>
              <a:pPr/>
              <a:t>‹#›</a:t>
            </a:fld>
            <a:endParaRPr lang="en-US" dirty="0">
              <a:solidFill>
                <a:prstClr val="black">
                  <a:tint val="75000"/>
                </a:prstClr>
              </a:solidFill>
            </a:endParaRPr>
          </a:p>
        </p:txBody>
      </p:sp>
      <p:sp>
        <p:nvSpPr>
          <p:cNvPr id="5" name="Text Placeholder 2"/>
          <p:cNvSpPr>
            <a:spLocks noGrp="1"/>
          </p:cNvSpPr>
          <p:nvPr>
            <p:ph type="body" idx="11" hasCustomPrompt="1"/>
          </p:nvPr>
        </p:nvSpPr>
        <p:spPr>
          <a:xfrm>
            <a:off x="1792288" y="4944060"/>
            <a:ext cx="5486400" cy="639762"/>
          </a:xfrm>
          <a:prstGeom prst="rect">
            <a:avLst/>
          </a:prstGeom>
        </p:spPr>
        <p:txBody>
          <a:bodyPr anchor="t" anchorCtr="0"/>
          <a:lstStyle>
            <a:lvl1pPr marL="0" indent="0">
              <a:buNone/>
              <a:defRPr sz="1200" b="1" i="0">
                <a:solidFill>
                  <a:schemeClr val="tx1">
                    <a:lumMod val="65000"/>
                    <a:lumOff val="35000"/>
                  </a:schemeClr>
                </a:solidFill>
                <a:latin typeface="Colfax Medium"/>
                <a:cs typeface="Colfax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1200" dirty="0" smtClean="0">
                <a:solidFill>
                  <a:schemeClr val="tx1">
                    <a:lumMod val="75000"/>
                    <a:lumOff val="25000"/>
                  </a:schemeClr>
                </a:solidFill>
                <a:latin typeface="Colfax Regular"/>
                <a:cs typeface="Colfax Regular"/>
              </a:rPr>
              <a:t>Click here to add caption,</a:t>
            </a:r>
            <a:r>
              <a:rPr lang="en-US" sz="1200" baseline="0" dirty="0" smtClean="0">
                <a:solidFill>
                  <a:schemeClr val="tx1">
                    <a:lumMod val="75000"/>
                    <a:lumOff val="25000"/>
                  </a:schemeClr>
                </a:solidFill>
                <a:latin typeface="Colfax Regular"/>
                <a:cs typeface="Colfax Regular"/>
              </a:rPr>
              <a:t> credit, or </a:t>
            </a:r>
            <a:r>
              <a:rPr lang="en-US" sz="1200" baseline="0" dirty="0" err="1" smtClean="0">
                <a:solidFill>
                  <a:schemeClr val="tx1">
                    <a:lumMod val="75000"/>
                    <a:lumOff val="25000"/>
                  </a:schemeClr>
                </a:solidFill>
                <a:latin typeface="Colfax Regular"/>
                <a:cs typeface="Colfax Regular"/>
              </a:rPr>
              <a:t>url</a:t>
            </a:r>
            <a:endParaRPr lang="en-US" sz="1200" dirty="0">
              <a:solidFill>
                <a:schemeClr val="tx1">
                  <a:lumMod val="75000"/>
                  <a:lumOff val="25000"/>
                </a:schemeClr>
              </a:solidFill>
              <a:latin typeface="Colfax Regular"/>
              <a:cs typeface="Colfax Regular"/>
            </a:endParaRPr>
          </a:p>
        </p:txBody>
      </p:sp>
    </p:spTree>
    <p:extLst>
      <p:ext uri="{BB962C8B-B14F-4D97-AF65-F5344CB8AC3E}">
        <p14:creationId xmlns:p14="http://schemas.microsoft.com/office/powerpoint/2010/main" val="40040106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3 Thank You">
    <p:spTree>
      <p:nvGrpSpPr>
        <p:cNvPr id="1" name=""/>
        <p:cNvGrpSpPr/>
        <p:nvPr/>
      </p:nvGrpSpPr>
      <p:grpSpPr>
        <a:xfrm>
          <a:off x="0" y="0"/>
          <a:ext cx="0" cy="0"/>
          <a:chOff x="0" y="0"/>
          <a:chExt cx="0" cy="0"/>
        </a:xfrm>
      </p:grpSpPr>
      <p:pic>
        <p:nvPicPr>
          <p:cNvPr id="7" name="Picture 6" descr="SignUp_Purpl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4666" y="1944864"/>
            <a:ext cx="3500077" cy="3750083"/>
          </a:xfrm>
          <a:prstGeom prst="rect">
            <a:avLst/>
          </a:prstGeom>
        </p:spPr>
      </p:pic>
      <p:sp>
        <p:nvSpPr>
          <p:cNvPr id="3" name="Slide Number Placeholder 2"/>
          <p:cNvSpPr>
            <a:spLocks noGrp="1"/>
          </p:cNvSpPr>
          <p:nvPr>
            <p:ph type="sldNum" sz="quarter" idx="10"/>
          </p:nvPr>
        </p:nvSpPr>
        <p:spPr/>
        <p:txBody>
          <a:bodyPr/>
          <a:lstStyle>
            <a:lvl1pPr algn="ctr">
              <a:defRPr/>
            </a:lvl1pPr>
          </a:lstStyle>
          <a:p>
            <a:fld id="{B84C6FA7-8EE2-1E49-8A7C-EB4D0C115821}" type="slidenum">
              <a:rPr lang="en-US" smtClean="0">
                <a:solidFill>
                  <a:prstClr val="black">
                    <a:tint val="75000"/>
                  </a:prstClr>
                </a:solidFill>
              </a:rPr>
              <a:pPr/>
              <a:t>‹#›</a:t>
            </a:fld>
            <a:endParaRPr lang="en-US" dirty="0">
              <a:solidFill>
                <a:prstClr val="black">
                  <a:tint val="75000"/>
                </a:prstClr>
              </a:solidFill>
            </a:endParaRPr>
          </a:p>
        </p:txBody>
      </p:sp>
      <p:sp>
        <p:nvSpPr>
          <p:cNvPr id="4" name="TextBox 3"/>
          <p:cNvSpPr txBox="1"/>
          <p:nvPr userDrawn="1"/>
        </p:nvSpPr>
        <p:spPr>
          <a:xfrm>
            <a:off x="914400" y="474896"/>
            <a:ext cx="6284310" cy="1220847"/>
          </a:xfrm>
          <a:prstGeom prst="rect">
            <a:avLst/>
          </a:prstGeom>
          <a:noFill/>
        </p:spPr>
        <p:txBody>
          <a:bodyPr wrap="square" numCol="1" rtlCol="0">
            <a:spAutoFit/>
          </a:bodyPr>
          <a:lstStyle/>
          <a:p>
            <a:pPr algn="ctr" defTabSz="457200" fontAlgn="auto">
              <a:lnSpc>
                <a:spcPct val="80000"/>
              </a:lnSpc>
              <a:spcBef>
                <a:spcPts val="0"/>
              </a:spcBef>
              <a:spcAft>
                <a:spcPts val="0"/>
              </a:spcAft>
            </a:pPr>
            <a:r>
              <a:rPr lang="en-US" sz="8800" b="1" dirty="0" smtClean="0">
                <a:solidFill>
                  <a:srgbClr val="5CC3DE"/>
                </a:solidFill>
                <a:latin typeface="Colfax" charset="0"/>
                <a:ea typeface="Osaka" charset="0"/>
                <a:cs typeface="Osaka" charset="0"/>
              </a:rPr>
              <a:t>Thank You!</a:t>
            </a:r>
            <a:endParaRPr lang="en-US" sz="8800" dirty="0">
              <a:solidFill>
                <a:srgbClr val="5CC3DE"/>
              </a:solidFill>
              <a:latin typeface="Calibri"/>
            </a:endParaRPr>
          </a:p>
        </p:txBody>
      </p:sp>
      <p:sp>
        <p:nvSpPr>
          <p:cNvPr id="5" name="TextBox 4"/>
          <p:cNvSpPr txBox="1"/>
          <p:nvPr userDrawn="1"/>
        </p:nvSpPr>
        <p:spPr>
          <a:xfrm>
            <a:off x="1081024" y="1995900"/>
            <a:ext cx="4083642" cy="4493538"/>
          </a:xfrm>
          <a:prstGeom prst="rect">
            <a:avLst/>
          </a:prstGeom>
          <a:noFill/>
        </p:spPr>
        <p:txBody>
          <a:bodyPr wrap="square" numCol="1" rtlCol="0">
            <a:spAutoFit/>
          </a:bodyPr>
          <a:lstStyle/>
          <a:p>
            <a:pPr defTabSz="457200" fontAlgn="auto">
              <a:spcBef>
                <a:spcPts val="0"/>
              </a:spcBef>
              <a:spcAft>
                <a:spcPts val="0"/>
              </a:spcAft>
            </a:pPr>
            <a:endParaRPr lang="en-US" b="1" dirty="0" smtClean="0">
              <a:solidFill>
                <a:prstClr val="black">
                  <a:lumMod val="75000"/>
                  <a:lumOff val="25000"/>
                </a:prstClr>
              </a:solidFill>
              <a:latin typeface="Calibri"/>
            </a:endParaRPr>
          </a:p>
          <a:p>
            <a:pPr defTabSz="457200" fontAlgn="auto">
              <a:spcBef>
                <a:spcPts val="0"/>
              </a:spcBef>
              <a:spcAft>
                <a:spcPts val="0"/>
              </a:spcAft>
            </a:pPr>
            <a:r>
              <a:rPr lang="en-US" sz="2800" b="1" dirty="0" smtClean="0">
                <a:solidFill>
                  <a:prstClr val="black">
                    <a:lumMod val="95000"/>
                    <a:lumOff val="5000"/>
                  </a:prstClr>
                </a:solidFill>
                <a:latin typeface="Colfax Bold"/>
                <a:cs typeface="Colfax Bold"/>
              </a:rPr>
              <a:t>Don’t forget to join the Race Forward and </a:t>
            </a:r>
            <a:r>
              <a:rPr lang="en-US" sz="2800" b="1" dirty="0" err="1" smtClean="0">
                <a:solidFill>
                  <a:prstClr val="black">
                    <a:lumMod val="95000"/>
                    <a:lumOff val="5000"/>
                  </a:prstClr>
                </a:solidFill>
                <a:latin typeface="Colfax Bold"/>
                <a:cs typeface="Colfax Bold"/>
              </a:rPr>
              <a:t>Colorlines</a:t>
            </a:r>
            <a:r>
              <a:rPr lang="en-US" sz="2800" b="1" dirty="0" smtClean="0">
                <a:solidFill>
                  <a:prstClr val="black">
                    <a:lumMod val="95000"/>
                    <a:lumOff val="5000"/>
                  </a:prstClr>
                </a:solidFill>
                <a:latin typeface="Colfax Bold"/>
                <a:cs typeface="Colfax Bold"/>
              </a:rPr>
              <a:t> email lists!</a:t>
            </a:r>
          </a:p>
          <a:p>
            <a:pPr defTabSz="457200" fontAlgn="auto">
              <a:spcBef>
                <a:spcPts val="0"/>
              </a:spcBef>
              <a:spcAft>
                <a:spcPts val="0"/>
              </a:spcAft>
            </a:pPr>
            <a:endParaRPr lang="en-US" dirty="0" smtClean="0">
              <a:solidFill>
                <a:prstClr val="black">
                  <a:lumMod val="75000"/>
                  <a:lumOff val="25000"/>
                </a:prstClr>
              </a:solidFill>
              <a:latin typeface="Colfax Regular"/>
              <a:cs typeface="Colfax Regular"/>
            </a:endParaRPr>
          </a:p>
          <a:p>
            <a:pPr defTabSz="457200" fontAlgn="auto">
              <a:spcBef>
                <a:spcPts val="0"/>
              </a:spcBef>
              <a:spcAft>
                <a:spcPts val="0"/>
              </a:spcAft>
            </a:pPr>
            <a:endParaRPr lang="en-US" sz="2400" dirty="0" smtClean="0">
              <a:solidFill>
                <a:srgbClr val="9B839D"/>
              </a:solidFill>
              <a:latin typeface="Colfax Regular"/>
              <a:cs typeface="Colfax Regular"/>
            </a:endParaRPr>
          </a:p>
          <a:p>
            <a:pPr defTabSz="457200" fontAlgn="auto">
              <a:spcBef>
                <a:spcPts val="0"/>
              </a:spcBef>
              <a:spcAft>
                <a:spcPts val="0"/>
              </a:spcAft>
            </a:pPr>
            <a:r>
              <a:rPr lang="en-US" sz="2400" dirty="0" err="1" smtClean="0">
                <a:solidFill>
                  <a:srgbClr val="5CC3DE"/>
                </a:solidFill>
                <a:latin typeface="Colfax Regular"/>
                <a:cs typeface="Colfax Regular"/>
              </a:rPr>
              <a:t>raceforward.org</a:t>
            </a:r>
            <a:r>
              <a:rPr lang="en-US" sz="2400" dirty="0" smtClean="0">
                <a:solidFill>
                  <a:srgbClr val="5CC3DE"/>
                </a:solidFill>
                <a:latin typeface="Colfax Regular"/>
                <a:cs typeface="Colfax Regular"/>
              </a:rPr>
              <a:t>/subscribe</a:t>
            </a:r>
          </a:p>
          <a:p>
            <a:pPr defTabSz="457200" fontAlgn="auto">
              <a:spcBef>
                <a:spcPts val="0"/>
              </a:spcBef>
              <a:spcAft>
                <a:spcPts val="0"/>
              </a:spcAft>
            </a:pPr>
            <a:endParaRPr lang="en-US" dirty="0" smtClean="0">
              <a:solidFill>
                <a:srgbClr val="9B839D"/>
              </a:solidFill>
              <a:latin typeface="Colfax Regular"/>
              <a:cs typeface="Colfax Regular"/>
            </a:endParaRPr>
          </a:p>
          <a:p>
            <a:pPr defTabSz="457200" fontAlgn="auto">
              <a:spcBef>
                <a:spcPts val="0"/>
              </a:spcBef>
              <a:spcAft>
                <a:spcPts val="0"/>
              </a:spcAft>
            </a:pPr>
            <a:r>
              <a:rPr lang="en-US" sz="2400" dirty="0" err="1" smtClean="0">
                <a:solidFill>
                  <a:srgbClr val="5CC3DE"/>
                </a:solidFill>
                <a:latin typeface="Colfax Regular"/>
                <a:cs typeface="Colfax Regular"/>
              </a:rPr>
              <a:t>colorlines.com</a:t>
            </a:r>
            <a:r>
              <a:rPr lang="en-US" sz="2400" dirty="0" smtClean="0">
                <a:solidFill>
                  <a:srgbClr val="5CC3DE"/>
                </a:solidFill>
                <a:latin typeface="Colfax Regular"/>
                <a:cs typeface="Colfax Regular"/>
              </a:rPr>
              <a:t>/</a:t>
            </a:r>
            <a:r>
              <a:rPr lang="en-US" sz="2400" dirty="0" err="1" smtClean="0">
                <a:solidFill>
                  <a:srgbClr val="5CC3DE"/>
                </a:solidFill>
                <a:latin typeface="Colfax Regular"/>
                <a:cs typeface="Colfax Regular"/>
              </a:rPr>
              <a:t>getemails</a:t>
            </a:r>
            <a:endParaRPr lang="en-US" sz="2400" dirty="0">
              <a:solidFill>
                <a:srgbClr val="5CC3DE"/>
              </a:solidFill>
              <a:latin typeface="Colfax Regular"/>
              <a:cs typeface="Colfax Regular"/>
            </a:endParaRPr>
          </a:p>
          <a:p>
            <a:pPr algn="ctr" defTabSz="457200" fontAlgn="auto">
              <a:spcBef>
                <a:spcPts val="0"/>
              </a:spcBef>
              <a:spcAft>
                <a:spcPts val="0"/>
              </a:spcAft>
            </a:pPr>
            <a:endParaRPr lang="en-US" sz="3200" b="1" dirty="0" smtClean="0">
              <a:solidFill>
                <a:srgbClr val="4CB7AD"/>
              </a:solidFill>
              <a:latin typeface="Calibri"/>
            </a:endParaRPr>
          </a:p>
          <a:p>
            <a:pPr algn="ctr" defTabSz="457200" fontAlgn="auto">
              <a:spcBef>
                <a:spcPts val="0"/>
              </a:spcBef>
              <a:spcAft>
                <a:spcPts val="0"/>
              </a:spcAft>
            </a:pPr>
            <a:endParaRPr lang="en-US" sz="4400" b="1" dirty="0">
              <a:solidFill>
                <a:srgbClr val="0000FF"/>
              </a:solidFill>
              <a:latin typeface="Calibri"/>
            </a:endParaRPr>
          </a:p>
        </p:txBody>
      </p:sp>
    </p:spTree>
    <p:extLst>
      <p:ext uri="{BB962C8B-B14F-4D97-AF65-F5344CB8AC3E}">
        <p14:creationId xmlns:p14="http://schemas.microsoft.com/office/powerpoint/2010/main" val="20048633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4 Contact U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lgn="ctr">
              <a:defRPr/>
            </a:lvl1pPr>
          </a:lstStyle>
          <a:p>
            <a:fld id="{B84C6FA7-8EE2-1E49-8A7C-EB4D0C115821}" type="slidenum">
              <a:rPr lang="en-US" smtClean="0">
                <a:solidFill>
                  <a:prstClr val="black">
                    <a:tint val="75000"/>
                  </a:prstClr>
                </a:solidFill>
              </a:rPr>
              <a:pPr/>
              <a:t>‹#›</a:t>
            </a:fld>
            <a:endParaRPr lang="en-US" dirty="0">
              <a:solidFill>
                <a:prstClr val="black">
                  <a:tint val="75000"/>
                </a:prstClr>
              </a:solidFill>
            </a:endParaRPr>
          </a:p>
        </p:txBody>
      </p:sp>
      <p:sp>
        <p:nvSpPr>
          <p:cNvPr id="5" name="Title 1"/>
          <p:cNvSpPr txBox="1">
            <a:spLocks/>
          </p:cNvSpPr>
          <p:nvPr userDrawn="1"/>
        </p:nvSpPr>
        <p:spPr>
          <a:xfrm>
            <a:off x="2884983" y="327528"/>
            <a:ext cx="6259018" cy="7159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4000" b="1" dirty="0" smtClean="0">
                <a:solidFill>
                  <a:prstClr val="black">
                    <a:lumMod val="85000"/>
                    <a:lumOff val="15000"/>
                  </a:prstClr>
                </a:solidFill>
                <a:latin typeface="Colfax" charset="0"/>
                <a:ea typeface="Colfax" charset="0"/>
                <a:cs typeface="Colfax" charset="0"/>
              </a:rPr>
              <a:t>Contact Us	</a:t>
            </a:r>
          </a:p>
        </p:txBody>
      </p:sp>
      <p:pic>
        <p:nvPicPr>
          <p:cNvPr id="7" name="Picture 20" descr="facebookIcon.pdf"/>
          <p:cNvPicPr>
            <a:picLocks noChangeAspect="1"/>
          </p:cNvPicPr>
          <p:nvPr userDrawn="1"/>
        </p:nvPicPr>
        <p:blipFill>
          <a:blip r:embed="rId2">
            <a:grayscl/>
          </a:blip>
          <a:srcRect/>
          <a:stretch>
            <a:fillRect/>
          </a:stretch>
        </p:blipFill>
        <p:spPr bwMode="auto">
          <a:xfrm>
            <a:off x="3200400" y="4672013"/>
            <a:ext cx="319087" cy="320675"/>
          </a:xfrm>
          <a:prstGeom prst="rect">
            <a:avLst/>
          </a:prstGeom>
          <a:noFill/>
          <a:ln w="9525">
            <a:noFill/>
            <a:miter lim="800000"/>
            <a:headEnd/>
            <a:tailEnd/>
          </a:ln>
        </p:spPr>
      </p:pic>
      <p:sp>
        <p:nvSpPr>
          <p:cNvPr id="8" name="TextBox 22"/>
          <p:cNvSpPr txBox="1">
            <a:spLocks noChangeArrowheads="1"/>
          </p:cNvSpPr>
          <p:nvPr userDrawn="1"/>
        </p:nvSpPr>
        <p:spPr bwMode="auto">
          <a:xfrm>
            <a:off x="3493935" y="4539165"/>
            <a:ext cx="3475189" cy="523220"/>
          </a:xfrm>
          <a:prstGeom prst="rect">
            <a:avLst/>
          </a:prstGeom>
          <a:noFill/>
          <a:ln w="9525">
            <a:noFill/>
            <a:miter lim="800000"/>
            <a:headEnd/>
            <a:tailEnd/>
          </a:ln>
        </p:spPr>
        <p:txBody>
          <a:bodyPr wrap="square">
            <a:prstTxWarp prst="textNoShape">
              <a:avLst/>
            </a:prstTxWarp>
            <a:spAutoFit/>
          </a:bodyPr>
          <a:lstStyle/>
          <a:p>
            <a:pPr defTabSz="457200" fontAlgn="auto">
              <a:spcBef>
                <a:spcPts val="0"/>
              </a:spcBef>
              <a:spcAft>
                <a:spcPts val="0"/>
              </a:spcAft>
            </a:pPr>
            <a:r>
              <a:rPr lang="en-US" sz="2800" dirty="0">
                <a:solidFill>
                  <a:prstClr val="black">
                    <a:lumMod val="65000"/>
                    <a:lumOff val="35000"/>
                  </a:prstClr>
                </a:solidFill>
                <a:latin typeface="Colfax Medium"/>
                <a:cs typeface="Colfax Medium"/>
              </a:rPr>
              <a:t>RACEFORWARD</a:t>
            </a:r>
          </a:p>
        </p:txBody>
      </p:sp>
      <p:pic>
        <p:nvPicPr>
          <p:cNvPr id="9" name="Picture 8" descr="TwitterIcon_Grey_29px.jpg"/>
          <p:cNvPicPr>
            <a:picLocks noChangeAspect="1"/>
          </p:cNvPicPr>
          <p:nvPr userDrawn="1"/>
        </p:nvPicPr>
        <p:blipFill>
          <a:blip r:embed="rId3"/>
          <a:stretch>
            <a:fillRect/>
          </a:stretch>
        </p:blipFill>
        <p:spPr>
          <a:xfrm>
            <a:off x="2819400" y="4672013"/>
            <a:ext cx="320040" cy="320040"/>
          </a:xfrm>
          <a:prstGeom prst="rect">
            <a:avLst/>
          </a:prstGeom>
        </p:spPr>
      </p:pic>
      <p:sp>
        <p:nvSpPr>
          <p:cNvPr id="10" name="TextBox 17"/>
          <p:cNvSpPr txBox="1">
            <a:spLocks noChangeArrowheads="1"/>
          </p:cNvSpPr>
          <p:nvPr userDrawn="1"/>
        </p:nvSpPr>
        <p:spPr bwMode="auto">
          <a:xfrm>
            <a:off x="2884983" y="1611352"/>
            <a:ext cx="4787900" cy="4801315"/>
          </a:xfrm>
          <a:prstGeom prst="rect">
            <a:avLst/>
          </a:prstGeom>
          <a:noFill/>
          <a:ln w="9525">
            <a:noFill/>
            <a:miter lim="800000"/>
            <a:headEnd/>
            <a:tailEnd/>
          </a:ln>
        </p:spPr>
        <p:txBody>
          <a:bodyPr>
            <a:prstTxWarp prst="textNoShape">
              <a:avLst/>
            </a:prstTxWarp>
            <a:spAutoFit/>
          </a:bodyPr>
          <a:lstStyle/>
          <a:p>
            <a:pPr defTabSz="457200" fontAlgn="auto">
              <a:spcBef>
                <a:spcPts val="0"/>
              </a:spcBef>
              <a:spcAft>
                <a:spcPts val="0"/>
              </a:spcAft>
            </a:pPr>
            <a:r>
              <a:rPr lang="en-US" sz="2400" b="1" dirty="0" err="1">
                <a:solidFill>
                  <a:srgbClr val="5CC3DE"/>
                </a:solidFill>
                <a:latin typeface="Colfax Regular"/>
                <a:ea typeface="Colfax" charset="0"/>
                <a:cs typeface="Colfax Regular"/>
              </a:rPr>
              <a:t>w</a:t>
            </a:r>
            <a:r>
              <a:rPr lang="en-US" sz="2400" b="1" dirty="0">
                <a:solidFill>
                  <a:srgbClr val="4CB7AD"/>
                </a:solidFill>
                <a:latin typeface="Colfax" charset="0"/>
                <a:ea typeface="Colfax" charset="0"/>
                <a:cs typeface="Colfax" charset="0"/>
              </a:rPr>
              <a:t> </a:t>
            </a:r>
            <a:r>
              <a:rPr lang="en-US" dirty="0">
                <a:solidFill>
                  <a:srgbClr val="000000"/>
                </a:solidFill>
                <a:latin typeface="Colfax" charset="0"/>
                <a:ea typeface="Colfax" charset="0"/>
                <a:cs typeface="Colfax" charset="0"/>
              </a:rPr>
              <a:t>RACEFORWARD.ORG</a:t>
            </a:r>
          </a:p>
          <a:p>
            <a:pPr defTabSz="457200" fontAlgn="auto">
              <a:spcBef>
                <a:spcPts val="0"/>
              </a:spcBef>
              <a:spcAft>
                <a:spcPts val="0"/>
              </a:spcAft>
            </a:pPr>
            <a:r>
              <a:rPr lang="en-US" sz="2400" b="1" dirty="0" err="1">
                <a:solidFill>
                  <a:srgbClr val="5CC3DE"/>
                </a:solidFill>
                <a:latin typeface="Colfax Bold"/>
                <a:ea typeface="Colfax" charset="0"/>
                <a:cs typeface="Colfax Bold"/>
              </a:rPr>
              <a:t>p</a:t>
            </a:r>
            <a:r>
              <a:rPr lang="en-US" sz="2400" b="1" dirty="0">
                <a:solidFill>
                  <a:srgbClr val="4CB7AD"/>
                </a:solidFill>
                <a:latin typeface="Colfax" charset="0"/>
                <a:ea typeface="Colfax" charset="0"/>
                <a:cs typeface="Colfax" charset="0"/>
              </a:rPr>
              <a:t> </a:t>
            </a:r>
            <a:r>
              <a:rPr lang="en-US" dirty="0">
                <a:solidFill>
                  <a:srgbClr val="000000"/>
                </a:solidFill>
                <a:latin typeface="Colfax" charset="0"/>
                <a:ea typeface="Colfax" charset="0"/>
                <a:cs typeface="Colfax" charset="0"/>
              </a:rPr>
              <a:t>212.xxx.xxxx</a:t>
            </a:r>
          </a:p>
          <a:p>
            <a:pPr defTabSz="457200" fontAlgn="auto">
              <a:spcBef>
                <a:spcPts val="0"/>
              </a:spcBef>
              <a:spcAft>
                <a:spcPts val="0"/>
              </a:spcAft>
            </a:pPr>
            <a:r>
              <a:rPr lang="en-US" sz="2400" b="1" dirty="0" err="1">
                <a:solidFill>
                  <a:srgbClr val="5CC3DE"/>
                </a:solidFill>
                <a:latin typeface="Colfax Regular"/>
                <a:ea typeface="Colfax" charset="0"/>
                <a:cs typeface="Colfax Regular"/>
              </a:rPr>
              <a:t>e</a:t>
            </a:r>
            <a:r>
              <a:rPr lang="en-US" sz="2400" b="1" dirty="0">
                <a:solidFill>
                  <a:srgbClr val="4CB7AD"/>
                </a:solidFill>
                <a:latin typeface="Colfax" charset="0"/>
                <a:ea typeface="Colfax" charset="0"/>
                <a:cs typeface="Colfax" charset="0"/>
              </a:rPr>
              <a:t> </a:t>
            </a:r>
            <a:r>
              <a:rPr lang="en-US" dirty="0" err="1">
                <a:solidFill>
                  <a:srgbClr val="000000"/>
                </a:solidFill>
                <a:latin typeface="Colfax" charset="0"/>
                <a:ea typeface="Colfax" charset="0"/>
                <a:cs typeface="Colfax" charset="0"/>
              </a:rPr>
              <a:t>xxxxxxx@raceforward.org</a:t>
            </a:r>
            <a:endParaRPr lang="en-US" dirty="0">
              <a:solidFill>
                <a:srgbClr val="000000"/>
              </a:solidFill>
              <a:latin typeface="Colfax" charset="0"/>
              <a:ea typeface="Colfax" charset="0"/>
              <a:cs typeface="Colfax" charset="0"/>
            </a:endParaRPr>
          </a:p>
          <a:p>
            <a:pPr defTabSz="457200" fontAlgn="auto">
              <a:spcBef>
                <a:spcPts val="0"/>
              </a:spcBef>
              <a:spcAft>
                <a:spcPts val="0"/>
              </a:spcAft>
            </a:pPr>
            <a:endParaRPr lang="en-US" b="1" dirty="0">
              <a:solidFill>
                <a:srgbClr val="000000"/>
              </a:solidFill>
              <a:latin typeface="Colfax" charset="0"/>
              <a:ea typeface="Colfax" charset="0"/>
              <a:cs typeface="Colfax" charset="0"/>
            </a:endParaRPr>
          </a:p>
          <a:p>
            <a:pPr defTabSz="457200" fontAlgn="auto">
              <a:spcBef>
                <a:spcPts val="0"/>
              </a:spcBef>
              <a:spcAft>
                <a:spcPts val="0"/>
              </a:spcAft>
            </a:pPr>
            <a:r>
              <a:rPr lang="en-US" b="1" dirty="0">
                <a:solidFill>
                  <a:prstClr val="black">
                    <a:lumMod val="65000"/>
                    <a:lumOff val="35000"/>
                  </a:prstClr>
                </a:solidFill>
                <a:latin typeface="Colfax" charset="0"/>
                <a:ea typeface="Colfax" charset="0"/>
                <a:cs typeface="Colfax" charset="0"/>
              </a:rPr>
              <a:t>Race Forward</a:t>
            </a:r>
            <a:endParaRPr lang="en-US" dirty="0">
              <a:solidFill>
                <a:prstClr val="black">
                  <a:lumMod val="65000"/>
                  <a:lumOff val="35000"/>
                </a:prstClr>
              </a:solidFill>
              <a:latin typeface="Colfax" charset="0"/>
              <a:ea typeface="Colfax" charset="0"/>
              <a:cs typeface="Colfax" charset="0"/>
            </a:endParaRPr>
          </a:p>
          <a:p>
            <a:pPr defTabSz="457200" fontAlgn="auto">
              <a:spcBef>
                <a:spcPts val="0"/>
              </a:spcBef>
              <a:spcAft>
                <a:spcPts val="0"/>
              </a:spcAft>
            </a:pPr>
            <a:r>
              <a:rPr lang="en-US" dirty="0" smtClean="0">
                <a:solidFill>
                  <a:prstClr val="black">
                    <a:lumMod val="65000"/>
                    <a:lumOff val="35000"/>
                  </a:prstClr>
                </a:solidFill>
                <a:latin typeface="Colfax" charset="0"/>
                <a:ea typeface="Colfax" charset="0"/>
                <a:cs typeface="Colfax" charset="0"/>
              </a:rPr>
              <a:t>32 Broadway </a:t>
            </a:r>
            <a:br>
              <a:rPr lang="en-US" dirty="0" smtClean="0">
                <a:solidFill>
                  <a:prstClr val="black">
                    <a:lumMod val="65000"/>
                    <a:lumOff val="35000"/>
                  </a:prstClr>
                </a:solidFill>
                <a:latin typeface="Colfax" charset="0"/>
                <a:ea typeface="Colfax" charset="0"/>
                <a:cs typeface="Colfax" charset="0"/>
              </a:rPr>
            </a:br>
            <a:r>
              <a:rPr lang="en-US" dirty="0" smtClean="0">
                <a:solidFill>
                  <a:prstClr val="black">
                    <a:lumMod val="65000"/>
                    <a:lumOff val="35000"/>
                  </a:prstClr>
                </a:solidFill>
                <a:latin typeface="Colfax" charset="0"/>
                <a:ea typeface="Colfax" charset="0"/>
                <a:cs typeface="Colfax" charset="0"/>
              </a:rPr>
              <a:t>Suite 1801</a:t>
            </a:r>
            <a:endParaRPr lang="en-US" dirty="0">
              <a:solidFill>
                <a:prstClr val="black">
                  <a:lumMod val="65000"/>
                  <a:lumOff val="35000"/>
                </a:prstClr>
              </a:solidFill>
              <a:latin typeface="Colfax" charset="0"/>
              <a:ea typeface="Colfax" charset="0"/>
              <a:cs typeface="Colfax" charset="0"/>
            </a:endParaRPr>
          </a:p>
          <a:p>
            <a:pPr defTabSz="457200" fontAlgn="auto">
              <a:spcBef>
                <a:spcPts val="0"/>
              </a:spcBef>
              <a:spcAft>
                <a:spcPts val="0"/>
              </a:spcAft>
            </a:pPr>
            <a:r>
              <a:rPr lang="en-US" dirty="0">
                <a:solidFill>
                  <a:prstClr val="black">
                    <a:lumMod val="65000"/>
                    <a:lumOff val="35000"/>
                  </a:prstClr>
                </a:solidFill>
                <a:latin typeface="Colfax" charset="0"/>
                <a:ea typeface="Colfax" charset="0"/>
                <a:cs typeface="Colfax" charset="0"/>
              </a:rPr>
              <a:t>New York, NY </a:t>
            </a:r>
            <a:r>
              <a:rPr lang="en-US" dirty="0" smtClean="0">
                <a:solidFill>
                  <a:prstClr val="black">
                    <a:lumMod val="65000"/>
                    <a:lumOff val="35000"/>
                  </a:prstClr>
                </a:solidFill>
                <a:latin typeface="Colfax" charset="0"/>
                <a:ea typeface="Colfax" charset="0"/>
                <a:cs typeface="Colfax" charset="0"/>
              </a:rPr>
              <a:t>10004</a:t>
            </a:r>
            <a:endParaRPr lang="en-US" dirty="0">
              <a:solidFill>
                <a:prstClr val="black">
                  <a:lumMod val="65000"/>
                  <a:lumOff val="35000"/>
                </a:prstClr>
              </a:solidFill>
              <a:latin typeface="Colfax" charset="0"/>
              <a:ea typeface="Colfax" charset="0"/>
              <a:cs typeface="Colfax" charset="0"/>
            </a:endParaRPr>
          </a:p>
          <a:p>
            <a:pPr defTabSz="457200" fontAlgn="auto">
              <a:spcBef>
                <a:spcPts val="0"/>
              </a:spcBef>
              <a:spcAft>
                <a:spcPts val="0"/>
              </a:spcAft>
            </a:pPr>
            <a:endParaRPr lang="en-US" dirty="0">
              <a:solidFill>
                <a:srgbClr val="000000"/>
              </a:solidFill>
              <a:latin typeface="Colfax" charset="0"/>
              <a:ea typeface="Colfax" charset="0"/>
              <a:cs typeface="Colfax" charset="0"/>
            </a:endParaRPr>
          </a:p>
          <a:p>
            <a:pPr defTabSz="457200" fontAlgn="auto">
              <a:spcBef>
                <a:spcPts val="0"/>
              </a:spcBef>
              <a:spcAft>
                <a:spcPts val="0"/>
              </a:spcAft>
            </a:pPr>
            <a:endParaRPr lang="en-US" dirty="0">
              <a:solidFill>
                <a:srgbClr val="000000"/>
              </a:solidFill>
              <a:latin typeface="Colfax" charset="0"/>
              <a:ea typeface="Colfax" charset="0"/>
              <a:cs typeface="Colfax" charset="0"/>
            </a:endParaRPr>
          </a:p>
          <a:p>
            <a:pPr defTabSz="457200" fontAlgn="auto">
              <a:spcBef>
                <a:spcPts val="0"/>
              </a:spcBef>
              <a:spcAft>
                <a:spcPts val="0"/>
              </a:spcAft>
            </a:pPr>
            <a:endParaRPr lang="en-US" dirty="0">
              <a:solidFill>
                <a:srgbClr val="000000"/>
              </a:solidFill>
              <a:latin typeface="Colfax" charset="0"/>
              <a:ea typeface="Colfax" charset="0"/>
              <a:cs typeface="Colfax" charset="0"/>
            </a:endParaRPr>
          </a:p>
          <a:p>
            <a:pPr defTabSz="457200" fontAlgn="auto">
              <a:spcBef>
                <a:spcPts val="0"/>
              </a:spcBef>
              <a:spcAft>
                <a:spcPts val="0"/>
              </a:spcAft>
            </a:pPr>
            <a:endParaRPr lang="en-US" dirty="0">
              <a:solidFill>
                <a:srgbClr val="000000"/>
              </a:solidFill>
              <a:latin typeface="Colfax" charset="0"/>
              <a:ea typeface="Colfax" charset="0"/>
              <a:cs typeface="Colfax" charset="0"/>
            </a:endParaRPr>
          </a:p>
          <a:p>
            <a:pPr defTabSz="457200" fontAlgn="auto">
              <a:spcBef>
                <a:spcPts val="0"/>
              </a:spcBef>
              <a:spcAft>
                <a:spcPts val="0"/>
              </a:spcAft>
            </a:pPr>
            <a:endParaRPr lang="en-US" dirty="0">
              <a:solidFill>
                <a:srgbClr val="000000"/>
              </a:solidFill>
              <a:latin typeface="Colfax" charset="0"/>
              <a:ea typeface="Colfax" charset="0"/>
              <a:cs typeface="Colfax" charset="0"/>
            </a:endParaRPr>
          </a:p>
          <a:p>
            <a:pPr defTabSz="457200" fontAlgn="auto">
              <a:spcBef>
                <a:spcPts val="0"/>
              </a:spcBef>
              <a:spcAft>
                <a:spcPts val="0"/>
              </a:spcAft>
            </a:pPr>
            <a:r>
              <a:rPr lang="en-US" dirty="0">
                <a:solidFill>
                  <a:srgbClr val="000000"/>
                </a:solidFill>
                <a:latin typeface="Colfax" charset="0"/>
                <a:ea typeface="Colfax" charset="0"/>
                <a:cs typeface="Colfax" charset="0"/>
              </a:rPr>
              <a:t>	</a:t>
            </a:r>
          </a:p>
          <a:p>
            <a:pPr defTabSz="457200" fontAlgn="auto">
              <a:spcBef>
                <a:spcPts val="0"/>
              </a:spcBef>
              <a:spcAft>
                <a:spcPts val="0"/>
              </a:spcAft>
            </a:pPr>
            <a:endParaRPr lang="en-US" dirty="0">
              <a:solidFill>
                <a:srgbClr val="000000"/>
              </a:solidFill>
              <a:latin typeface="Colfax" charset="0"/>
              <a:ea typeface="Colfax" charset="0"/>
              <a:cs typeface="Colfax" charset="0"/>
            </a:endParaRPr>
          </a:p>
          <a:p>
            <a:pPr defTabSz="457200" fontAlgn="auto">
              <a:spcBef>
                <a:spcPts val="0"/>
              </a:spcBef>
              <a:spcAft>
                <a:spcPts val="0"/>
              </a:spcAft>
            </a:pPr>
            <a:endParaRPr lang="en-US" dirty="0">
              <a:solidFill>
                <a:prstClr val="black"/>
              </a:solidFill>
              <a:latin typeface="Colfax" charset="0"/>
              <a:ea typeface="Colfax" charset="0"/>
              <a:cs typeface="Colfax" charset="0"/>
            </a:endParaRPr>
          </a:p>
        </p:txBody>
      </p:sp>
    </p:spTree>
    <p:extLst>
      <p:ext uri="{BB962C8B-B14F-4D97-AF65-F5344CB8AC3E}">
        <p14:creationId xmlns:p14="http://schemas.microsoft.com/office/powerpoint/2010/main" val="159426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A2BB56C-DF75-4CD1-91C2-FD3180ADB1E4}" type="datetimeFigureOut">
              <a:rPr lang="en-US" smtClean="0"/>
              <a:pPr>
                <a:defRPr/>
              </a:pPr>
              <a:t>9/29/17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0E2A87A-E756-48F3-8842-632F80A61C0C}" type="slidenum">
              <a:rPr lang="en-US" smtClean="0"/>
              <a:pPr>
                <a:defRPr/>
              </a:pPr>
              <a:t>‹#›</a:t>
            </a:fld>
            <a:endParaRPr lang="en-US" dirty="0"/>
          </a:p>
        </p:txBody>
      </p:sp>
    </p:spTree>
    <p:extLst>
      <p:ext uri="{BB962C8B-B14F-4D97-AF65-F5344CB8AC3E}">
        <p14:creationId xmlns:p14="http://schemas.microsoft.com/office/powerpoint/2010/main" val="1470684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p:nvPr/>
        </p:nvSpPr>
        <p:spPr>
          <a:xfrm>
            <a:off x="609600" y="1219200"/>
            <a:ext cx="7924800" cy="914400"/>
          </a:xfrm>
          <a:custGeom>
            <a:avLst/>
            <a:gdLst>
              <a:gd name="f0" fmla="val 10800000"/>
              <a:gd name="f1" fmla="val 5400000"/>
              <a:gd name="f2" fmla="val 180"/>
              <a:gd name="f3" fmla="val w"/>
              <a:gd name="f4" fmla="val h"/>
              <a:gd name="f5" fmla="val 0"/>
              <a:gd name="f6" fmla="val 1000"/>
              <a:gd name="f7" fmla="+- 0 0 -90"/>
              <a:gd name="f8" fmla="*/ f3 1 1000"/>
              <a:gd name="f9" fmla="*/ f4 1 1000"/>
              <a:gd name="f10" fmla="+- f6 0 f5"/>
              <a:gd name="f11" fmla="*/ f7 f0 1"/>
              <a:gd name="f12" fmla="*/ f10 1 1000"/>
              <a:gd name="f13" fmla="*/ f11 1 f2"/>
              <a:gd name="f14" fmla="*/ 0 1 f12"/>
              <a:gd name="f15" fmla="*/ 1000 1 f12"/>
              <a:gd name="f16" fmla="*/ f6 1 f12"/>
              <a:gd name="f17" fmla="+- f13 0 f1"/>
              <a:gd name="f18" fmla="*/ f14 f8 1"/>
              <a:gd name="f19" fmla="*/ f16 f8 1"/>
              <a:gd name="f20" fmla="*/ f16 f9 1"/>
              <a:gd name="f21" fmla="*/ f14 f9 1"/>
              <a:gd name="f22" fmla="*/ f15 f9 1"/>
              <a:gd name="f23" fmla="*/ f15 f8 1"/>
            </a:gdLst>
            <a:ahLst/>
            <a:cxnLst>
              <a:cxn ang="3cd4">
                <a:pos x="hc" y="t"/>
              </a:cxn>
              <a:cxn ang="0">
                <a:pos x="r" y="vc"/>
              </a:cxn>
              <a:cxn ang="cd4">
                <a:pos x="hc" y="b"/>
              </a:cxn>
              <a:cxn ang="cd2">
                <a:pos x="l" y="vc"/>
              </a:cxn>
              <a:cxn ang="f17">
                <a:pos x="f18" y="f22"/>
              </a:cxn>
              <a:cxn ang="f17">
                <a:pos x="f18" y="f21"/>
              </a:cxn>
              <a:cxn ang="f17">
                <a:pos x="f23" y="f21"/>
              </a:cxn>
            </a:cxnLst>
            <a:rect l="f18" t="f21" r="f19" b="f20"/>
            <a:pathLst>
              <a:path w="1000" h="1000">
                <a:moveTo>
                  <a:pt x="f5" y="f6"/>
                </a:moveTo>
                <a:lnTo>
                  <a:pt x="f5" y="f5"/>
                </a:lnTo>
                <a:lnTo>
                  <a:pt x="f6" y="f5"/>
                </a:lnTo>
              </a:path>
            </a:pathLst>
          </a:custGeom>
          <a:noFill/>
          <a:ln w="25402">
            <a:solidFill>
              <a:srgbClr val="0F6FC6"/>
            </a:solidFill>
            <a:prstDash val="solid"/>
            <a:miter/>
          </a:ln>
        </p:spPr>
        <p:txBody>
          <a:bodyPr/>
          <a:lstStyle/>
          <a:p>
            <a:pPr fontAlgn="auto">
              <a:spcBef>
                <a:spcPts val="0"/>
              </a:spcBef>
              <a:spcAft>
                <a:spcPts val="0"/>
              </a:spcAft>
              <a:defRPr sz="1800" b="0" i="0" u="none" strike="noStrike" kern="0" cap="none" spc="0" baseline="0">
                <a:solidFill>
                  <a:srgbClr val="000000"/>
                </a:solidFill>
                <a:uFillTx/>
              </a:defRPr>
            </a:pPr>
            <a:endParaRPr lang="en-US" kern="0">
              <a:solidFill>
                <a:srgbClr val="000000"/>
              </a:solidFill>
              <a:latin typeface="Arial"/>
              <a:ea typeface="MS PGothic" pitchFamily="34" charset="-128"/>
              <a:cs typeface="Arial" pitchFamily="34" charset="0"/>
            </a:endParaRPr>
          </a:p>
        </p:txBody>
      </p:sp>
      <p:sp>
        <p:nvSpPr>
          <p:cNvPr id="7" name="Line 8"/>
          <p:cNvSpPr/>
          <p:nvPr/>
        </p:nvSpPr>
        <p:spPr>
          <a:xfrm>
            <a:off x="1981200" y="3962400"/>
            <a:ext cx="6511925"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a:solidFill>
              <a:srgbClr val="0F6FC6"/>
            </a:solidFill>
            <a:prstDash val="solid"/>
            <a:round/>
          </a:ln>
        </p:spPr>
        <p:txBody>
          <a:bodyPr/>
          <a:lstStyle/>
          <a:p>
            <a:pPr fontAlgn="auto">
              <a:spcBef>
                <a:spcPts val="0"/>
              </a:spcBef>
              <a:spcAft>
                <a:spcPts val="0"/>
              </a:spcAft>
              <a:defRPr sz="1800" b="0" i="0" u="none" strike="noStrike" kern="0" cap="none" spc="0" baseline="0">
                <a:solidFill>
                  <a:srgbClr val="000000"/>
                </a:solidFill>
                <a:uFillTx/>
              </a:defRPr>
            </a:pPr>
            <a:endParaRPr lang="en-US" kern="0">
              <a:solidFill>
                <a:srgbClr val="000000"/>
              </a:solidFill>
              <a:latin typeface="Arial"/>
              <a:ea typeface="MS PGothic" pitchFamily="34" charset="-128"/>
              <a:cs typeface="Arial" pitchFamily="34" charset="0"/>
            </a:endParaRPr>
          </a:p>
        </p:txBody>
      </p:sp>
      <p:pic>
        <p:nvPicPr>
          <p:cNvPr id="8" name="Picture 2" descr="6D535963-EC4A-46A5-8D4E-330FE87957CD@local"/>
          <p:cNvPicPr>
            <a:picLocks noChangeAspect="1"/>
          </p:cNvPicPr>
          <p:nvPr/>
        </p:nvPicPr>
        <p:blipFill>
          <a:blip r:embed="rId2" cstate="print"/>
          <a:srcRect/>
          <a:stretch>
            <a:fillRect/>
          </a:stretch>
        </p:blipFill>
        <p:spPr bwMode="auto">
          <a:xfrm>
            <a:off x="1646238" y="6191250"/>
            <a:ext cx="5851525" cy="590550"/>
          </a:xfrm>
          <a:prstGeom prst="rect">
            <a:avLst/>
          </a:prstGeom>
          <a:noFill/>
          <a:ln w="9525">
            <a:noFill/>
            <a:miter lim="800000"/>
            <a:headEnd/>
            <a:tailEnd/>
          </a:ln>
        </p:spPr>
      </p:pic>
      <p:sp>
        <p:nvSpPr>
          <p:cNvPr id="5" name="Rectangle 2"/>
          <p:cNvSpPr txBox="1">
            <a:spLocks noGrp="1"/>
          </p:cNvSpPr>
          <p:nvPr>
            <p:ph type="ctrTitle"/>
          </p:nvPr>
        </p:nvSpPr>
        <p:spPr>
          <a:xfrm>
            <a:off x="914400" y="1524003"/>
            <a:ext cx="7623179" cy="1752603"/>
          </a:xfrm>
        </p:spPr>
        <p:txBody>
          <a:bodyPr/>
          <a:lstStyle>
            <a:lvl1pPr>
              <a:defRPr sz="5000"/>
            </a:lvl1pPr>
          </a:lstStyle>
          <a:p>
            <a:pPr lvl="0"/>
            <a:r>
              <a:rPr lang="en-US"/>
              <a:t>Click to edit Master title style</a:t>
            </a:r>
          </a:p>
        </p:txBody>
      </p:sp>
      <p:sp>
        <p:nvSpPr>
          <p:cNvPr id="6" name="Rectangle 3"/>
          <p:cNvSpPr txBox="1">
            <a:spLocks noGrp="1"/>
          </p:cNvSpPr>
          <p:nvPr>
            <p:ph type="subTitle" idx="1"/>
          </p:nvPr>
        </p:nvSpPr>
        <p:spPr>
          <a:xfrm>
            <a:off x="1981203" y="3962396"/>
            <a:ext cx="6553203" cy="1752603"/>
          </a:xfrm>
        </p:spPr>
        <p:txBody>
          <a:bodyPr/>
          <a:lstStyle>
            <a:lvl1pPr marL="0" indent="0">
              <a:buNone/>
              <a:defRPr sz="2800"/>
            </a:lvl1pPr>
          </a:lstStyle>
          <a:p>
            <a:pPr lvl="0"/>
            <a:r>
              <a:rPr lang="en-US"/>
              <a:t>Click to edit Master subtitle style</a:t>
            </a:r>
          </a:p>
        </p:txBody>
      </p:sp>
      <p:sp>
        <p:nvSpPr>
          <p:cNvPr id="9" name="Rectangle 4"/>
          <p:cNvSpPr txBox="1">
            <a:spLocks noGrp="1"/>
          </p:cNvSpPr>
          <p:nvPr>
            <p:ph type="dt" sz="half" idx="10"/>
          </p:nvPr>
        </p:nvSpPr>
        <p:spPr/>
        <p:txBody>
          <a:bodyPr/>
          <a:lstStyle>
            <a:lvl1pPr>
              <a:defRPr/>
            </a:lvl1pPr>
          </a:lstStyle>
          <a:p>
            <a:pPr>
              <a:defRPr/>
            </a:pPr>
            <a:fld id="{B71D3604-6C88-4A45-A7BE-A85FB83EBAC9}" type="datetime1">
              <a:rPr lang="en-US"/>
              <a:pPr>
                <a:defRPr/>
              </a:pPr>
              <a:t>9/29/17</a:t>
            </a:fld>
            <a:endParaRPr/>
          </a:p>
        </p:txBody>
      </p:sp>
      <p:sp>
        <p:nvSpPr>
          <p:cNvPr id="10" name="Rectangle 5"/>
          <p:cNvSpPr txBox="1">
            <a:spLocks noGrp="1"/>
          </p:cNvSpPr>
          <p:nvPr>
            <p:ph type="ftr" sz="quarter" idx="11"/>
          </p:nvPr>
        </p:nvSpPr>
        <p:spPr>
          <a:xfrm>
            <a:off x="3124200" y="6243638"/>
            <a:ext cx="2895600" cy="457200"/>
          </a:xfrm>
        </p:spPr>
        <p:txBody>
          <a:bodyPr/>
          <a:lstStyle>
            <a:lvl1pPr>
              <a:defRPr/>
            </a:lvl1pPr>
          </a:lstStyle>
          <a:p>
            <a:pPr>
              <a:defRPr/>
            </a:pPr>
            <a:endParaRPr/>
          </a:p>
        </p:txBody>
      </p:sp>
      <p:sp>
        <p:nvSpPr>
          <p:cNvPr id="11" name="Rectangle 6"/>
          <p:cNvSpPr txBox="1">
            <a:spLocks noGrp="1"/>
          </p:cNvSpPr>
          <p:nvPr>
            <p:ph type="sldNum" sz="quarter" idx="12"/>
          </p:nvPr>
        </p:nvSpPr>
        <p:spPr/>
        <p:txBody>
          <a:bodyPr/>
          <a:lstStyle>
            <a:lvl1pPr>
              <a:defRPr/>
            </a:lvl1pPr>
          </a:lstStyle>
          <a:p>
            <a:pPr>
              <a:defRPr/>
            </a:pPr>
            <a:fld id="{478A4EE6-183A-4B67-8739-B68FB5E4C623}" type="slidenum">
              <a:rPr/>
              <a:pPr>
                <a:defRPr/>
              </a:pPr>
              <a:t>‹#›</a:t>
            </a:fld>
            <a:endParaRPr/>
          </a:p>
        </p:txBody>
      </p:sp>
    </p:spTree>
    <p:extLst>
      <p:ext uri="{BB962C8B-B14F-4D97-AF65-F5344CB8AC3E}">
        <p14:creationId xmlns:p14="http://schemas.microsoft.com/office/powerpoint/2010/main" val="3957384983"/>
      </p:ext>
    </p:extLst>
  </p:cSld>
  <p:clrMapOvr>
    <a:masterClrMapping/>
  </p:clrMapOvr>
  <p:transition xmlns:p14="http://schemas.microsoft.com/office/powerpoint/2010/main"/>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10"/>
          </p:nvPr>
        </p:nvSpPr>
        <p:spPr>
          <a:ln/>
        </p:spPr>
        <p:txBody>
          <a:bodyPr/>
          <a:lstStyle>
            <a:lvl1pPr>
              <a:defRPr/>
            </a:lvl1pPr>
          </a:lstStyle>
          <a:p>
            <a:pPr>
              <a:defRPr/>
            </a:pPr>
            <a:fld id="{0920CF41-0A38-4AF1-B885-45ADB5695054}" type="datetime1">
              <a:rPr lang="en-US"/>
              <a:pPr>
                <a:defRPr/>
              </a:pPr>
              <a:t>9/29/17</a:t>
            </a:fld>
            <a:endParaRPr/>
          </a:p>
        </p:txBody>
      </p:sp>
      <p:sp>
        <p:nvSpPr>
          <p:cNvPr id="5" name="Rectangle 5"/>
          <p:cNvSpPr txBox="1">
            <a:spLocks noGrp="1"/>
          </p:cNvSpPr>
          <p:nvPr>
            <p:ph type="ftr" sz="quarter" idx="11"/>
          </p:nvPr>
        </p:nvSpPr>
        <p:spPr>
          <a:ln/>
        </p:spPr>
        <p:txBody>
          <a:bodyPr/>
          <a:lstStyle>
            <a:lvl1pPr>
              <a:defRPr/>
            </a:lvl1pPr>
          </a:lstStyle>
          <a:p>
            <a:pPr>
              <a:defRPr/>
            </a:pPr>
            <a:endParaRPr/>
          </a:p>
        </p:txBody>
      </p:sp>
      <p:sp>
        <p:nvSpPr>
          <p:cNvPr id="6" name="Rectangle 6"/>
          <p:cNvSpPr txBox="1">
            <a:spLocks noGrp="1"/>
          </p:cNvSpPr>
          <p:nvPr>
            <p:ph type="sldNum" sz="quarter" idx="12"/>
          </p:nvPr>
        </p:nvSpPr>
        <p:spPr>
          <a:ln/>
        </p:spPr>
        <p:txBody>
          <a:bodyPr/>
          <a:lstStyle>
            <a:lvl1pPr>
              <a:defRPr/>
            </a:lvl1pPr>
          </a:lstStyle>
          <a:p>
            <a:pPr>
              <a:defRPr/>
            </a:pPr>
            <a:fld id="{6D8C20BE-7E6E-45A8-8564-EE7CB4C25D12}" type="slidenum">
              <a:rPr/>
              <a:pPr>
                <a:defRPr/>
              </a:pPr>
              <a:t>‹#›</a:t>
            </a:fld>
            <a:endParaRPr/>
          </a:p>
        </p:txBody>
      </p:sp>
    </p:spTree>
    <p:extLst>
      <p:ext uri="{BB962C8B-B14F-4D97-AF65-F5344CB8AC3E}">
        <p14:creationId xmlns:p14="http://schemas.microsoft.com/office/powerpoint/2010/main" val="3609247943"/>
      </p:ext>
    </p:extLst>
  </p:cSld>
  <p:clrMapOvr>
    <a:masterClrMapping/>
  </p:clrMapOvr>
  <p:transition xmlns:p14="http://schemas.microsoft.com/office/powerpoint/2010/main"/>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lstStyle>
            <a:lvl1pPr>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p:cNvSpPr txBox="1">
            <a:spLocks noGrp="1"/>
          </p:cNvSpPr>
          <p:nvPr>
            <p:ph type="dt" sz="half" idx="10"/>
          </p:nvPr>
        </p:nvSpPr>
        <p:spPr>
          <a:ln/>
        </p:spPr>
        <p:txBody>
          <a:bodyPr/>
          <a:lstStyle>
            <a:lvl1pPr>
              <a:defRPr/>
            </a:lvl1pPr>
          </a:lstStyle>
          <a:p>
            <a:pPr>
              <a:defRPr/>
            </a:pPr>
            <a:fld id="{5E9F0345-957D-4285-9E63-FF270A675886}" type="datetime1">
              <a:rPr lang="en-US"/>
              <a:pPr>
                <a:defRPr/>
              </a:pPr>
              <a:t>9/29/17</a:t>
            </a:fld>
            <a:endParaRPr/>
          </a:p>
        </p:txBody>
      </p:sp>
      <p:sp>
        <p:nvSpPr>
          <p:cNvPr id="5" name="Rectangle 5"/>
          <p:cNvSpPr txBox="1">
            <a:spLocks noGrp="1"/>
          </p:cNvSpPr>
          <p:nvPr>
            <p:ph type="ftr" sz="quarter" idx="11"/>
          </p:nvPr>
        </p:nvSpPr>
        <p:spPr>
          <a:ln/>
        </p:spPr>
        <p:txBody>
          <a:bodyPr/>
          <a:lstStyle>
            <a:lvl1pPr>
              <a:defRPr/>
            </a:lvl1pPr>
          </a:lstStyle>
          <a:p>
            <a:pPr>
              <a:defRPr/>
            </a:pPr>
            <a:endParaRPr/>
          </a:p>
        </p:txBody>
      </p:sp>
      <p:sp>
        <p:nvSpPr>
          <p:cNvPr id="6" name="Rectangle 6"/>
          <p:cNvSpPr txBox="1">
            <a:spLocks noGrp="1"/>
          </p:cNvSpPr>
          <p:nvPr>
            <p:ph type="sldNum" sz="quarter" idx="12"/>
          </p:nvPr>
        </p:nvSpPr>
        <p:spPr>
          <a:ln/>
        </p:spPr>
        <p:txBody>
          <a:bodyPr/>
          <a:lstStyle>
            <a:lvl1pPr>
              <a:defRPr/>
            </a:lvl1pPr>
          </a:lstStyle>
          <a:p>
            <a:pPr>
              <a:defRPr/>
            </a:pPr>
            <a:fld id="{A4A27C2F-3350-45CC-BC7B-B67D5F3CE8DF}" type="slidenum">
              <a:rPr/>
              <a:pPr>
                <a:defRPr/>
              </a:pPr>
              <a:t>‹#›</a:t>
            </a:fld>
            <a:endParaRPr/>
          </a:p>
        </p:txBody>
      </p:sp>
    </p:spTree>
    <p:extLst>
      <p:ext uri="{BB962C8B-B14F-4D97-AF65-F5344CB8AC3E}">
        <p14:creationId xmlns:p14="http://schemas.microsoft.com/office/powerpoint/2010/main" val="2292029738"/>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600200"/>
            <a:ext cx="4038603" cy="4530723"/>
          </a:xfrm>
        </p:spPr>
        <p:txBody>
          <a:bodyPr/>
          <a:lstStyle>
            <a:lvl1pPr>
              <a:defRPr sz="2800"/>
            </a:lvl1pPr>
            <a:lvl2pPr>
              <a:defRPr sz="2400"/>
            </a:lvl2pPr>
            <a:lvl3pPr>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600200"/>
            <a:ext cx="4038603" cy="4530723"/>
          </a:xfrm>
        </p:spPr>
        <p:txBody>
          <a:bodyPr/>
          <a:lstStyle>
            <a:lvl1pPr>
              <a:defRPr sz="2800"/>
            </a:lvl1pPr>
            <a:lvl2pPr>
              <a:defRPr sz="2400"/>
            </a:lvl2pPr>
            <a:lvl3pPr>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txBox="1">
            <a:spLocks noGrp="1"/>
          </p:cNvSpPr>
          <p:nvPr>
            <p:ph type="dt" sz="half" idx="10"/>
          </p:nvPr>
        </p:nvSpPr>
        <p:spPr>
          <a:ln/>
        </p:spPr>
        <p:txBody>
          <a:bodyPr/>
          <a:lstStyle>
            <a:lvl1pPr>
              <a:defRPr/>
            </a:lvl1pPr>
          </a:lstStyle>
          <a:p>
            <a:pPr>
              <a:defRPr/>
            </a:pPr>
            <a:fld id="{2E0C0FE9-2FA9-416D-BA55-75D31CA2E645}" type="datetime1">
              <a:rPr lang="en-US"/>
              <a:pPr>
                <a:defRPr/>
              </a:pPr>
              <a:t>9/29/17</a:t>
            </a:fld>
            <a:endParaRPr/>
          </a:p>
        </p:txBody>
      </p:sp>
      <p:sp>
        <p:nvSpPr>
          <p:cNvPr id="6" name="Rectangle 5"/>
          <p:cNvSpPr txBox="1">
            <a:spLocks noGrp="1"/>
          </p:cNvSpPr>
          <p:nvPr>
            <p:ph type="ftr" sz="quarter" idx="11"/>
          </p:nvPr>
        </p:nvSpPr>
        <p:spPr>
          <a:ln/>
        </p:spPr>
        <p:txBody>
          <a:bodyPr/>
          <a:lstStyle>
            <a:lvl1pPr>
              <a:defRPr/>
            </a:lvl1pPr>
          </a:lstStyle>
          <a:p>
            <a:pPr>
              <a:defRPr/>
            </a:pPr>
            <a:endParaRPr/>
          </a:p>
        </p:txBody>
      </p:sp>
      <p:sp>
        <p:nvSpPr>
          <p:cNvPr id="7" name="Rectangle 6"/>
          <p:cNvSpPr txBox="1">
            <a:spLocks noGrp="1"/>
          </p:cNvSpPr>
          <p:nvPr>
            <p:ph type="sldNum" sz="quarter" idx="12"/>
          </p:nvPr>
        </p:nvSpPr>
        <p:spPr>
          <a:ln/>
        </p:spPr>
        <p:txBody>
          <a:bodyPr/>
          <a:lstStyle>
            <a:lvl1pPr>
              <a:defRPr/>
            </a:lvl1pPr>
          </a:lstStyle>
          <a:p>
            <a:pPr>
              <a:defRPr/>
            </a:pPr>
            <a:fld id="{5D42A431-CCA5-4F09-8F67-EC984D00F72A}" type="slidenum">
              <a:rPr/>
              <a:pPr>
                <a:defRPr/>
              </a:pPr>
              <a:t>‹#›</a:t>
            </a:fld>
            <a:endParaRPr/>
          </a:p>
        </p:txBody>
      </p:sp>
    </p:spTree>
    <p:extLst>
      <p:ext uri="{BB962C8B-B14F-4D97-AF65-F5344CB8AC3E}">
        <p14:creationId xmlns:p14="http://schemas.microsoft.com/office/powerpoint/2010/main" val="2287119077"/>
      </p:ext>
    </p:extLst>
  </p:cSld>
  <p:clrMapOvr>
    <a:masterClrMapping/>
  </p:clrMapOvr>
  <p:transition xmlns:p14="http://schemas.microsoft.com/office/powerpoint/2010/main"/>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txBox="1">
            <a:spLocks noGrp="1"/>
          </p:cNvSpPr>
          <p:nvPr>
            <p:ph type="dt" sz="half" idx="10"/>
          </p:nvPr>
        </p:nvSpPr>
        <p:spPr>
          <a:ln/>
        </p:spPr>
        <p:txBody>
          <a:bodyPr/>
          <a:lstStyle>
            <a:lvl1pPr>
              <a:defRPr/>
            </a:lvl1pPr>
          </a:lstStyle>
          <a:p>
            <a:pPr>
              <a:defRPr/>
            </a:pPr>
            <a:fld id="{34F545C4-8F1E-4FAE-8E91-311E8D6A0B34}" type="datetime1">
              <a:rPr lang="en-US"/>
              <a:pPr>
                <a:defRPr/>
              </a:pPr>
              <a:t>9/29/17</a:t>
            </a:fld>
            <a:endParaRPr/>
          </a:p>
        </p:txBody>
      </p:sp>
      <p:sp>
        <p:nvSpPr>
          <p:cNvPr id="8" name="Rectangle 5"/>
          <p:cNvSpPr txBox="1">
            <a:spLocks noGrp="1"/>
          </p:cNvSpPr>
          <p:nvPr>
            <p:ph type="ftr" sz="quarter" idx="11"/>
          </p:nvPr>
        </p:nvSpPr>
        <p:spPr>
          <a:ln/>
        </p:spPr>
        <p:txBody>
          <a:bodyPr/>
          <a:lstStyle>
            <a:lvl1pPr>
              <a:defRPr/>
            </a:lvl1pPr>
          </a:lstStyle>
          <a:p>
            <a:pPr>
              <a:defRPr/>
            </a:pPr>
            <a:endParaRPr/>
          </a:p>
        </p:txBody>
      </p:sp>
      <p:sp>
        <p:nvSpPr>
          <p:cNvPr id="9" name="Rectangle 6"/>
          <p:cNvSpPr txBox="1">
            <a:spLocks noGrp="1"/>
          </p:cNvSpPr>
          <p:nvPr>
            <p:ph type="sldNum" sz="quarter" idx="12"/>
          </p:nvPr>
        </p:nvSpPr>
        <p:spPr>
          <a:ln/>
        </p:spPr>
        <p:txBody>
          <a:bodyPr/>
          <a:lstStyle>
            <a:lvl1pPr>
              <a:defRPr/>
            </a:lvl1pPr>
          </a:lstStyle>
          <a:p>
            <a:pPr>
              <a:defRPr/>
            </a:pPr>
            <a:fld id="{3D280B5C-63F1-479A-8DE4-D905DA18D056}" type="slidenum">
              <a:rPr/>
              <a:pPr>
                <a:defRPr/>
              </a:pPr>
              <a:t>‹#›</a:t>
            </a:fld>
            <a:endParaRPr/>
          </a:p>
        </p:txBody>
      </p:sp>
    </p:spTree>
    <p:extLst>
      <p:ext uri="{BB962C8B-B14F-4D97-AF65-F5344CB8AC3E}">
        <p14:creationId xmlns:p14="http://schemas.microsoft.com/office/powerpoint/2010/main" val="232895824"/>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p:cNvSpPr txBox="1">
            <a:spLocks noGrp="1"/>
          </p:cNvSpPr>
          <p:nvPr>
            <p:ph type="dt" sz="half" idx="10"/>
          </p:nvPr>
        </p:nvSpPr>
        <p:spPr>
          <a:ln/>
        </p:spPr>
        <p:txBody>
          <a:bodyPr/>
          <a:lstStyle>
            <a:lvl1pPr>
              <a:defRPr/>
            </a:lvl1pPr>
          </a:lstStyle>
          <a:p>
            <a:pPr>
              <a:defRPr/>
            </a:pPr>
            <a:fld id="{27013C8F-965F-4D50-BD07-EAF9EC907E88}" type="datetime1">
              <a:rPr lang="en-US"/>
              <a:pPr>
                <a:defRPr/>
              </a:pPr>
              <a:t>9/29/17</a:t>
            </a:fld>
            <a:endParaRPr/>
          </a:p>
        </p:txBody>
      </p:sp>
      <p:sp>
        <p:nvSpPr>
          <p:cNvPr id="4" name="Rectangle 5"/>
          <p:cNvSpPr txBox="1">
            <a:spLocks noGrp="1"/>
          </p:cNvSpPr>
          <p:nvPr>
            <p:ph type="ftr" sz="quarter" idx="11"/>
          </p:nvPr>
        </p:nvSpPr>
        <p:spPr>
          <a:ln/>
        </p:spPr>
        <p:txBody>
          <a:bodyPr/>
          <a:lstStyle>
            <a:lvl1pPr>
              <a:defRPr/>
            </a:lvl1pPr>
          </a:lstStyle>
          <a:p>
            <a:pPr>
              <a:defRPr/>
            </a:pPr>
            <a:endParaRPr/>
          </a:p>
        </p:txBody>
      </p:sp>
      <p:sp>
        <p:nvSpPr>
          <p:cNvPr id="5" name="Rectangle 6"/>
          <p:cNvSpPr txBox="1">
            <a:spLocks noGrp="1"/>
          </p:cNvSpPr>
          <p:nvPr>
            <p:ph type="sldNum" sz="quarter" idx="12"/>
          </p:nvPr>
        </p:nvSpPr>
        <p:spPr>
          <a:ln/>
        </p:spPr>
        <p:txBody>
          <a:bodyPr/>
          <a:lstStyle>
            <a:lvl1pPr>
              <a:defRPr/>
            </a:lvl1pPr>
          </a:lstStyle>
          <a:p>
            <a:pPr>
              <a:defRPr/>
            </a:pPr>
            <a:fld id="{C58B501D-6786-4AA0-8407-19CFC1CC568C}" type="slidenum">
              <a:rPr/>
              <a:pPr>
                <a:defRPr/>
              </a:pPr>
              <a:t>‹#›</a:t>
            </a:fld>
            <a:endParaRPr/>
          </a:p>
        </p:txBody>
      </p:sp>
    </p:spTree>
    <p:extLst>
      <p:ext uri="{BB962C8B-B14F-4D97-AF65-F5344CB8AC3E}">
        <p14:creationId xmlns:p14="http://schemas.microsoft.com/office/powerpoint/2010/main" val="2630708451"/>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txBox="1">
            <a:spLocks noGrp="1"/>
          </p:cNvSpPr>
          <p:nvPr>
            <p:ph type="dt" sz="half" idx="10"/>
          </p:nvPr>
        </p:nvSpPr>
        <p:spPr>
          <a:ln/>
        </p:spPr>
        <p:txBody>
          <a:bodyPr/>
          <a:lstStyle>
            <a:lvl1pPr>
              <a:defRPr/>
            </a:lvl1pPr>
          </a:lstStyle>
          <a:p>
            <a:pPr>
              <a:defRPr/>
            </a:pPr>
            <a:fld id="{7DF63301-BFDD-45E0-99AA-3580792D849B}" type="datetime1">
              <a:rPr lang="en-US"/>
              <a:pPr>
                <a:defRPr/>
              </a:pPr>
              <a:t>9/29/17</a:t>
            </a:fld>
            <a:endParaRPr/>
          </a:p>
        </p:txBody>
      </p:sp>
      <p:sp>
        <p:nvSpPr>
          <p:cNvPr id="3" name="Rectangle 5"/>
          <p:cNvSpPr txBox="1">
            <a:spLocks noGrp="1"/>
          </p:cNvSpPr>
          <p:nvPr>
            <p:ph type="ftr" sz="quarter" idx="11"/>
          </p:nvPr>
        </p:nvSpPr>
        <p:spPr>
          <a:ln/>
        </p:spPr>
        <p:txBody>
          <a:bodyPr/>
          <a:lstStyle>
            <a:lvl1pPr>
              <a:defRPr/>
            </a:lvl1pPr>
          </a:lstStyle>
          <a:p>
            <a:pPr>
              <a:defRPr/>
            </a:pPr>
            <a:endParaRPr/>
          </a:p>
        </p:txBody>
      </p:sp>
      <p:sp>
        <p:nvSpPr>
          <p:cNvPr id="4" name="Rectangle 6"/>
          <p:cNvSpPr txBox="1">
            <a:spLocks noGrp="1"/>
          </p:cNvSpPr>
          <p:nvPr>
            <p:ph type="sldNum" sz="quarter" idx="12"/>
          </p:nvPr>
        </p:nvSpPr>
        <p:spPr>
          <a:ln/>
        </p:spPr>
        <p:txBody>
          <a:bodyPr/>
          <a:lstStyle>
            <a:lvl1pPr>
              <a:defRPr/>
            </a:lvl1pPr>
          </a:lstStyle>
          <a:p>
            <a:pPr>
              <a:defRPr/>
            </a:pPr>
            <a:fld id="{C8B2F189-BDCE-4CA2-8316-47D0D526389F}" type="slidenum">
              <a:rPr/>
              <a:pPr>
                <a:defRPr/>
              </a:pPr>
              <a:t>‹#›</a:t>
            </a:fld>
            <a:endParaRPr/>
          </a:p>
        </p:txBody>
      </p:sp>
    </p:spTree>
    <p:extLst>
      <p:ext uri="{BB962C8B-B14F-4D97-AF65-F5344CB8AC3E}">
        <p14:creationId xmlns:p14="http://schemas.microsoft.com/office/powerpoint/2010/main" val="3312036044"/>
      </p:ext>
    </p:extLst>
  </p:cSld>
  <p:clrMapOvr>
    <a:masterClrMapping/>
  </p:clrMapOvr>
  <p:transition xmlns:p14="http://schemas.microsoft.com/office/powerpoint/2010/main"/>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lstStyle>
            <a:lvl1pPr>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spcBef>
                <a:spcPts val="800"/>
              </a:spcBef>
              <a:defRPr sz="3200"/>
            </a:lvl1pPr>
            <a:lvl2pPr>
              <a:spcBef>
                <a:spcPts val="700"/>
              </a:spcBef>
              <a:defRPr sz="2800"/>
            </a:lvl2pPr>
            <a:lvl3pPr>
              <a:spcBef>
                <a:spcPts val="600"/>
              </a:spcBef>
              <a:defRPr sz="24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p:cNvSpPr txBox="1">
            <a:spLocks noGrp="1"/>
          </p:cNvSpPr>
          <p:nvPr>
            <p:ph type="dt" sz="half" idx="10"/>
          </p:nvPr>
        </p:nvSpPr>
        <p:spPr>
          <a:ln/>
        </p:spPr>
        <p:txBody>
          <a:bodyPr/>
          <a:lstStyle>
            <a:lvl1pPr>
              <a:defRPr/>
            </a:lvl1pPr>
          </a:lstStyle>
          <a:p>
            <a:pPr>
              <a:defRPr/>
            </a:pPr>
            <a:fld id="{B93ADA93-C8DB-4262-A8BE-ADACD4294F0D}" type="datetime1">
              <a:rPr lang="en-US"/>
              <a:pPr>
                <a:defRPr/>
              </a:pPr>
              <a:t>9/29/17</a:t>
            </a:fld>
            <a:endParaRPr/>
          </a:p>
        </p:txBody>
      </p:sp>
      <p:sp>
        <p:nvSpPr>
          <p:cNvPr id="6" name="Rectangle 5"/>
          <p:cNvSpPr txBox="1">
            <a:spLocks noGrp="1"/>
          </p:cNvSpPr>
          <p:nvPr>
            <p:ph type="ftr" sz="quarter" idx="11"/>
          </p:nvPr>
        </p:nvSpPr>
        <p:spPr>
          <a:ln/>
        </p:spPr>
        <p:txBody>
          <a:bodyPr/>
          <a:lstStyle>
            <a:lvl1pPr>
              <a:defRPr/>
            </a:lvl1pPr>
          </a:lstStyle>
          <a:p>
            <a:pPr>
              <a:defRPr/>
            </a:pPr>
            <a:endParaRPr/>
          </a:p>
        </p:txBody>
      </p:sp>
      <p:sp>
        <p:nvSpPr>
          <p:cNvPr id="7" name="Rectangle 6"/>
          <p:cNvSpPr txBox="1">
            <a:spLocks noGrp="1"/>
          </p:cNvSpPr>
          <p:nvPr>
            <p:ph type="sldNum" sz="quarter" idx="12"/>
          </p:nvPr>
        </p:nvSpPr>
        <p:spPr>
          <a:ln/>
        </p:spPr>
        <p:txBody>
          <a:bodyPr/>
          <a:lstStyle>
            <a:lvl1pPr>
              <a:defRPr/>
            </a:lvl1pPr>
          </a:lstStyle>
          <a:p>
            <a:pPr>
              <a:defRPr/>
            </a:pPr>
            <a:fld id="{8EF0F67A-7693-4503-B565-8090DCF38C6B}" type="slidenum">
              <a:rPr/>
              <a:pPr>
                <a:defRPr/>
              </a:pPr>
              <a:t>‹#›</a:t>
            </a:fld>
            <a:endParaRPr/>
          </a:p>
        </p:txBody>
      </p:sp>
    </p:spTree>
    <p:extLst>
      <p:ext uri="{BB962C8B-B14F-4D97-AF65-F5344CB8AC3E}">
        <p14:creationId xmlns:p14="http://schemas.microsoft.com/office/powerpoint/2010/main" val="2413831937"/>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653D89F-0B02-411C-8AAF-45A166B59266}" type="datetimeFigureOut">
              <a:rPr lang="en-US" smtClean="0"/>
              <a:pPr>
                <a:defRPr/>
              </a:pPr>
              <a:t>9/29/17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98C06CB-0DBA-4452-B733-B5671F50A3FD}" type="slidenum">
              <a:rPr lang="en-US" smtClean="0"/>
              <a:pPr>
                <a:defRPr/>
              </a:pPr>
              <a:t>‹#›</a:t>
            </a:fld>
            <a:endParaRPr lang="en-US" dirty="0"/>
          </a:p>
        </p:txBody>
      </p:sp>
    </p:spTree>
    <p:extLst>
      <p:ext uri="{BB962C8B-B14F-4D97-AF65-F5344CB8AC3E}">
        <p14:creationId xmlns:p14="http://schemas.microsoft.com/office/powerpoint/2010/main" val="2173485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lstStyle>
            <a:lvl1pPr>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spcBef>
                <a:spcPts val="800"/>
              </a:spcBef>
              <a:buNone/>
              <a:defRPr sz="3200"/>
            </a:lvl1pPr>
          </a:lstStyle>
          <a:p>
            <a:pPr lvl="0"/>
            <a:r>
              <a:rPr lang="en-US" noProof="0"/>
              <a:t>Click icon to add picture</a:t>
            </a:r>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p:cNvSpPr txBox="1">
            <a:spLocks noGrp="1"/>
          </p:cNvSpPr>
          <p:nvPr>
            <p:ph type="dt" sz="half" idx="10"/>
          </p:nvPr>
        </p:nvSpPr>
        <p:spPr>
          <a:ln/>
        </p:spPr>
        <p:txBody>
          <a:bodyPr/>
          <a:lstStyle>
            <a:lvl1pPr>
              <a:defRPr/>
            </a:lvl1pPr>
          </a:lstStyle>
          <a:p>
            <a:pPr>
              <a:defRPr/>
            </a:pPr>
            <a:fld id="{023214EA-34B1-4BD2-BAF2-5E28F76C22C0}" type="datetime1">
              <a:rPr lang="en-US"/>
              <a:pPr>
                <a:defRPr/>
              </a:pPr>
              <a:t>9/29/17</a:t>
            </a:fld>
            <a:endParaRPr/>
          </a:p>
        </p:txBody>
      </p:sp>
      <p:sp>
        <p:nvSpPr>
          <p:cNvPr id="6" name="Rectangle 5"/>
          <p:cNvSpPr txBox="1">
            <a:spLocks noGrp="1"/>
          </p:cNvSpPr>
          <p:nvPr>
            <p:ph type="ftr" sz="quarter" idx="11"/>
          </p:nvPr>
        </p:nvSpPr>
        <p:spPr>
          <a:ln/>
        </p:spPr>
        <p:txBody>
          <a:bodyPr/>
          <a:lstStyle>
            <a:lvl1pPr>
              <a:defRPr/>
            </a:lvl1pPr>
          </a:lstStyle>
          <a:p>
            <a:pPr>
              <a:defRPr/>
            </a:pPr>
            <a:endParaRPr/>
          </a:p>
        </p:txBody>
      </p:sp>
      <p:sp>
        <p:nvSpPr>
          <p:cNvPr id="7" name="Rectangle 6"/>
          <p:cNvSpPr txBox="1">
            <a:spLocks noGrp="1"/>
          </p:cNvSpPr>
          <p:nvPr>
            <p:ph type="sldNum" sz="quarter" idx="12"/>
          </p:nvPr>
        </p:nvSpPr>
        <p:spPr>
          <a:ln/>
        </p:spPr>
        <p:txBody>
          <a:bodyPr/>
          <a:lstStyle>
            <a:lvl1pPr>
              <a:defRPr/>
            </a:lvl1pPr>
          </a:lstStyle>
          <a:p>
            <a:pPr>
              <a:defRPr/>
            </a:pPr>
            <a:fld id="{98DCA457-009E-475C-9D95-C4C299864906}" type="slidenum">
              <a:rPr/>
              <a:pPr>
                <a:defRPr/>
              </a:pPr>
              <a:t>‹#›</a:t>
            </a:fld>
            <a:endParaRPr/>
          </a:p>
        </p:txBody>
      </p:sp>
    </p:spTree>
    <p:extLst>
      <p:ext uri="{BB962C8B-B14F-4D97-AF65-F5344CB8AC3E}">
        <p14:creationId xmlns:p14="http://schemas.microsoft.com/office/powerpoint/2010/main" val="1446918519"/>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10"/>
          </p:nvPr>
        </p:nvSpPr>
        <p:spPr>
          <a:ln/>
        </p:spPr>
        <p:txBody>
          <a:bodyPr/>
          <a:lstStyle>
            <a:lvl1pPr>
              <a:defRPr/>
            </a:lvl1pPr>
          </a:lstStyle>
          <a:p>
            <a:pPr>
              <a:defRPr/>
            </a:pPr>
            <a:fld id="{21F388EE-E847-4933-AB4D-02FAD9720628}" type="datetime1">
              <a:rPr lang="en-US"/>
              <a:pPr>
                <a:defRPr/>
              </a:pPr>
              <a:t>9/29/17</a:t>
            </a:fld>
            <a:endParaRPr/>
          </a:p>
        </p:txBody>
      </p:sp>
      <p:sp>
        <p:nvSpPr>
          <p:cNvPr id="5" name="Rectangle 5"/>
          <p:cNvSpPr txBox="1">
            <a:spLocks noGrp="1"/>
          </p:cNvSpPr>
          <p:nvPr>
            <p:ph type="ftr" sz="quarter" idx="11"/>
          </p:nvPr>
        </p:nvSpPr>
        <p:spPr>
          <a:ln/>
        </p:spPr>
        <p:txBody>
          <a:bodyPr/>
          <a:lstStyle>
            <a:lvl1pPr>
              <a:defRPr/>
            </a:lvl1pPr>
          </a:lstStyle>
          <a:p>
            <a:pPr>
              <a:defRPr/>
            </a:pPr>
            <a:endParaRPr/>
          </a:p>
        </p:txBody>
      </p:sp>
      <p:sp>
        <p:nvSpPr>
          <p:cNvPr id="6" name="Rectangle 6"/>
          <p:cNvSpPr txBox="1">
            <a:spLocks noGrp="1"/>
          </p:cNvSpPr>
          <p:nvPr>
            <p:ph type="sldNum" sz="quarter" idx="12"/>
          </p:nvPr>
        </p:nvSpPr>
        <p:spPr>
          <a:ln/>
        </p:spPr>
        <p:txBody>
          <a:bodyPr/>
          <a:lstStyle>
            <a:lvl1pPr>
              <a:defRPr/>
            </a:lvl1pPr>
          </a:lstStyle>
          <a:p>
            <a:pPr>
              <a:defRPr/>
            </a:pPr>
            <a:fld id="{6461AD71-E8AF-49BD-9F06-72EE41AF7F77}" type="slidenum">
              <a:rPr/>
              <a:pPr>
                <a:defRPr/>
              </a:pPr>
              <a:t>‹#›</a:t>
            </a:fld>
            <a:endParaRPr/>
          </a:p>
        </p:txBody>
      </p:sp>
    </p:spTree>
    <p:extLst>
      <p:ext uri="{BB962C8B-B14F-4D97-AF65-F5344CB8AC3E}">
        <p14:creationId xmlns:p14="http://schemas.microsoft.com/office/powerpoint/2010/main" val="868647273"/>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277813"/>
            <a:ext cx="2057400" cy="585311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277813"/>
            <a:ext cx="6019796" cy="585311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10"/>
          </p:nvPr>
        </p:nvSpPr>
        <p:spPr>
          <a:ln/>
        </p:spPr>
        <p:txBody>
          <a:bodyPr/>
          <a:lstStyle>
            <a:lvl1pPr>
              <a:defRPr/>
            </a:lvl1pPr>
          </a:lstStyle>
          <a:p>
            <a:pPr>
              <a:defRPr/>
            </a:pPr>
            <a:fld id="{7CD08ADA-E692-4634-8385-75D0314BA4CB}" type="datetime1">
              <a:rPr lang="en-US"/>
              <a:pPr>
                <a:defRPr/>
              </a:pPr>
              <a:t>9/29/17</a:t>
            </a:fld>
            <a:endParaRPr/>
          </a:p>
        </p:txBody>
      </p:sp>
      <p:sp>
        <p:nvSpPr>
          <p:cNvPr id="5" name="Rectangle 5"/>
          <p:cNvSpPr txBox="1">
            <a:spLocks noGrp="1"/>
          </p:cNvSpPr>
          <p:nvPr>
            <p:ph type="ftr" sz="quarter" idx="11"/>
          </p:nvPr>
        </p:nvSpPr>
        <p:spPr>
          <a:ln/>
        </p:spPr>
        <p:txBody>
          <a:bodyPr/>
          <a:lstStyle>
            <a:lvl1pPr>
              <a:defRPr/>
            </a:lvl1pPr>
          </a:lstStyle>
          <a:p>
            <a:pPr>
              <a:defRPr/>
            </a:pPr>
            <a:endParaRPr/>
          </a:p>
        </p:txBody>
      </p:sp>
      <p:sp>
        <p:nvSpPr>
          <p:cNvPr id="6" name="Rectangle 6"/>
          <p:cNvSpPr txBox="1">
            <a:spLocks noGrp="1"/>
          </p:cNvSpPr>
          <p:nvPr>
            <p:ph type="sldNum" sz="quarter" idx="12"/>
          </p:nvPr>
        </p:nvSpPr>
        <p:spPr>
          <a:ln/>
        </p:spPr>
        <p:txBody>
          <a:bodyPr/>
          <a:lstStyle>
            <a:lvl1pPr>
              <a:defRPr/>
            </a:lvl1pPr>
          </a:lstStyle>
          <a:p>
            <a:pPr>
              <a:defRPr/>
            </a:pPr>
            <a:fld id="{C84DB8DD-8DD7-4E05-9251-C6319AC96420}" type="slidenum">
              <a:rPr/>
              <a:pPr>
                <a:defRPr/>
              </a:pPr>
              <a:t>‹#›</a:t>
            </a:fld>
            <a:endParaRPr/>
          </a:p>
        </p:txBody>
      </p:sp>
    </p:spTree>
    <p:extLst>
      <p:ext uri="{BB962C8B-B14F-4D97-AF65-F5344CB8AC3E}">
        <p14:creationId xmlns:p14="http://schemas.microsoft.com/office/powerpoint/2010/main" val="332966943"/>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600200"/>
            <a:ext cx="4038603" cy="453072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600200"/>
            <a:ext cx="4038603" cy="218916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txBox="1">
            <a:spLocks noGrp="1"/>
          </p:cNvSpPr>
          <p:nvPr>
            <p:ph idx="3"/>
          </p:nvPr>
        </p:nvSpPr>
        <p:spPr>
          <a:xfrm>
            <a:off x="4648196" y="3941758"/>
            <a:ext cx="4038603" cy="218916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txBox="1">
            <a:spLocks noGrp="1"/>
          </p:cNvSpPr>
          <p:nvPr>
            <p:ph type="dt" sz="half" idx="10"/>
          </p:nvPr>
        </p:nvSpPr>
        <p:spPr>
          <a:ln/>
        </p:spPr>
        <p:txBody>
          <a:bodyPr/>
          <a:lstStyle>
            <a:lvl1pPr>
              <a:defRPr/>
            </a:lvl1pPr>
          </a:lstStyle>
          <a:p>
            <a:pPr>
              <a:defRPr/>
            </a:pPr>
            <a:fld id="{89F8AD5C-0238-4F99-8F11-0DF125FDEECF}" type="datetime1">
              <a:rPr lang="en-US"/>
              <a:pPr>
                <a:defRPr/>
              </a:pPr>
              <a:t>9/29/17</a:t>
            </a:fld>
            <a:endParaRPr/>
          </a:p>
        </p:txBody>
      </p:sp>
      <p:sp>
        <p:nvSpPr>
          <p:cNvPr id="7" name="Rectangle 5"/>
          <p:cNvSpPr txBox="1">
            <a:spLocks noGrp="1"/>
          </p:cNvSpPr>
          <p:nvPr>
            <p:ph type="ftr" sz="quarter" idx="11"/>
          </p:nvPr>
        </p:nvSpPr>
        <p:spPr>
          <a:ln/>
        </p:spPr>
        <p:txBody>
          <a:bodyPr/>
          <a:lstStyle>
            <a:lvl1pPr>
              <a:defRPr/>
            </a:lvl1pPr>
          </a:lstStyle>
          <a:p>
            <a:pPr>
              <a:defRPr/>
            </a:pPr>
            <a:endParaRPr/>
          </a:p>
        </p:txBody>
      </p:sp>
      <p:sp>
        <p:nvSpPr>
          <p:cNvPr id="8" name="Rectangle 6"/>
          <p:cNvSpPr txBox="1">
            <a:spLocks noGrp="1"/>
          </p:cNvSpPr>
          <p:nvPr>
            <p:ph type="sldNum" sz="quarter" idx="12"/>
          </p:nvPr>
        </p:nvSpPr>
        <p:spPr>
          <a:ln/>
        </p:spPr>
        <p:txBody>
          <a:bodyPr/>
          <a:lstStyle>
            <a:lvl1pPr>
              <a:defRPr/>
            </a:lvl1pPr>
          </a:lstStyle>
          <a:p>
            <a:pPr>
              <a:defRPr/>
            </a:pPr>
            <a:fld id="{FDB1C7C9-2EE6-43AF-A509-F9F89D333FF0}" type="slidenum">
              <a:rPr/>
              <a:pPr>
                <a:defRPr/>
              </a:pPr>
              <a:t>‹#›</a:t>
            </a:fld>
            <a:endParaRPr/>
          </a:p>
        </p:txBody>
      </p:sp>
    </p:spTree>
    <p:extLst>
      <p:ext uri="{BB962C8B-B14F-4D97-AF65-F5344CB8AC3E}">
        <p14:creationId xmlns:p14="http://schemas.microsoft.com/office/powerpoint/2010/main" val="1029016434"/>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p:nvPr/>
        </p:nvSpPr>
        <p:spPr>
          <a:xfrm>
            <a:off x="609600" y="1219200"/>
            <a:ext cx="7924800" cy="914400"/>
          </a:xfrm>
          <a:custGeom>
            <a:avLst/>
            <a:gdLst>
              <a:gd name="f0" fmla="val 10800000"/>
              <a:gd name="f1" fmla="val 5400000"/>
              <a:gd name="f2" fmla="val 180"/>
              <a:gd name="f3" fmla="val w"/>
              <a:gd name="f4" fmla="val h"/>
              <a:gd name="f5" fmla="val 0"/>
              <a:gd name="f6" fmla="val 1000"/>
              <a:gd name="f7" fmla="+- 0 0 -90"/>
              <a:gd name="f8" fmla="*/ f3 1 1000"/>
              <a:gd name="f9" fmla="*/ f4 1 1000"/>
              <a:gd name="f10" fmla="+- f6 0 f5"/>
              <a:gd name="f11" fmla="*/ f7 f0 1"/>
              <a:gd name="f12" fmla="*/ f10 1 1000"/>
              <a:gd name="f13" fmla="*/ f11 1 f2"/>
              <a:gd name="f14" fmla="*/ 0 1 f12"/>
              <a:gd name="f15" fmla="*/ 1000 1 f12"/>
              <a:gd name="f16" fmla="*/ f6 1 f12"/>
              <a:gd name="f17" fmla="+- f13 0 f1"/>
              <a:gd name="f18" fmla="*/ f14 f8 1"/>
              <a:gd name="f19" fmla="*/ f16 f8 1"/>
              <a:gd name="f20" fmla="*/ f16 f9 1"/>
              <a:gd name="f21" fmla="*/ f14 f9 1"/>
              <a:gd name="f22" fmla="*/ f15 f9 1"/>
              <a:gd name="f23" fmla="*/ f15 f8 1"/>
            </a:gdLst>
            <a:ahLst/>
            <a:cxnLst>
              <a:cxn ang="3cd4">
                <a:pos x="hc" y="t"/>
              </a:cxn>
              <a:cxn ang="0">
                <a:pos x="r" y="vc"/>
              </a:cxn>
              <a:cxn ang="cd4">
                <a:pos x="hc" y="b"/>
              </a:cxn>
              <a:cxn ang="cd2">
                <a:pos x="l" y="vc"/>
              </a:cxn>
              <a:cxn ang="f17">
                <a:pos x="f18" y="f22"/>
              </a:cxn>
              <a:cxn ang="f17">
                <a:pos x="f18" y="f21"/>
              </a:cxn>
              <a:cxn ang="f17">
                <a:pos x="f23" y="f21"/>
              </a:cxn>
            </a:cxnLst>
            <a:rect l="f18" t="f21" r="f19" b="f20"/>
            <a:pathLst>
              <a:path w="1000" h="1000">
                <a:moveTo>
                  <a:pt x="f5" y="f6"/>
                </a:moveTo>
                <a:lnTo>
                  <a:pt x="f5" y="f5"/>
                </a:lnTo>
                <a:lnTo>
                  <a:pt x="f6" y="f5"/>
                </a:lnTo>
              </a:path>
            </a:pathLst>
          </a:custGeom>
          <a:noFill/>
          <a:ln w="25402">
            <a:solidFill>
              <a:srgbClr val="0F6FC6"/>
            </a:solidFill>
            <a:prstDash val="solid"/>
            <a:miter/>
          </a:ln>
        </p:spPr>
        <p:txBody>
          <a:bodyPr/>
          <a:lstStyle/>
          <a:p>
            <a:pPr fontAlgn="auto">
              <a:spcBef>
                <a:spcPts val="0"/>
              </a:spcBef>
              <a:spcAft>
                <a:spcPts val="0"/>
              </a:spcAft>
              <a:defRPr sz="1800" b="0" i="0" u="none" strike="noStrike" kern="0" cap="none" spc="0" baseline="0">
                <a:solidFill>
                  <a:srgbClr val="000000"/>
                </a:solidFill>
                <a:uFillTx/>
              </a:defRPr>
            </a:pPr>
            <a:endParaRPr lang="en-US" kern="0">
              <a:solidFill>
                <a:srgbClr val="000000"/>
              </a:solidFill>
              <a:latin typeface="Arial"/>
              <a:ea typeface="MS PGothic" pitchFamily="34" charset="-128"/>
              <a:cs typeface="Arial" pitchFamily="34" charset="0"/>
            </a:endParaRPr>
          </a:p>
        </p:txBody>
      </p:sp>
      <p:sp>
        <p:nvSpPr>
          <p:cNvPr id="7" name="Line 8"/>
          <p:cNvSpPr/>
          <p:nvPr/>
        </p:nvSpPr>
        <p:spPr>
          <a:xfrm>
            <a:off x="1981200" y="3962400"/>
            <a:ext cx="6511925"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a:solidFill>
              <a:srgbClr val="0F6FC6"/>
            </a:solidFill>
            <a:prstDash val="solid"/>
            <a:round/>
          </a:ln>
        </p:spPr>
        <p:txBody>
          <a:bodyPr/>
          <a:lstStyle/>
          <a:p>
            <a:pPr fontAlgn="auto">
              <a:spcBef>
                <a:spcPts val="0"/>
              </a:spcBef>
              <a:spcAft>
                <a:spcPts val="0"/>
              </a:spcAft>
              <a:defRPr sz="1800" b="0" i="0" u="none" strike="noStrike" kern="0" cap="none" spc="0" baseline="0">
                <a:solidFill>
                  <a:srgbClr val="000000"/>
                </a:solidFill>
                <a:uFillTx/>
              </a:defRPr>
            </a:pPr>
            <a:endParaRPr lang="en-US" kern="0">
              <a:solidFill>
                <a:srgbClr val="000000"/>
              </a:solidFill>
              <a:latin typeface="Arial"/>
              <a:ea typeface="MS PGothic" pitchFamily="34" charset="-128"/>
              <a:cs typeface="Arial" pitchFamily="34" charset="0"/>
            </a:endParaRPr>
          </a:p>
        </p:txBody>
      </p:sp>
      <p:pic>
        <p:nvPicPr>
          <p:cNvPr id="8" name="Picture 2" descr="6D535963-EC4A-46A5-8D4E-330FE87957CD@local"/>
          <p:cNvPicPr>
            <a:picLocks noChangeAspect="1"/>
          </p:cNvPicPr>
          <p:nvPr/>
        </p:nvPicPr>
        <p:blipFill>
          <a:blip r:embed="rId2" cstate="print"/>
          <a:srcRect/>
          <a:stretch>
            <a:fillRect/>
          </a:stretch>
        </p:blipFill>
        <p:spPr bwMode="auto">
          <a:xfrm>
            <a:off x="1646238" y="6191250"/>
            <a:ext cx="5851525" cy="590550"/>
          </a:xfrm>
          <a:prstGeom prst="rect">
            <a:avLst/>
          </a:prstGeom>
          <a:noFill/>
          <a:ln w="9525">
            <a:noFill/>
            <a:miter lim="800000"/>
            <a:headEnd/>
            <a:tailEnd/>
          </a:ln>
        </p:spPr>
      </p:pic>
      <p:sp>
        <p:nvSpPr>
          <p:cNvPr id="5" name="Rectangle 2"/>
          <p:cNvSpPr txBox="1">
            <a:spLocks noGrp="1"/>
          </p:cNvSpPr>
          <p:nvPr>
            <p:ph type="ctrTitle"/>
          </p:nvPr>
        </p:nvSpPr>
        <p:spPr>
          <a:xfrm>
            <a:off x="914400" y="1524003"/>
            <a:ext cx="7623179" cy="1752603"/>
          </a:xfrm>
        </p:spPr>
        <p:txBody>
          <a:bodyPr/>
          <a:lstStyle>
            <a:lvl1pPr>
              <a:defRPr sz="5000"/>
            </a:lvl1pPr>
          </a:lstStyle>
          <a:p>
            <a:pPr lvl="0"/>
            <a:r>
              <a:rPr lang="en-US"/>
              <a:t>Click to edit Master title style</a:t>
            </a:r>
          </a:p>
        </p:txBody>
      </p:sp>
      <p:sp>
        <p:nvSpPr>
          <p:cNvPr id="6" name="Rectangle 3"/>
          <p:cNvSpPr txBox="1">
            <a:spLocks noGrp="1"/>
          </p:cNvSpPr>
          <p:nvPr>
            <p:ph type="subTitle" idx="1"/>
          </p:nvPr>
        </p:nvSpPr>
        <p:spPr>
          <a:xfrm>
            <a:off x="1981203" y="3962396"/>
            <a:ext cx="6553203" cy="1752603"/>
          </a:xfrm>
        </p:spPr>
        <p:txBody>
          <a:bodyPr/>
          <a:lstStyle>
            <a:lvl1pPr marL="0" indent="0">
              <a:buNone/>
              <a:defRPr sz="2800"/>
            </a:lvl1pPr>
          </a:lstStyle>
          <a:p>
            <a:pPr lvl="0"/>
            <a:r>
              <a:rPr lang="en-US"/>
              <a:t>Click to edit Master subtitle style</a:t>
            </a:r>
          </a:p>
        </p:txBody>
      </p:sp>
      <p:sp>
        <p:nvSpPr>
          <p:cNvPr id="9" name="Rectangle 4"/>
          <p:cNvSpPr txBox="1">
            <a:spLocks noGrp="1"/>
          </p:cNvSpPr>
          <p:nvPr>
            <p:ph type="dt" sz="half" idx="10"/>
          </p:nvPr>
        </p:nvSpPr>
        <p:spPr/>
        <p:txBody>
          <a:bodyPr/>
          <a:lstStyle>
            <a:lvl1pPr>
              <a:defRPr/>
            </a:lvl1pPr>
          </a:lstStyle>
          <a:p>
            <a:pPr>
              <a:defRPr/>
            </a:pPr>
            <a:fld id="{B71D3604-6C88-4A45-A7BE-A85FB83EBAC9}" type="datetime1">
              <a:rPr lang="en-US"/>
              <a:pPr>
                <a:defRPr/>
              </a:pPr>
              <a:t>9/29/17</a:t>
            </a:fld>
            <a:endParaRPr/>
          </a:p>
        </p:txBody>
      </p:sp>
      <p:sp>
        <p:nvSpPr>
          <p:cNvPr id="10" name="Rectangle 5"/>
          <p:cNvSpPr txBox="1">
            <a:spLocks noGrp="1"/>
          </p:cNvSpPr>
          <p:nvPr>
            <p:ph type="ftr" sz="quarter" idx="11"/>
          </p:nvPr>
        </p:nvSpPr>
        <p:spPr>
          <a:xfrm>
            <a:off x="3124200" y="6243638"/>
            <a:ext cx="2895600" cy="457200"/>
          </a:xfrm>
        </p:spPr>
        <p:txBody>
          <a:bodyPr/>
          <a:lstStyle>
            <a:lvl1pPr>
              <a:defRPr/>
            </a:lvl1pPr>
          </a:lstStyle>
          <a:p>
            <a:pPr>
              <a:defRPr/>
            </a:pPr>
            <a:endParaRPr/>
          </a:p>
        </p:txBody>
      </p:sp>
      <p:sp>
        <p:nvSpPr>
          <p:cNvPr id="11" name="Rectangle 6"/>
          <p:cNvSpPr txBox="1">
            <a:spLocks noGrp="1"/>
          </p:cNvSpPr>
          <p:nvPr>
            <p:ph type="sldNum" sz="quarter" idx="12"/>
          </p:nvPr>
        </p:nvSpPr>
        <p:spPr/>
        <p:txBody>
          <a:bodyPr/>
          <a:lstStyle>
            <a:lvl1pPr>
              <a:defRPr/>
            </a:lvl1pPr>
          </a:lstStyle>
          <a:p>
            <a:pPr>
              <a:defRPr/>
            </a:pPr>
            <a:fld id="{478A4EE6-183A-4B67-8739-B68FB5E4C623}" type="slidenum">
              <a:rPr/>
              <a:pPr>
                <a:defRPr/>
              </a:pPr>
              <a:t>‹#›</a:t>
            </a:fld>
            <a:endParaRPr/>
          </a:p>
        </p:txBody>
      </p:sp>
    </p:spTree>
    <p:extLst>
      <p:ext uri="{BB962C8B-B14F-4D97-AF65-F5344CB8AC3E}">
        <p14:creationId xmlns:p14="http://schemas.microsoft.com/office/powerpoint/2010/main" val="266555108"/>
      </p:ext>
    </p:extLst>
  </p:cSld>
  <p:clrMapOvr>
    <a:masterClrMapping/>
  </p:clrMapOvr>
  <p:transition xmlns:p14="http://schemas.microsoft.com/office/powerpoint/2010/main"/>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10"/>
          </p:nvPr>
        </p:nvSpPr>
        <p:spPr>
          <a:ln/>
        </p:spPr>
        <p:txBody>
          <a:bodyPr/>
          <a:lstStyle>
            <a:lvl1pPr>
              <a:defRPr/>
            </a:lvl1pPr>
          </a:lstStyle>
          <a:p>
            <a:pPr>
              <a:defRPr/>
            </a:pPr>
            <a:fld id="{0920CF41-0A38-4AF1-B885-45ADB5695054}" type="datetime1">
              <a:rPr lang="en-US"/>
              <a:pPr>
                <a:defRPr/>
              </a:pPr>
              <a:t>9/29/17</a:t>
            </a:fld>
            <a:endParaRPr/>
          </a:p>
        </p:txBody>
      </p:sp>
      <p:sp>
        <p:nvSpPr>
          <p:cNvPr id="5" name="Rectangle 5"/>
          <p:cNvSpPr txBox="1">
            <a:spLocks noGrp="1"/>
          </p:cNvSpPr>
          <p:nvPr>
            <p:ph type="ftr" sz="quarter" idx="11"/>
          </p:nvPr>
        </p:nvSpPr>
        <p:spPr>
          <a:ln/>
        </p:spPr>
        <p:txBody>
          <a:bodyPr/>
          <a:lstStyle>
            <a:lvl1pPr>
              <a:defRPr/>
            </a:lvl1pPr>
          </a:lstStyle>
          <a:p>
            <a:pPr>
              <a:defRPr/>
            </a:pPr>
            <a:endParaRPr/>
          </a:p>
        </p:txBody>
      </p:sp>
      <p:sp>
        <p:nvSpPr>
          <p:cNvPr id="6" name="Rectangle 6"/>
          <p:cNvSpPr txBox="1">
            <a:spLocks noGrp="1"/>
          </p:cNvSpPr>
          <p:nvPr>
            <p:ph type="sldNum" sz="quarter" idx="12"/>
          </p:nvPr>
        </p:nvSpPr>
        <p:spPr>
          <a:ln/>
        </p:spPr>
        <p:txBody>
          <a:bodyPr/>
          <a:lstStyle>
            <a:lvl1pPr>
              <a:defRPr/>
            </a:lvl1pPr>
          </a:lstStyle>
          <a:p>
            <a:pPr>
              <a:defRPr/>
            </a:pPr>
            <a:fld id="{6D8C20BE-7E6E-45A8-8564-EE7CB4C25D12}" type="slidenum">
              <a:rPr/>
              <a:pPr>
                <a:defRPr/>
              </a:pPr>
              <a:t>‹#›</a:t>
            </a:fld>
            <a:endParaRPr/>
          </a:p>
        </p:txBody>
      </p:sp>
    </p:spTree>
    <p:extLst>
      <p:ext uri="{BB962C8B-B14F-4D97-AF65-F5344CB8AC3E}">
        <p14:creationId xmlns:p14="http://schemas.microsoft.com/office/powerpoint/2010/main" val="1514389357"/>
      </p:ext>
    </p:extLst>
  </p:cSld>
  <p:clrMapOvr>
    <a:masterClrMapping/>
  </p:clrMapOvr>
  <p:transition xmlns:p14="http://schemas.microsoft.com/office/powerpoint/2010/main"/>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lstStyle>
            <a:lvl1pPr>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p:cNvSpPr txBox="1">
            <a:spLocks noGrp="1"/>
          </p:cNvSpPr>
          <p:nvPr>
            <p:ph type="dt" sz="half" idx="10"/>
          </p:nvPr>
        </p:nvSpPr>
        <p:spPr>
          <a:ln/>
        </p:spPr>
        <p:txBody>
          <a:bodyPr/>
          <a:lstStyle>
            <a:lvl1pPr>
              <a:defRPr/>
            </a:lvl1pPr>
          </a:lstStyle>
          <a:p>
            <a:pPr>
              <a:defRPr/>
            </a:pPr>
            <a:fld id="{5E9F0345-957D-4285-9E63-FF270A675886}" type="datetime1">
              <a:rPr lang="en-US"/>
              <a:pPr>
                <a:defRPr/>
              </a:pPr>
              <a:t>9/29/17</a:t>
            </a:fld>
            <a:endParaRPr/>
          </a:p>
        </p:txBody>
      </p:sp>
      <p:sp>
        <p:nvSpPr>
          <p:cNvPr id="5" name="Rectangle 5"/>
          <p:cNvSpPr txBox="1">
            <a:spLocks noGrp="1"/>
          </p:cNvSpPr>
          <p:nvPr>
            <p:ph type="ftr" sz="quarter" idx="11"/>
          </p:nvPr>
        </p:nvSpPr>
        <p:spPr>
          <a:ln/>
        </p:spPr>
        <p:txBody>
          <a:bodyPr/>
          <a:lstStyle>
            <a:lvl1pPr>
              <a:defRPr/>
            </a:lvl1pPr>
          </a:lstStyle>
          <a:p>
            <a:pPr>
              <a:defRPr/>
            </a:pPr>
            <a:endParaRPr/>
          </a:p>
        </p:txBody>
      </p:sp>
      <p:sp>
        <p:nvSpPr>
          <p:cNvPr id="6" name="Rectangle 6"/>
          <p:cNvSpPr txBox="1">
            <a:spLocks noGrp="1"/>
          </p:cNvSpPr>
          <p:nvPr>
            <p:ph type="sldNum" sz="quarter" idx="12"/>
          </p:nvPr>
        </p:nvSpPr>
        <p:spPr>
          <a:ln/>
        </p:spPr>
        <p:txBody>
          <a:bodyPr/>
          <a:lstStyle>
            <a:lvl1pPr>
              <a:defRPr/>
            </a:lvl1pPr>
          </a:lstStyle>
          <a:p>
            <a:pPr>
              <a:defRPr/>
            </a:pPr>
            <a:fld id="{A4A27C2F-3350-45CC-BC7B-B67D5F3CE8DF}" type="slidenum">
              <a:rPr/>
              <a:pPr>
                <a:defRPr/>
              </a:pPr>
              <a:t>‹#›</a:t>
            </a:fld>
            <a:endParaRPr/>
          </a:p>
        </p:txBody>
      </p:sp>
    </p:spTree>
    <p:extLst>
      <p:ext uri="{BB962C8B-B14F-4D97-AF65-F5344CB8AC3E}">
        <p14:creationId xmlns:p14="http://schemas.microsoft.com/office/powerpoint/2010/main" val="1382750579"/>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600200"/>
            <a:ext cx="4038603" cy="4530723"/>
          </a:xfrm>
        </p:spPr>
        <p:txBody>
          <a:bodyPr/>
          <a:lstStyle>
            <a:lvl1pPr>
              <a:defRPr sz="2800"/>
            </a:lvl1pPr>
            <a:lvl2pPr>
              <a:defRPr sz="2400"/>
            </a:lvl2pPr>
            <a:lvl3pPr>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600200"/>
            <a:ext cx="4038603" cy="4530723"/>
          </a:xfrm>
        </p:spPr>
        <p:txBody>
          <a:bodyPr/>
          <a:lstStyle>
            <a:lvl1pPr>
              <a:defRPr sz="2800"/>
            </a:lvl1pPr>
            <a:lvl2pPr>
              <a:defRPr sz="2400"/>
            </a:lvl2pPr>
            <a:lvl3pPr>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txBox="1">
            <a:spLocks noGrp="1"/>
          </p:cNvSpPr>
          <p:nvPr>
            <p:ph type="dt" sz="half" idx="10"/>
          </p:nvPr>
        </p:nvSpPr>
        <p:spPr>
          <a:ln/>
        </p:spPr>
        <p:txBody>
          <a:bodyPr/>
          <a:lstStyle>
            <a:lvl1pPr>
              <a:defRPr/>
            </a:lvl1pPr>
          </a:lstStyle>
          <a:p>
            <a:pPr>
              <a:defRPr/>
            </a:pPr>
            <a:fld id="{2E0C0FE9-2FA9-416D-BA55-75D31CA2E645}" type="datetime1">
              <a:rPr lang="en-US"/>
              <a:pPr>
                <a:defRPr/>
              </a:pPr>
              <a:t>9/29/17</a:t>
            </a:fld>
            <a:endParaRPr/>
          </a:p>
        </p:txBody>
      </p:sp>
      <p:sp>
        <p:nvSpPr>
          <p:cNvPr id="6" name="Rectangle 5"/>
          <p:cNvSpPr txBox="1">
            <a:spLocks noGrp="1"/>
          </p:cNvSpPr>
          <p:nvPr>
            <p:ph type="ftr" sz="quarter" idx="11"/>
          </p:nvPr>
        </p:nvSpPr>
        <p:spPr>
          <a:ln/>
        </p:spPr>
        <p:txBody>
          <a:bodyPr/>
          <a:lstStyle>
            <a:lvl1pPr>
              <a:defRPr/>
            </a:lvl1pPr>
          </a:lstStyle>
          <a:p>
            <a:pPr>
              <a:defRPr/>
            </a:pPr>
            <a:endParaRPr/>
          </a:p>
        </p:txBody>
      </p:sp>
      <p:sp>
        <p:nvSpPr>
          <p:cNvPr id="7" name="Rectangle 6"/>
          <p:cNvSpPr txBox="1">
            <a:spLocks noGrp="1"/>
          </p:cNvSpPr>
          <p:nvPr>
            <p:ph type="sldNum" sz="quarter" idx="12"/>
          </p:nvPr>
        </p:nvSpPr>
        <p:spPr>
          <a:ln/>
        </p:spPr>
        <p:txBody>
          <a:bodyPr/>
          <a:lstStyle>
            <a:lvl1pPr>
              <a:defRPr/>
            </a:lvl1pPr>
          </a:lstStyle>
          <a:p>
            <a:pPr>
              <a:defRPr/>
            </a:pPr>
            <a:fld id="{5D42A431-CCA5-4F09-8F67-EC984D00F72A}" type="slidenum">
              <a:rPr/>
              <a:pPr>
                <a:defRPr/>
              </a:pPr>
              <a:t>‹#›</a:t>
            </a:fld>
            <a:endParaRPr/>
          </a:p>
        </p:txBody>
      </p:sp>
    </p:spTree>
    <p:extLst>
      <p:ext uri="{BB962C8B-B14F-4D97-AF65-F5344CB8AC3E}">
        <p14:creationId xmlns:p14="http://schemas.microsoft.com/office/powerpoint/2010/main" val="3028116197"/>
      </p:ext>
    </p:extLst>
  </p:cSld>
  <p:clrMapOvr>
    <a:masterClrMapping/>
  </p:clrMapOvr>
  <p:transition xmlns:p14="http://schemas.microsoft.com/office/powerpoint/2010/main"/>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txBox="1">
            <a:spLocks noGrp="1"/>
          </p:cNvSpPr>
          <p:nvPr>
            <p:ph type="dt" sz="half" idx="10"/>
          </p:nvPr>
        </p:nvSpPr>
        <p:spPr>
          <a:ln/>
        </p:spPr>
        <p:txBody>
          <a:bodyPr/>
          <a:lstStyle>
            <a:lvl1pPr>
              <a:defRPr/>
            </a:lvl1pPr>
          </a:lstStyle>
          <a:p>
            <a:pPr>
              <a:defRPr/>
            </a:pPr>
            <a:fld id="{34F545C4-8F1E-4FAE-8E91-311E8D6A0B34}" type="datetime1">
              <a:rPr lang="en-US"/>
              <a:pPr>
                <a:defRPr/>
              </a:pPr>
              <a:t>9/29/17</a:t>
            </a:fld>
            <a:endParaRPr/>
          </a:p>
        </p:txBody>
      </p:sp>
      <p:sp>
        <p:nvSpPr>
          <p:cNvPr id="8" name="Rectangle 5"/>
          <p:cNvSpPr txBox="1">
            <a:spLocks noGrp="1"/>
          </p:cNvSpPr>
          <p:nvPr>
            <p:ph type="ftr" sz="quarter" idx="11"/>
          </p:nvPr>
        </p:nvSpPr>
        <p:spPr>
          <a:ln/>
        </p:spPr>
        <p:txBody>
          <a:bodyPr/>
          <a:lstStyle>
            <a:lvl1pPr>
              <a:defRPr/>
            </a:lvl1pPr>
          </a:lstStyle>
          <a:p>
            <a:pPr>
              <a:defRPr/>
            </a:pPr>
            <a:endParaRPr/>
          </a:p>
        </p:txBody>
      </p:sp>
      <p:sp>
        <p:nvSpPr>
          <p:cNvPr id="9" name="Rectangle 6"/>
          <p:cNvSpPr txBox="1">
            <a:spLocks noGrp="1"/>
          </p:cNvSpPr>
          <p:nvPr>
            <p:ph type="sldNum" sz="quarter" idx="12"/>
          </p:nvPr>
        </p:nvSpPr>
        <p:spPr>
          <a:ln/>
        </p:spPr>
        <p:txBody>
          <a:bodyPr/>
          <a:lstStyle>
            <a:lvl1pPr>
              <a:defRPr/>
            </a:lvl1pPr>
          </a:lstStyle>
          <a:p>
            <a:pPr>
              <a:defRPr/>
            </a:pPr>
            <a:fld id="{3D280B5C-63F1-479A-8DE4-D905DA18D056}" type="slidenum">
              <a:rPr/>
              <a:pPr>
                <a:defRPr/>
              </a:pPr>
              <a:t>‹#›</a:t>
            </a:fld>
            <a:endParaRPr/>
          </a:p>
        </p:txBody>
      </p:sp>
    </p:spTree>
    <p:extLst>
      <p:ext uri="{BB962C8B-B14F-4D97-AF65-F5344CB8AC3E}">
        <p14:creationId xmlns:p14="http://schemas.microsoft.com/office/powerpoint/2010/main" val="4238899708"/>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p:cNvSpPr txBox="1">
            <a:spLocks noGrp="1"/>
          </p:cNvSpPr>
          <p:nvPr>
            <p:ph type="dt" sz="half" idx="10"/>
          </p:nvPr>
        </p:nvSpPr>
        <p:spPr>
          <a:ln/>
        </p:spPr>
        <p:txBody>
          <a:bodyPr/>
          <a:lstStyle>
            <a:lvl1pPr>
              <a:defRPr/>
            </a:lvl1pPr>
          </a:lstStyle>
          <a:p>
            <a:pPr>
              <a:defRPr/>
            </a:pPr>
            <a:fld id="{27013C8F-965F-4D50-BD07-EAF9EC907E88}" type="datetime1">
              <a:rPr lang="en-US"/>
              <a:pPr>
                <a:defRPr/>
              </a:pPr>
              <a:t>9/29/17</a:t>
            </a:fld>
            <a:endParaRPr/>
          </a:p>
        </p:txBody>
      </p:sp>
      <p:sp>
        <p:nvSpPr>
          <p:cNvPr id="4" name="Rectangle 5"/>
          <p:cNvSpPr txBox="1">
            <a:spLocks noGrp="1"/>
          </p:cNvSpPr>
          <p:nvPr>
            <p:ph type="ftr" sz="quarter" idx="11"/>
          </p:nvPr>
        </p:nvSpPr>
        <p:spPr>
          <a:ln/>
        </p:spPr>
        <p:txBody>
          <a:bodyPr/>
          <a:lstStyle>
            <a:lvl1pPr>
              <a:defRPr/>
            </a:lvl1pPr>
          </a:lstStyle>
          <a:p>
            <a:pPr>
              <a:defRPr/>
            </a:pPr>
            <a:endParaRPr/>
          </a:p>
        </p:txBody>
      </p:sp>
      <p:sp>
        <p:nvSpPr>
          <p:cNvPr id="5" name="Rectangle 6"/>
          <p:cNvSpPr txBox="1">
            <a:spLocks noGrp="1"/>
          </p:cNvSpPr>
          <p:nvPr>
            <p:ph type="sldNum" sz="quarter" idx="12"/>
          </p:nvPr>
        </p:nvSpPr>
        <p:spPr>
          <a:ln/>
        </p:spPr>
        <p:txBody>
          <a:bodyPr/>
          <a:lstStyle>
            <a:lvl1pPr>
              <a:defRPr/>
            </a:lvl1pPr>
          </a:lstStyle>
          <a:p>
            <a:pPr>
              <a:defRPr/>
            </a:pPr>
            <a:fld id="{C58B501D-6786-4AA0-8407-19CFC1CC568C}" type="slidenum">
              <a:rPr/>
              <a:pPr>
                <a:defRPr/>
              </a:pPr>
              <a:t>‹#›</a:t>
            </a:fld>
            <a:endParaRPr/>
          </a:p>
        </p:txBody>
      </p:sp>
    </p:spTree>
    <p:extLst>
      <p:ext uri="{BB962C8B-B14F-4D97-AF65-F5344CB8AC3E}">
        <p14:creationId xmlns:p14="http://schemas.microsoft.com/office/powerpoint/2010/main" val="1833848029"/>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3176059-6E03-46B9-84E8-5A82AC99165A}" type="datetimeFigureOut">
              <a:rPr lang="en-US" smtClean="0"/>
              <a:pPr>
                <a:defRPr/>
              </a:pPr>
              <a:t>9/29/17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F9A4E60-6E13-489D-85D8-E2C3929DD7A2}" type="slidenum">
              <a:rPr lang="en-US" smtClean="0"/>
              <a:pPr>
                <a:defRPr/>
              </a:pPr>
              <a:t>‹#›</a:t>
            </a:fld>
            <a:endParaRPr lang="en-US" dirty="0"/>
          </a:p>
        </p:txBody>
      </p:sp>
    </p:spTree>
    <p:extLst>
      <p:ext uri="{BB962C8B-B14F-4D97-AF65-F5344CB8AC3E}">
        <p14:creationId xmlns:p14="http://schemas.microsoft.com/office/powerpoint/2010/main" val="28526032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txBox="1">
            <a:spLocks noGrp="1"/>
          </p:cNvSpPr>
          <p:nvPr>
            <p:ph type="dt" sz="half" idx="10"/>
          </p:nvPr>
        </p:nvSpPr>
        <p:spPr>
          <a:ln/>
        </p:spPr>
        <p:txBody>
          <a:bodyPr/>
          <a:lstStyle>
            <a:lvl1pPr>
              <a:defRPr/>
            </a:lvl1pPr>
          </a:lstStyle>
          <a:p>
            <a:pPr>
              <a:defRPr/>
            </a:pPr>
            <a:fld id="{7DF63301-BFDD-45E0-99AA-3580792D849B}" type="datetime1">
              <a:rPr lang="en-US"/>
              <a:pPr>
                <a:defRPr/>
              </a:pPr>
              <a:t>9/29/17</a:t>
            </a:fld>
            <a:endParaRPr/>
          </a:p>
        </p:txBody>
      </p:sp>
      <p:sp>
        <p:nvSpPr>
          <p:cNvPr id="3" name="Rectangle 5"/>
          <p:cNvSpPr txBox="1">
            <a:spLocks noGrp="1"/>
          </p:cNvSpPr>
          <p:nvPr>
            <p:ph type="ftr" sz="quarter" idx="11"/>
          </p:nvPr>
        </p:nvSpPr>
        <p:spPr>
          <a:ln/>
        </p:spPr>
        <p:txBody>
          <a:bodyPr/>
          <a:lstStyle>
            <a:lvl1pPr>
              <a:defRPr/>
            </a:lvl1pPr>
          </a:lstStyle>
          <a:p>
            <a:pPr>
              <a:defRPr/>
            </a:pPr>
            <a:endParaRPr/>
          </a:p>
        </p:txBody>
      </p:sp>
      <p:sp>
        <p:nvSpPr>
          <p:cNvPr id="4" name="Rectangle 6"/>
          <p:cNvSpPr txBox="1">
            <a:spLocks noGrp="1"/>
          </p:cNvSpPr>
          <p:nvPr>
            <p:ph type="sldNum" sz="quarter" idx="12"/>
          </p:nvPr>
        </p:nvSpPr>
        <p:spPr>
          <a:ln/>
        </p:spPr>
        <p:txBody>
          <a:bodyPr/>
          <a:lstStyle>
            <a:lvl1pPr>
              <a:defRPr/>
            </a:lvl1pPr>
          </a:lstStyle>
          <a:p>
            <a:pPr>
              <a:defRPr/>
            </a:pPr>
            <a:fld id="{C8B2F189-BDCE-4CA2-8316-47D0D526389F}" type="slidenum">
              <a:rPr/>
              <a:pPr>
                <a:defRPr/>
              </a:pPr>
              <a:t>‹#›</a:t>
            </a:fld>
            <a:endParaRPr/>
          </a:p>
        </p:txBody>
      </p:sp>
    </p:spTree>
    <p:extLst>
      <p:ext uri="{BB962C8B-B14F-4D97-AF65-F5344CB8AC3E}">
        <p14:creationId xmlns:p14="http://schemas.microsoft.com/office/powerpoint/2010/main" val="487030949"/>
      </p:ext>
    </p:extLst>
  </p:cSld>
  <p:clrMapOvr>
    <a:masterClrMapping/>
  </p:clrMapOvr>
  <p:transition xmlns:p14="http://schemas.microsoft.com/office/powerpoint/2010/main"/>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lstStyle>
            <a:lvl1pPr>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spcBef>
                <a:spcPts val="800"/>
              </a:spcBef>
              <a:defRPr sz="3200"/>
            </a:lvl1pPr>
            <a:lvl2pPr>
              <a:spcBef>
                <a:spcPts val="700"/>
              </a:spcBef>
              <a:defRPr sz="2800"/>
            </a:lvl2pPr>
            <a:lvl3pPr>
              <a:spcBef>
                <a:spcPts val="600"/>
              </a:spcBef>
              <a:defRPr sz="24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p:cNvSpPr txBox="1">
            <a:spLocks noGrp="1"/>
          </p:cNvSpPr>
          <p:nvPr>
            <p:ph type="dt" sz="half" idx="10"/>
          </p:nvPr>
        </p:nvSpPr>
        <p:spPr>
          <a:ln/>
        </p:spPr>
        <p:txBody>
          <a:bodyPr/>
          <a:lstStyle>
            <a:lvl1pPr>
              <a:defRPr/>
            </a:lvl1pPr>
          </a:lstStyle>
          <a:p>
            <a:pPr>
              <a:defRPr/>
            </a:pPr>
            <a:fld id="{B93ADA93-C8DB-4262-A8BE-ADACD4294F0D}" type="datetime1">
              <a:rPr lang="en-US"/>
              <a:pPr>
                <a:defRPr/>
              </a:pPr>
              <a:t>9/29/17</a:t>
            </a:fld>
            <a:endParaRPr/>
          </a:p>
        </p:txBody>
      </p:sp>
      <p:sp>
        <p:nvSpPr>
          <p:cNvPr id="6" name="Rectangle 5"/>
          <p:cNvSpPr txBox="1">
            <a:spLocks noGrp="1"/>
          </p:cNvSpPr>
          <p:nvPr>
            <p:ph type="ftr" sz="quarter" idx="11"/>
          </p:nvPr>
        </p:nvSpPr>
        <p:spPr>
          <a:ln/>
        </p:spPr>
        <p:txBody>
          <a:bodyPr/>
          <a:lstStyle>
            <a:lvl1pPr>
              <a:defRPr/>
            </a:lvl1pPr>
          </a:lstStyle>
          <a:p>
            <a:pPr>
              <a:defRPr/>
            </a:pPr>
            <a:endParaRPr/>
          </a:p>
        </p:txBody>
      </p:sp>
      <p:sp>
        <p:nvSpPr>
          <p:cNvPr id="7" name="Rectangle 6"/>
          <p:cNvSpPr txBox="1">
            <a:spLocks noGrp="1"/>
          </p:cNvSpPr>
          <p:nvPr>
            <p:ph type="sldNum" sz="quarter" idx="12"/>
          </p:nvPr>
        </p:nvSpPr>
        <p:spPr>
          <a:ln/>
        </p:spPr>
        <p:txBody>
          <a:bodyPr/>
          <a:lstStyle>
            <a:lvl1pPr>
              <a:defRPr/>
            </a:lvl1pPr>
          </a:lstStyle>
          <a:p>
            <a:pPr>
              <a:defRPr/>
            </a:pPr>
            <a:fld id="{8EF0F67A-7693-4503-B565-8090DCF38C6B}" type="slidenum">
              <a:rPr/>
              <a:pPr>
                <a:defRPr/>
              </a:pPr>
              <a:t>‹#›</a:t>
            </a:fld>
            <a:endParaRPr/>
          </a:p>
        </p:txBody>
      </p:sp>
    </p:spTree>
    <p:extLst>
      <p:ext uri="{BB962C8B-B14F-4D97-AF65-F5344CB8AC3E}">
        <p14:creationId xmlns:p14="http://schemas.microsoft.com/office/powerpoint/2010/main" val="4263473397"/>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lstStyle>
            <a:lvl1pPr>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spcBef>
                <a:spcPts val="800"/>
              </a:spcBef>
              <a:buNone/>
              <a:defRPr sz="3200"/>
            </a:lvl1pPr>
          </a:lstStyle>
          <a:p>
            <a:pPr lvl="0"/>
            <a:r>
              <a:rPr lang="en-US" noProof="0"/>
              <a:t>Click icon to add picture</a:t>
            </a:r>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p:cNvSpPr txBox="1">
            <a:spLocks noGrp="1"/>
          </p:cNvSpPr>
          <p:nvPr>
            <p:ph type="dt" sz="half" idx="10"/>
          </p:nvPr>
        </p:nvSpPr>
        <p:spPr>
          <a:ln/>
        </p:spPr>
        <p:txBody>
          <a:bodyPr/>
          <a:lstStyle>
            <a:lvl1pPr>
              <a:defRPr/>
            </a:lvl1pPr>
          </a:lstStyle>
          <a:p>
            <a:pPr>
              <a:defRPr/>
            </a:pPr>
            <a:fld id="{023214EA-34B1-4BD2-BAF2-5E28F76C22C0}" type="datetime1">
              <a:rPr lang="en-US"/>
              <a:pPr>
                <a:defRPr/>
              </a:pPr>
              <a:t>9/29/17</a:t>
            </a:fld>
            <a:endParaRPr/>
          </a:p>
        </p:txBody>
      </p:sp>
      <p:sp>
        <p:nvSpPr>
          <p:cNvPr id="6" name="Rectangle 5"/>
          <p:cNvSpPr txBox="1">
            <a:spLocks noGrp="1"/>
          </p:cNvSpPr>
          <p:nvPr>
            <p:ph type="ftr" sz="quarter" idx="11"/>
          </p:nvPr>
        </p:nvSpPr>
        <p:spPr>
          <a:ln/>
        </p:spPr>
        <p:txBody>
          <a:bodyPr/>
          <a:lstStyle>
            <a:lvl1pPr>
              <a:defRPr/>
            </a:lvl1pPr>
          </a:lstStyle>
          <a:p>
            <a:pPr>
              <a:defRPr/>
            </a:pPr>
            <a:endParaRPr/>
          </a:p>
        </p:txBody>
      </p:sp>
      <p:sp>
        <p:nvSpPr>
          <p:cNvPr id="7" name="Rectangle 6"/>
          <p:cNvSpPr txBox="1">
            <a:spLocks noGrp="1"/>
          </p:cNvSpPr>
          <p:nvPr>
            <p:ph type="sldNum" sz="quarter" idx="12"/>
          </p:nvPr>
        </p:nvSpPr>
        <p:spPr>
          <a:ln/>
        </p:spPr>
        <p:txBody>
          <a:bodyPr/>
          <a:lstStyle>
            <a:lvl1pPr>
              <a:defRPr/>
            </a:lvl1pPr>
          </a:lstStyle>
          <a:p>
            <a:pPr>
              <a:defRPr/>
            </a:pPr>
            <a:fld id="{98DCA457-009E-475C-9D95-C4C299864906}" type="slidenum">
              <a:rPr/>
              <a:pPr>
                <a:defRPr/>
              </a:pPr>
              <a:t>‹#›</a:t>
            </a:fld>
            <a:endParaRPr/>
          </a:p>
        </p:txBody>
      </p:sp>
    </p:spTree>
    <p:extLst>
      <p:ext uri="{BB962C8B-B14F-4D97-AF65-F5344CB8AC3E}">
        <p14:creationId xmlns:p14="http://schemas.microsoft.com/office/powerpoint/2010/main" val="757307474"/>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10"/>
          </p:nvPr>
        </p:nvSpPr>
        <p:spPr>
          <a:ln/>
        </p:spPr>
        <p:txBody>
          <a:bodyPr/>
          <a:lstStyle>
            <a:lvl1pPr>
              <a:defRPr/>
            </a:lvl1pPr>
          </a:lstStyle>
          <a:p>
            <a:pPr>
              <a:defRPr/>
            </a:pPr>
            <a:fld id="{21F388EE-E847-4933-AB4D-02FAD9720628}" type="datetime1">
              <a:rPr lang="en-US"/>
              <a:pPr>
                <a:defRPr/>
              </a:pPr>
              <a:t>9/29/17</a:t>
            </a:fld>
            <a:endParaRPr/>
          </a:p>
        </p:txBody>
      </p:sp>
      <p:sp>
        <p:nvSpPr>
          <p:cNvPr id="5" name="Rectangle 5"/>
          <p:cNvSpPr txBox="1">
            <a:spLocks noGrp="1"/>
          </p:cNvSpPr>
          <p:nvPr>
            <p:ph type="ftr" sz="quarter" idx="11"/>
          </p:nvPr>
        </p:nvSpPr>
        <p:spPr>
          <a:ln/>
        </p:spPr>
        <p:txBody>
          <a:bodyPr/>
          <a:lstStyle>
            <a:lvl1pPr>
              <a:defRPr/>
            </a:lvl1pPr>
          </a:lstStyle>
          <a:p>
            <a:pPr>
              <a:defRPr/>
            </a:pPr>
            <a:endParaRPr/>
          </a:p>
        </p:txBody>
      </p:sp>
      <p:sp>
        <p:nvSpPr>
          <p:cNvPr id="6" name="Rectangle 6"/>
          <p:cNvSpPr txBox="1">
            <a:spLocks noGrp="1"/>
          </p:cNvSpPr>
          <p:nvPr>
            <p:ph type="sldNum" sz="quarter" idx="12"/>
          </p:nvPr>
        </p:nvSpPr>
        <p:spPr>
          <a:ln/>
        </p:spPr>
        <p:txBody>
          <a:bodyPr/>
          <a:lstStyle>
            <a:lvl1pPr>
              <a:defRPr/>
            </a:lvl1pPr>
          </a:lstStyle>
          <a:p>
            <a:pPr>
              <a:defRPr/>
            </a:pPr>
            <a:fld id="{6461AD71-E8AF-49BD-9F06-72EE41AF7F77}" type="slidenum">
              <a:rPr/>
              <a:pPr>
                <a:defRPr/>
              </a:pPr>
              <a:t>‹#›</a:t>
            </a:fld>
            <a:endParaRPr/>
          </a:p>
        </p:txBody>
      </p:sp>
    </p:spTree>
    <p:extLst>
      <p:ext uri="{BB962C8B-B14F-4D97-AF65-F5344CB8AC3E}">
        <p14:creationId xmlns:p14="http://schemas.microsoft.com/office/powerpoint/2010/main" val="3706790919"/>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277813"/>
            <a:ext cx="2057400" cy="585311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277813"/>
            <a:ext cx="6019796" cy="585311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10"/>
          </p:nvPr>
        </p:nvSpPr>
        <p:spPr>
          <a:ln/>
        </p:spPr>
        <p:txBody>
          <a:bodyPr/>
          <a:lstStyle>
            <a:lvl1pPr>
              <a:defRPr/>
            </a:lvl1pPr>
          </a:lstStyle>
          <a:p>
            <a:pPr>
              <a:defRPr/>
            </a:pPr>
            <a:fld id="{7CD08ADA-E692-4634-8385-75D0314BA4CB}" type="datetime1">
              <a:rPr lang="en-US"/>
              <a:pPr>
                <a:defRPr/>
              </a:pPr>
              <a:t>9/29/17</a:t>
            </a:fld>
            <a:endParaRPr/>
          </a:p>
        </p:txBody>
      </p:sp>
      <p:sp>
        <p:nvSpPr>
          <p:cNvPr id="5" name="Rectangle 5"/>
          <p:cNvSpPr txBox="1">
            <a:spLocks noGrp="1"/>
          </p:cNvSpPr>
          <p:nvPr>
            <p:ph type="ftr" sz="quarter" idx="11"/>
          </p:nvPr>
        </p:nvSpPr>
        <p:spPr>
          <a:ln/>
        </p:spPr>
        <p:txBody>
          <a:bodyPr/>
          <a:lstStyle>
            <a:lvl1pPr>
              <a:defRPr/>
            </a:lvl1pPr>
          </a:lstStyle>
          <a:p>
            <a:pPr>
              <a:defRPr/>
            </a:pPr>
            <a:endParaRPr/>
          </a:p>
        </p:txBody>
      </p:sp>
      <p:sp>
        <p:nvSpPr>
          <p:cNvPr id="6" name="Rectangle 6"/>
          <p:cNvSpPr txBox="1">
            <a:spLocks noGrp="1"/>
          </p:cNvSpPr>
          <p:nvPr>
            <p:ph type="sldNum" sz="quarter" idx="12"/>
          </p:nvPr>
        </p:nvSpPr>
        <p:spPr>
          <a:ln/>
        </p:spPr>
        <p:txBody>
          <a:bodyPr/>
          <a:lstStyle>
            <a:lvl1pPr>
              <a:defRPr/>
            </a:lvl1pPr>
          </a:lstStyle>
          <a:p>
            <a:pPr>
              <a:defRPr/>
            </a:pPr>
            <a:fld id="{C84DB8DD-8DD7-4E05-9251-C6319AC96420}" type="slidenum">
              <a:rPr/>
              <a:pPr>
                <a:defRPr/>
              </a:pPr>
              <a:t>‹#›</a:t>
            </a:fld>
            <a:endParaRPr/>
          </a:p>
        </p:txBody>
      </p:sp>
    </p:spTree>
    <p:extLst>
      <p:ext uri="{BB962C8B-B14F-4D97-AF65-F5344CB8AC3E}">
        <p14:creationId xmlns:p14="http://schemas.microsoft.com/office/powerpoint/2010/main" val="70398601"/>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600200"/>
            <a:ext cx="4038603" cy="453072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600200"/>
            <a:ext cx="4038603" cy="218916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txBox="1">
            <a:spLocks noGrp="1"/>
          </p:cNvSpPr>
          <p:nvPr>
            <p:ph idx="3"/>
          </p:nvPr>
        </p:nvSpPr>
        <p:spPr>
          <a:xfrm>
            <a:off x="4648196" y="3941758"/>
            <a:ext cx="4038603" cy="218916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txBox="1">
            <a:spLocks noGrp="1"/>
          </p:cNvSpPr>
          <p:nvPr>
            <p:ph type="dt" sz="half" idx="10"/>
          </p:nvPr>
        </p:nvSpPr>
        <p:spPr>
          <a:ln/>
        </p:spPr>
        <p:txBody>
          <a:bodyPr/>
          <a:lstStyle>
            <a:lvl1pPr>
              <a:defRPr/>
            </a:lvl1pPr>
          </a:lstStyle>
          <a:p>
            <a:pPr>
              <a:defRPr/>
            </a:pPr>
            <a:fld id="{89F8AD5C-0238-4F99-8F11-0DF125FDEECF}" type="datetime1">
              <a:rPr lang="en-US"/>
              <a:pPr>
                <a:defRPr/>
              </a:pPr>
              <a:t>9/29/17</a:t>
            </a:fld>
            <a:endParaRPr/>
          </a:p>
        </p:txBody>
      </p:sp>
      <p:sp>
        <p:nvSpPr>
          <p:cNvPr id="7" name="Rectangle 5"/>
          <p:cNvSpPr txBox="1">
            <a:spLocks noGrp="1"/>
          </p:cNvSpPr>
          <p:nvPr>
            <p:ph type="ftr" sz="quarter" idx="11"/>
          </p:nvPr>
        </p:nvSpPr>
        <p:spPr>
          <a:ln/>
        </p:spPr>
        <p:txBody>
          <a:bodyPr/>
          <a:lstStyle>
            <a:lvl1pPr>
              <a:defRPr/>
            </a:lvl1pPr>
          </a:lstStyle>
          <a:p>
            <a:pPr>
              <a:defRPr/>
            </a:pPr>
            <a:endParaRPr/>
          </a:p>
        </p:txBody>
      </p:sp>
      <p:sp>
        <p:nvSpPr>
          <p:cNvPr id="8" name="Rectangle 6"/>
          <p:cNvSpPr txBox="1">
            <a:spLocks noGrp="1"/>
          </p:cNvSpPr>
          <p:nvPr>
            <p:ph type="sldNum" sz="quarter" idx="12"/>
          </p:nvPr>
        </p:nvSpPr>
        <p:spPr>
          <a:ln/>
        </p:spPr>
        <p:txBody>
          <a:bodyPr/>
          <a:lstStyle>
            <a:lvl1pPr>
              <a:defRPr/>
            </a:lvl1pPr>
          </a:lstStyle>
          <a:p>
            <a:pPr>
              <a:defRPr/>
            </a:pPr>
            <a:fld id="{FDB1C7C9-2EE6-43AF-A509-F9F89D333FF0}" type="slidenum">
              <a:rPr/>
              <a:pPr>
                <a:defRPr/>
              </a:pPr>
              <a:t>‹#›</a:t>
            </a:fld>
            <a:endParaRPr/>
          </a:p>
        </p:txBody>
      </p:sp>
    </p:spTree>
    <p:extLst>
      <p:ext uri="{BB962C8B-B14F-4D97-AF65-F5344CB8AC3E}">
        <p14:creationId xmlns:p14="http://schemas.microsoft.com/office/powerpoint/2010/main" val="3128834663"/>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00 Intro Image">
    <p:spTree>
      <p:nvGrpSpPr>
        <p:cNvPr id="1" name=""/>
        <p:cNvGrpSpPr/>
        <p:nvPr/>
      </p:nvGrpSpPr>
      <p:grpSpPr>
        <a:xfrm>
          <a:off x="0" y="0"/>
          <a:ext cx="0" cy="0"/>
          <a:chOff x="0" y="0"/>
          <a:chExt cx="0" cy="0"/>
        </a:xfrm>
      </p:grpSpPr>
      <p:sp>
        <p:nvSpPr>
          <p:cNvPr id="11" name="Slide Number Placeholder 2"/>
          <p:cNvSpPr>
            <a:spLocks noGrp="1"/>
          </p:cNvSpPr>
          <p:nvPr>
            <p:ph type="sldNum" sz="quarter" idx="10"/>
          </p:nvPr>
        </p:nvSpPr>
        <p:spPr>
          <a:xfrm>
            <a:off x="8523706" y="6412475"/>
            <a:ext cx="620293" cy="365125"/>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pic>
        <p:nvPicPr>
          <p:cNvPr id="2" name="Picture 1" descr="RaceForwardCSI_SlideDeck_ConsolidationSlideImag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0593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1 Title Slide">
    <p:spTree>
      <p:nvGrpSpPr>
        <p:cNvPr id="1" name=""/>
        <p:cNvGrpSpPr/>
        <p:nvPr/>
      </p:nvGrpSpPr>
      <p:grpSpPr>
        <a:xfrm>
          <a:off x="0" y="0"/>
          <a:ext cx="0" cy="0"/>
          <a:chOff x="0" y="0"/>
          <a:chExt cx="0" cy="0"/>
        </a:xfrm>
      </p:grpSpPr>
      <p:pic>
        <p:nvPicPr>
          <p:cNvPr id="2" name="Picture 1" descr="RaceForwardCSI_SlideDeck_introSlideImag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0" y="0"/>
            <a:ext cx="9144000" cy="6858000"/>
          </a:xfrm>
          <a:prstGeom prst="rect">
            <a:avLst/>
          </a:prstGeom>
        </p:spPr>
      </p:pic>
      <p:sp>
        <p:nvSpPr>
          <p:cNvPr id="14" name="Content Placeholder 2"/>
          <p:cNvSpPr>
            <a:spLocks noGrp="1"/>
          </p:cNvSpPr>
          <p:nvPr>
            <p:ph idx="21" hasCustomPrompt="1"/>
          </p:nvPr>
        </p:nvSpPr>
        <p:spPr>
          <a:xfrm>
            <a:off x="415344" y="4420106"/>
            <a:ext cx="8229600" cy="512842"/>
          </a:xfrm>
          <a:prstGeom prst="rect">
            <a:avLst/>
          </a:prstGeom>
          <a:ln>
            <a:noFill/>
          </a:ln>
        </p:spPr>
        <p:txBody>
          <a:bodyPr/>
          <a:lstStyle>
            <a:lvl1pPr marL="0" indent="0" algn="ctr">
              <a:buNone/>
              <a:defRPr sz="2800" b="0" i="0">
                <a:solidFill>
                  <a:schemeClr val="tx2"/>
                </a:solidFill>
                <a:latin typeface="Colfax Light"/>
                <a:cs typeface="Colfax Light"/>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DATE</a:t>
            </a:r>
            <a:endParaRPr lang="en-US" dirty="0"/>
          </a:p>
        </p:txBody>
      </p:sp>
      <p:sp>
        <p:nvSpPr>
          <p:cNvPr id="10" name="Content Placeholder 2"/>
          <p:cNvSpPr>
            <a:spLocks noGrp="1"/>
          </p:cNvSpPr>
          <p:nvPr>
            <p:ph idx="20" hasCustomPrompt="1"/>
          </p:nvPr>
        </p:nvSpPr>
        <p:spPr>
          <a:xfrm>
            <a:off x="415344" y="3125982"/>
            <a:ext cx="8229600" cy="1278063"/>
          </a:xfrm>
          <a:prstGeom prst="rect">
            <a:avLst/>
          </a:prstGeom>
          <a:ln>
            <a:noFill/>
          </a:ln>
        </p:spPr>
        <p:txBody>
          <a:bodyPr/>
          <a:lstStyle>
            <a:lvl1pPr marL="0" indent="0" algn="ctr">
              <a:buNone/>
              <a:defRPr sz="3600" b="1" i="0">
                <a:solidFill>
                  <a:schemeClr val="tx2"/>
                </a:solidFill>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For Client/ subtitle</a:t>
            </a:r>
            <a:endParaRPr lang="en-US" dirty="0"/>
          </a:p>
        </p:txBody>
      </p:sp>
      <p:sp>
        <p:nvSpPr>
          <p:cNvPr id="9" name="Content Placeholder 2"/>
          <p:cNvSpPr>
            <a:spLocks noGrp="1"/>
          </p:cNvSpPr>
          <p:nvPr>
            <p:ph idx="19" hasCustomPrompt="1"/>
          </p:nvPr>
        </p:nvSpPr>
        <p:spPr>
          <a:xfrm>
            <a:off x="415344" y="1054743"/>
            <a:ext cx="8229600" cy="1278063"/>
          </a:xfrm>
          <a:prstGeom prst="rect">
            <a:avLst/>
          </a:prstGeom>
          <a:ln>
            <a:noFill/>
          </a:ln>
        </p:spPr>
        <p:txBody>
          <a:bodyPr/>
          <a:lstStyle>
            <a:lvl1pPr marL="0" indent="0" algn="ctr">
              <a:buNone/>
              <a:defRPr sz="66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endParaRPr lang="en-US" dirty="0"/>
          </a:p>
        </p:txBody>
      </p:sp>
    </p:spTree>
    <p:extLst>
      <p:ext uri="{BB962C8B-B14F-4D97-AF65-F5344CB8AC3E}">
        <p14:creationId xmlns:p14="http://schemas.microsoft.com/office/powerpoint/2010/main" val="3621666083"/>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01 Title Slide Horizontal Logo">
    <p:spTree>
      <p:nvGrpSpPr>
        <p:cNvPr id="1" name=""/>
        <p:cNvGrpSpPr/>
        <p:nvPr/>
      </p:nvGrpSpPr>
      <p:grpSpPr>
        <a:xfrm>
          <a:off x="0" y="0"/>
          <a:ext cx="0" cy="0"/>
          <a:chOff x="0" y="0"/>
          <a:chExt cx="0" cy="0"/>
        </a:xfrm>
      </p:grpSpPr>
      <p:pic>
        <p:nvPicPr>
          <p:cNvPr id="2" name="Picture 1" descr="RaceForwardCSI_SlideDeck_introSlideImage_Horizontal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lide Number Placeholder 2"/>
          <p:cNvSpPr>
            <a:spLocks noGrp="1"/>
          </p:cNvSpPr>
          <p:nvPr>
            <p:ph type="sldNum" sz="quarter" idx="10"/>
          </p:nvPr>
        </p:nvSpPr>
        <p:spPr/>
        <p:txBody>
          <a:bodyPr/>
          <a:lstStyle/>
          <a:p>
            <a:fld id="{B84C6FA7-8EE2-1E49-8A7C-EB4D0C115821}" type="slidenum">
              <a:rPr lang="en-US" smtClean="0">
                <a:solidFill>
                  <a:prstClr val="black">
                    <a:tint val="75000"/>
                  </a:prstClr>
                </a:solidFill>
              </a:rPr>
              <a:pPr/>
              <a:t>‹#›</a:t>
            </a:fld>
            <a:endParaRPr lang="en-US" dirty="0">
              <a:solidFill>
                <a:prstClr val="black">
                  <a:tint val="75000"/>
                </a:prstClr>
              </a:solidFill>
            </a:endParaRPr>
          </a:p>
        </p:txBody>
      </p:sp>
      <p:sp>
        <p:nvSpPr>
          <p:cNvPr id="4" name="Content Placeholder 2"/>
          <p:cNvSpPr>
            <a:spLocks noGrp="1"/>
          </p:cNvSpPr>
          <p:nvPr>
            <p:ph idx="21" hasCustomPrompt="1"/>
          </p:nvPr>
        </p:nvSpPr>
        <p:spPr>
          <a:xfrm>
            <a:off x="415344" y="4420106"/>
            <a:ext cx="8229600" cy="512842"/>
          </a:xfrm>
          <a:prstGeom prst="rect">
            <a:avLst/>
          </a:prstGeom>
          <a:ln>
            <a:noFill/>
          </a:ln>
        </p:spPr>
        <p:txBody>
          <a:bodyPr/>
          <a:lstStyle>
            <a:lvl1pPr marL="0" indent="0" algn="ctr">
              <a:buNone/>
              <a:defRPr sz="2800" b="0" i="0">
                <a:solidFill>
                  <a:schemeClr val="tx2"/>
                </a:solidFill>
                <a:latin typeface="Colfax Light"/>
                <a:cs typeface="Colfax Light"/>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DATE</a:t>
            </a:r>
            <a:endParaRPr lang="en-US" dirty="0"/>
          </a:p>
        </p:txBody>
      </p:sp>
      <p:sp>
        <p:nvSpPr>
          <p:cNvPr id="5" name="Content Placeholder 2"/>
          <p:cNvSpPr>
            <a:spLocks noGrp="1"/>
          </p:cNvSpPr>
          <p:nvPr>
            <p:ph idx="20" hasCustomPrompt="1"/>
          </p:nvPr>
        </p:nvSpPr>
        <p:spPr>
          <a:xfrm>
            <a:off x="415344" y="3125982"/>
            <a:ext cx="8229600" cy="1278063"/>
          </a:xfrm>
          <a:prstGeom prst="rect">
            <a:avLst/>
          </a:prstGeom>
          <a:ln>
            <a:noFill/>
          </a:ln>
        </p:spPr>
        <p:txBody>
          <a:bodyPr/>
          <a:lstStyle>
            <a:lvl1pPr marL="0" indent="0" algn="ctr">
              <a:buNone/>
              <a:defRPr sz="3600" b="1" i="0">
                <a:solidFill>
                  <a:schemeClr val="tx2"/>
                </a:solidFill>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For Client/ subtitle</a:t>
            </a:r>
            <a:endParaRPr lang="en-US" dirty="0"/>
          </a:p>
        </p:txBody>
      </p:sp>
      <p:sp>
        <p:nvSpPr>
          <p:cNvPr id="6" name="Content Placeholder 2"/>
          <p:cNvSpPr>
            <a:spLocks noGrp="1"/>
          </p:cNvSpPr>
          <p:nvPr>
            <p:ph idx="19" hasCustomPrompt="1"/>
          </p:nvPr>
        </p:nvSpPr>
        <p:spPr>
          <a:xfrm>
            <a:off x="415344" y="1054743"/>
            <a:ext cx="8229600" cy="1278063"/>
          </a:xfrm>
          <a:prstGeom prst="rect">
            <a:avLst/>
          </a:prstGeom>
          <a:ln>
            <a:noFill/>
          </a:ln>
        </p:spPr>
        <p:txBody>
          <a:bodyPr/>
          <a:lstStyle>
            <a:lvl1pPr marL="0" indent="0" algn="ctr">
              <a:buNone/>
              <a:defRPr sz="66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endParaRPr lang="en-US" dirty="0"/>
          </a:p>
        </p:txBody>
      </p:sp>
    </p:spTree>
    <p:extLst>
      <p:ext uri="{BB962C8B-B14F-4D97-AF65-F5344CB8AC3E}">
        <p14:creationId xmlns:p14="http://schemas.microsoft.com/office/powerpoint/2010/main" val="16129198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2 About Race Forwar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448842" y="6416172"/>
            <a:ext cx="695157" cy="365125"/>
          </a:xfrm>
          <a:prstGeom prst="rect">
            <a:avLst/>
          </a:prstGeom>
        </p:spPr>
        <p:txBody>
          <a:bodyPr/>
          <a:lstStyle>
            <a:lvl1pPr>
              <a:defRPr>
                <a:solidFill>
                  <a:schemeClr val="bg1">
                    <a:lumMod val="85000"/>
                  </a:schemeClr>
                </a:solidFill>
              </a:defRPr>
            </a:lvl1pPr>
          </a:lstStyle>
          <a:p>
            <a:fld id="{CC62A399-2AB3-BE45-993F-EE796409FDD9}" type="slidenum">
              <a:rPr lang="en-US" smtClean="0">
                <a:solidFill>
                  <a:prstClr val="white">
                    <a:lumMod val="85000"/>
                  </a:prstClr>
                </a:solidFill>
              </a:rPr>
              <a:pPr/>
              <a:t>‹#›</a:t>
            </a:fld>
            <a:endParaRPr lang="en-US" dirty="0">
              <a:solidFill>
                <a:prstClr val="white">
                  <a:lumMod val="85000"/>
                </a:prstClr>
              </a:solidFill>
            </a:endParaRPr>
          </a:p>
        </p:txBody>
      </p:sp>
      <p:sp>
        <p:nvSpPr>
          <p:cNvPr id="9" name="Title 1"/>
          <p:cNvSpPr txBox="1">
            <a:spLocks/>
          </p:cNvSpPr>
          <p:nvPr userDrawn="1"/>
        </p:nvSpPr>
        <p:spPr>
          <a:xfrm>
            <a:off x="439391" y="332620"/>
            <a:ext cx="6456362" cy="838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600" b="1" dirty="0" smtClean="0">
                <a:solidFill>
                  <a:prstClr val="black">
                    <a:lumMod val="95000"/>
                    <a:lumOff val="5000"/>
                  </a:prstClr>
                </a:solidFill>
                <a:latin typeface="Colfax Bold"/>
                <a:cs typeface="Colfax Bold"/>
              </a:rPr>
              <a:t>About</a:t>
            </a:r>
            <a:r>
              <a:rPr lang="en-US" sz="3600" b="1" dirty="0" smtClean="0">
                <a:solidFill>
                  <a:srgbClr val="595959"/>
                </a:solidFill>
                <a:latin typeface="Colfax Bold"/>
                <a:cs typeface="Colfax Bold"/>
              </a:rPr>
              <a:t> </a:t>
            </a:r>
            <a:r>
              <a:rPr lang="en-US" sz="3600" b="1" dirty="0" smtClean="0">
                <a:solidFill>
                  <a:prstClr val="black">
                    <a:lumMod val="95000"/>
                    <a:lumOff val="5000"/>
                  </a:prstClr>
                </a:solidFill>
                <a:latin typeface="Colfax Bold"/>
                <a:cs typeface="Colfax Bold"/>
              </a:rPr>
              <a:t>Us</a:t>
            </a:r>
            <a:endParaRPr lang="en-US" sz="3600" b="1" dirty="0">
              <a:solidFill>
                <a:prstClr val="black">
                  <a:lumMod val="95000"/>
                  <a:lumOff val="5000"/>
                </a:prstClr>
              </a:solidFill>
              <a:latin typeface="Colfax Bold"/>
              <a:cs typeface="Colfax Bold"/>
            </a:endParaRPr>
          </a:p>
        </p:txBody>
      </p:sp>
      <p:sp>
        <p:nvSpPr>
          <p:cNvPr id="11" name="Content Placeholder 2"/>
          <p:cNvSpPr txBox="1">
            <a:spLocks/>
          </p:cNvSpPr>
          <p:nvPr userDrawn="1"/>
        </p:nvSpPr>
        <p:spPr>
          <a:xfrm>
            <a:off x="425104" y="1377950"/>
            <a:ext cx="5658801" cy="452452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pPr>
            <a:r>
              <a:rPr lang="en-US" sz="2000" dirty="0" smtClean="0">
                <a:solidFill>
                  <a:prstClr val="black"/>
                </a:solidFill>
                <a:latin typeface="Colfax Regular"/>
                <a:cs typeface="Colfax Regular"/>
              </a:rPr>
              <a:t>Race Forward: The Center for Racial </a:t>
            </a:r>
            <a:br>
              <a:rPr lang="en-US" sz="2000" dirty="0" smtClean="0">
                <a:solidFill>
                  <a:prstClr val="black"/>
                </a:solidFill>
                <a:latin typeface="Colfax Regular"/>
                <a:cs typeface="Colfax Regular"/>
              </a:rPr>
            </a:br>
            <a:r>
              <a:rPr lang="en-US" sz="2000" dirty="0" smtClean="0">
                <a:solidFill>
                  <a:prstClr val="black"/>
                </a:solidFill>
                <a:latin typeface="Colfax Regular"/>
                <a:cs typeface="Colfax Regular"/>
              </a:rPr>
              <a:t>Justice Innovation united with Center for Social Inclusion in 2017 to become the new Race Forward.</a:t>
            </a:r>
            <a:br>
              <a:rPr lang="en-US" sz="2000" dirty="0" smtClean="0">
                <a:solidFill>
                  <a:prstClr val="black"/>
                </a:solidFill>
                <a:latin typeface="Colfax Regular"/>
                <a:cs typeface="Colfax Regular"/>
              </a:rPr>
            </a:br>
            <a:r>
              <a:rPr lang="en-US" sz="2000" dirty="0" smtClean="0">
                <a:solidFill>
                  <a:prstClr val="black"/>
                </a:solidFill>
                <a:latin typeface="Colfax Regular"/>
                <a:cs typeface="Colfax Regular"/>
              </a:rPr>
              <a:t/>
            </a:r>
            <a:br>
              <a:rPr lang="en-US" sz="2000" dirty="0" smtClean="0">
                <a:solidFill>
                  <a:prstClr val="black"/>
                </a:solidFill>
                <a:latin typeface="Colfax Regular"/>
                <a:cs typeface="Colfax Regular"/>
              </a:rPr>
            </a:br>
            <a:r>
              <a:rPr lang="en-US" sz="2000" dirty="0" smtClean="0">
                <a:solidFill>
                  <a:prstClr val="black"/>
                </a:solidFill>
                <a:latin typeface="Colfax Regular"/>
                <a:cs typeface="Colfax Regular"/>
              </a:rPr>
              <a:t>Founded in 1981, Race Forward brings systemic analysis and an innovative </a:t>
            </a:r>
            <a:br>
              <a:rPr lang="en-US" sz="2000" dirty="0" smtClean="0">
                <a:solidFill>
                  <a:prstClr val="black"/>
                </a:solidFill>
                <a:latin typeface="Colfax Regular"/>
                <a:cs typeface="Colfax Regular"/>
              </a:rPr>
            </a:br>
            <a:r>
              <a:rPr lang="en-US" sz="2000" dirty="0" smtClean="0">
                <a:solidFill>
                  <a:prstClr val="black"/>
                </a:solidFill>
                <a:latin typeface="Colfax Regular"/>
                <a:cs typeface="Colfax Regular"/>
              </a:rPr>
              <a:t>approach to complex race issues to help people take effective action toward racial equity. Founded in 2002, CSI catalyzes community, government, and other institutions to dismantle structural racial inequity and create equitable outcomes </a:t>
            </a:r>
            <a:br>
              <a:rPr lang="en-US" sz="2000" dirty="0" smtClean="0">
                <a:solidFill>
                  <a:prstClr val="black"/>
                </a:solidFill>
                <a:latin typeface="Colfax Regular"/>
                <a:cs typeface="Colfax Regular"/>
              </a:rPr>
            </a:br>
            <a:r>
              <a:rPr lang="en-US" sz="2000" dirty="0" smtClean="0">
                <a:solidFill>
                  <a:prstClr val="black"/>
                </a:solidFill>
                <a:latin typeface="Colfax Regular"/>
                <a:cs typeface="Colfax Regular"/>
              </a:rPr>
              <a:t>for all.</a:t>
            </a:r>
            <a:endParaRPr lang="en-US" sz="2000" dirty="0" smtClean="0">
              <a:solidFill>
                <a:srgbClr val="4CB7AD"/>
              </a:solidFill>
              <a:latin typeface="Colfax Regular"/>
              <a:ea typeface="Elena" charset="0"/>
              <a:cs typeface="Colfax Regular"/>
            </a:endParaRPr>
          </a:p>
        </p:txBody>
      </p:sp>
      <p:pic>
        <p:nvPicPr>
          <p:cNvPr id="2" name="Picture 1" descr="GlennAndRink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2410" y="-5500"/>
            <a:ext cx="2673683" cy="1520154"/>
          </a:xfrm>
          <a:prstGeom prst="rect">
            <a:avLst/>
          </a:prstGeom>
        </p:spPr>
      </p:pic>
      <p:pic>
        <p:nvPicPr>
          <p:cNvPr id="3" name="Picture 2" descr="Glasses.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82412" y="3210169"/>
            <a:ext cx="2673684" cy="1520155"/>
          </a:xfrm>
          <a:prstGeom prst="rect">
            <a:avLst/>
          </a:prstGeom>
        </p:spPr>
      </p:pic>
      <p:pic>
        <p:nvPicPr>
          <p:cNvPr id="8" name="Picture 7" descr="Reports.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82412" y="1605351"/>
            <a:ext cx="2673683" cy="1520154"/>
          </a:xfrm>
          <a:prstGeom prst="rect">
            <a:avLst/>
          </a:prstGeom>
        </p:spPr>
      </p:pic>
      <p:pic>
        <p:nvPicPr>
          <p:cNvPr id="7" name="Picture 6" descr="CSIReports2.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485980" y="4835340"/>
            <a:ext cx="2658571" cy="1511562"/>
          </a:xfrm>
          <a:prstGeom prst="rect">
            <a:avLst/>
          </a:prstGeom>
        </p:spPr>
      </p:pic>
    </p:spTree>
    <p:extLst>
      <p:ext uri="{BB962C8B-B14F-4D97-AF65-F5344CB8AC3E}">
        <p14:creationId xmlns:p14="http://schemas.microsoft.com/office/powerpoint/2010/main" val="1168721276"/>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6FDAF14-E41B-47DF-934F-39C8EC722B1C}" type="datetimeFigureOut">
              <a:rPr lang="en-US" smtClean="0"/>
              <a:pPr>
                <a:defRPr/>
              </a:pPr>
              <a:t>9/29/17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F2CC871-7E04-408D-BBAA-DEF9065BBCE8}" type="slidenum">
              <a:rPr lang="en-US" smtClean="0"/>
              <a:pPr>
                <a:defRPr/>
              </a:pPr>
              <a:t>‹#›</a:t>
            </a:fld>
            <a:endParaRPr lang="en-US" dirty="0"/>
          </a:p>
        </p:txBody>
      </p:sp>
    </p:spTree>
    <p:extLst>
      <p:ext uri="{BB962C8B-B14F-4D97-AF65-F5344CB8AC3E}">
        <p14:creationId xmlns:p14="http://schemas.microsoft.com/office/powerpoint/2010/main" val="4490666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2 What We Do">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84C6FA7-8EE2-1E49-8A7C-EB4D0C115821}" type="slidenum">
              <a:rPr lang="en-US" smtClean="0">
                <a:solidFill>
                  <a:prstClr val="black">
                    <a:tint val="75000"/>
                  </a:prstClr>
                </a:solidFill>
              </a:rPr>
              <a:pPr/>
              <a:t>‹#›</a:t>
            </a:fld>
            <a:endParaRPr lang="en-US" dirty="0">
              <a:solidFill>
                <a:prstClr val="black">
                  <a:tint val="75000"/>
                </a:prstClr>
              </a:solidFill>
            </a:endParaRPr>
          </a:p>
        </p:txBody>
      </p:sp>
      <p:sp>
        <p:nvSpPr>
          <p:cNvPr id="5" name="Title 1"/>
          <p:cNvSpPr txBox="1">
            <a:spLocks/>
          </p:cNvSpPr>
          <p:nvPr userDrawn="1"/>
        </p:nvSpPr>
        <p:spPr>
          <a:xfrm>
            <a:off x="439391" y="332620"/>
            <a:ext cx="6456362" cy="838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600" b="1" dirty="0" smtClean="0">
                <a:solidFill>
                  <a:prstClr val="black">
                    <a:lumMod val="95000"/>
                    <a:lumOff val="5000"/>
                  </a:prstClr>
                </a:solidFill>
                <a:latin typeface="Colfax Bold"/>
                <a:cs typeface="Colfax Bold"/>
              </a:rPr>
              <a:t>What We Do</a:t>
            </a:r>
            <a:endParaRPr lang="en-US" sz="3600" b="1" dirty="0">
              <a:solidFill>
                <a:prstClr val="black">
                  <a:lumMod val="95000"/>
                  <a:lumOff val="5000"/>
                </a:prstClr>
              </a:solidFill>
              <a:latin typeface="Colfax Bold"/>
              <a:cs typeface="Colfax Bold"/>
            </a:endParaRPr>
          </a:p>
        </p:txBody>
      </p:sp>
      <p:sp>
        <p:nvSpPr>
          <p:cNvPr id="6" name="Content Placeholder 2"/>
          <p:cNvSpPr txBox="1">
            <a:spLocks/>
          </p:cNvSpPr>
          <p:nvPr userDrawn="1"/>
        </p:nvSpPr>
        <p:spPr>
          <a:xfrm>
            <a:off x="425105" y="1377950"/>
            <a:ext cx="5416896" cy="47180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pPr>
            <a:r>
              <a:rPr lang="en-US" sz="2000" dirty="0" smtClean="0">
                <a:solidFill>
                  <a:prstClr val="black"/>
                </a:solidFill>
                <a:latin typeface="Colfax Regular"/>
                <a:cs typeface="Colfax Regular"/>
              </a:rPr>
              <a:t>The new Race Forward is home to the Government Alliance on Race and Equity (GARE), a national network of government working to achieve racial equity and advance opportunities for all. </a:t>
            </a:r>
            <a:br>
              <a:rPr lang="en-US" sz="2000" dirty="0" smtClean="0">
                <a:solidFill>
                  <a:prstClr val="black"/>
                </a:solidFill>
                <a:latin typeface="Colfax Regular"/>
                <a:cs typeface="Colfax Regular"/>
              </a:rPr>
            </a:br>
            <a:r>
              <a:rPr lang="en-US" sz="2000" dirty="0" smtClean="0">
                <a:solidFill>
                  <a:prstClr val="black"/>
                </a:solidFill>
                <a:latin typeface="Colfax Regular"/>
                <a:cs typeface="Colfax Regular"/>
              </a:rPr>
              <a:t/>
            </a:r>
            <a:br>
              <a:rPr lang="en-US" sz="2000" dirty="0" smtClean="0">
                <a:solidFill>
                  <a:prstClr val="black"/>
                </a:solidFill>
                <a:latin typeface="Colfax Regular"/>
                <a:cs typeface="Colfax Regular"/>
              </a:rPr>
            </a:br>
            <a:r>
              <a:rPr lang="en-US" sz="2000" dirty="0" smtClean="0">
                <a:solidFill>
                  <a:prstClr val="black"/>
                </a:solidFill>
                <a:latin typeface="Colfax Regular"/>
                <a:cs typeface="Colfax Regular"/>
              </a:rPr>
              <a:t>Race Forward publishes the daily news site </a:t>
            </a:r>
            <a:r>
              <a:rPr lang="en-US" sz="2000" dirty="0" err="1" smtClean="0">
                <a:solidFill>
                  <a:prstClr val="black"/>
                </a:solidFill>
                <a:latin typeface="Colfax Regular"/>
                <a:cs typeface="Colfax Regular"/>
              </a:rPr>
              <a:t>Colorlines</a:t>
            </a:r>
            <a:r>
              <a:rPr lang="en-US" sz="2000" dirty="0" smtClean="0">
                <a:solidFill>
                  <a:prstClr val="black"/>
                </a:solidFill>
                <a:latin typeface="Colfax Regular"/>
                <a:cs typeface="Colfax Regular"/>
              </a:rPr>
              <a:t> and presents Facing Race, the country’s largest multiracial conference on racial justice.</a:t>
            </a:r>
            <a:endParaRPr lang="en-US" sz="2000" dirty="0">
              <a:solidFill>
                <a:prstClr val="black"/>
              </a:solidFill>
              <a:latin typeface="Colfax Regular"/>
              <a:cs typeface="Colfax Regular"/>
            </a:endParaRPr>
          </a:p>
        </p:txBody>
      </p:sp>
      <p:pic>
        <p:nvPicPr>
          <p:cNvPr id="7" name="Picture 6" descr="ColorlinesIPa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01756" y="0"/>
            <a:ext cx="2654339" cy="1509156"/>
          </a:xfrm>
          <a:prstGeom prst="rect">
            <a:avLst/>
          </a:prstGeom>
        </p:spPr>
      </p:pic>
      <p:pic>
        <p:nvPicPr>
          <p:cNvPr id="8" name="Picture 7" descr="RaceAnd.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01755" y="1618011"/>
            <a:ext cx="2654339" cy="1509156"/>
          </a:xfrm>
          <a:prstGeom prst="rect">
            <a:avLst/>
          </a:prstGeom>
        </p:spPr>
      </p:pic>
      <p:pic>
        <p:nvPicPr>
          <p:cNvPr id="9" name="Picture 8" descr="FacingRac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01755" y="3236022"/>
            <a:ext cx="2654339" cy="1509156"/>
          </a:xfrm>
          <a:prstGeom prst="rect">
            <a:avLst/>
          </a:prstGeom>
        </p:spPr>
      </p:pic>
      <p:pic>
        <p:nvPicPr>
          <p:cNvPr id="2" name="Picture 1" descr="WomanSpeaking.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01756" y="4851255"/>
            <a:ext cx="2654339" cy="1509156"/>
          </a:xfrm>
          <a:prstGeom prst="rect">
            <a:avLst/>
          </a:prstGeom>
        </p:spPr>
      </p:pic>
    </p:spTree>
    <p:extLst>
      <p:ext uri="{BB962C8B-B14F-4D97-AF65-F5344CB8AC3E}">
        <p14:creationId xmlns:p14="http://schemas.microsoft.com/office/powerpoint/2010/main" val="22202158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descr="FiveFunctionsSli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lide Number Placeholder 2"/>
          <p:cNvSpPr>
            <a:spLocks noGrp="1"/>
          </p:cNvSpPr>
          <p:nvPr>
            <p:ph type="sldNum" sz="quarter" idx="10"/>
          </p:nvPr>
        </p:nvSpPr>
        <p:spPr/>
        <p:txBody>
          <a:bodyPr/>
          <a:lstStyle/>
          <a:p>
            <a:fld id="{B84C6FA7-8EE2-1E49-8A7C-EB4D0C115821}" type="slidenum">
              <a:rPr lang="en-US" smtClean="0">
                <a:solidFill>
                  <a:prstClr val="black">
                    <a:tint val="75000"/>
                  </a:prstClr>
                </a:solidFill>
              </a:rPr>
              <a:pPr/>
              <a:t>‹#›</a:t>
            </a:fld>
            <a:endParaRPr lang="en-US" dirty="0">
              <a:solidFill>
                <a:prstClr val="black">
                  <a:tint val="75000"/>
                </a:prstClr>
              </a:solidFill>
            </a:endParaRPr>
          </a:p>
        </p:txBody>
      </p:sp>
      <p:sp>
        <p:nvSpPr>
          <p:cNvPr id="4" name="Title 1"/>
          <p:cNvSpPr txBox="1">
            <a:spLocks/>
          </p:cNvSpPr>
          <p:nvPr userDrawn="1"/>
        </p:nvSpPr>
        <p:spPr>
          <a:xfrm>
            <a:off x="439391" y="332620"/>
            <a:ext cx="6456362" cy="838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600" b="1" dirty="0" smtClean="0">
                <a:solidFill>
                  <a:prstClr val="black">
                    <a:lumMod val="95000"/>
                    <a:lumOff val="5000"/>
                  </a:prstClr>
                </a:solidFill>
                <a:latin typeface="Colfax Bold"/>
                <a:cs typeface="Colfax Bold"/>
              </a:rPr>
              <a:t>Five Functions</a:t>
            </a:r>
            <a:endParaRPr lang="en-US" sz="3600" b="1" dirty="0">
              <a:solidFill>
                <a:prstClr val="black">
                  <a:lumMod val="95000"/>
                  <a:lumOff val="5000"/>
                </a:prstClr>
              </a:solidFill>
              <a:latin typeface="Colfax Bold"/>
              <a:cs typeface="Colfax Bold"/>
            </a:endParaRPr>
          </a:p>
        </p:txBody>
      </p:sp>
      <p:sp>
        <p:nvSpPr>
          <p:cNvPr id="11" name="Rectangle 10"/>
          <p:cNvSpPr/>
          <p:nvPr userDrawn="1"/>
        </p:nvSpPr>
        <p:spPr>
          <a:xfrm>
            <a:off x="785742" y="2032230"/>
            <a:ext cx="2319986" cy="461665"/>
          </a:xfrm>
          <a:prstGeom prst="rect">
            <a:avLst/>
          </a:prstGeom>
        </p:spPr>
        <p:txBody>
          <a:bodyPr wrap="square">
            <a:spAutoFit/>
          </a:bodyPr>
          <a:lstStyle/>
          <a:p>
            <a:pPr defTabSz="457200" fontAlgn="auto">
              <a:spcBef>
                <a:spcPts val="0"/>
              </a:spcBef>
              <a:spcAft>
                <a:spcPts val="0"/>
              </a:spcAft>
              <a:buFont typeface="Arial"/>
              <a:buNone/>
            </a:pPr>
            <a:r>
              <a:rPr lang="en-US" sz="2400" b="1" dirty="0" smtClean="0">
                <a:solidFill>
                  <a:srgbClr val="479AC8">
                    <a:lumMod val="60000"/>
                    <a:lumOff val="40000"/>
                  </a:srgbClr>
                </a:solidFill>
                <a:latin typeface="Colfax Regular"/>
                <a:cs typeface="Colfax Regular"/>
              </a:rPr>
              <a:t>Narrative shift</a:t>
            </a:r>
            <a:endParaRPr lang="en-US" sz="2400" dirty="0">
              <a:solidFill>
                <a:srgbClr val="479AC8">
                  <a:lumMod val="60000"/>
                  <a:lumOff val="40000"/>
                </a:srgbClr>
              </a:solidFill>
              <a:latin typeface="Colfax Regular"/>
              <a:cs typeface="Colfax Regular"/>
            </a:endParaRPr>
          </a:p>
        </p:txBody>
      </p:sp>
      <p:sp>
        <p:nvSpPr>
          <p:cNvPr id="12" name="Rectangle 11"/>
          <p:cNvSpPr/>
          <p:nvPr userDrawn="1"/>
        </p:nvSpPr>
        <p:spPr>
          <a:xfrm>
            <a:off x="6807283" y="3720540"/>
            <a:ext cx="1608543" cy="461665"/>
          </a:xfrm>
          <a:prstGeom prst="rect">
            <a:avLst/>
          </a:prstGeom>
        </p:spPr>
        <p:txBody>
          <a:bodyPr wrap="square">
            <a:spAutoFit/>
          </a:bodyPr>
          <a:lstStyle/>
          <a:p>
            <a:pPr defTabSz="457200" fontAlgn="auto">
              <a:spcBef>
                <a:spcPts val="0"/>
              </a:spcBef>
              <a:spcAft>
                <a:spcPts val="0"/>
              </a:spcAft>
              <a:buFont typeface="Arial"/>
              <a:buNone/>
            </a:pPr>
            <a:r>
              <a:rPr lang="en-US" sz="2400" b="1" dirty="0" smtClean="0">
                <a:solidFill>
                  <a:srgbClr val="479AC8">
                    <a:lumMod val="60000"/>
                    <a:lumOff val="40000"/>
                  </a:srgbClr>
                </a:solidFill>
                <a:latin typeface="Colfax Regular"/>
                <a:cs typeface="Colfax Regular"/>
              </a:rPr>
              <a:t>Research</a:t>
            </a:r>
            <a:endParaRPr lang="en-US" sz="2400" dirty="0">
              <a:solidFill>
                <a:srgbClr val="479AC8">
                  <a:lumMod val="60000"/>
                  <a:lumOff val="40000"/>
                </a:srgbClr>
              </a:solidFill>
              <a:latin typeface="Colfax Regular"/>
              <a:cs typeface="Colfax Regular"/>
            </a:endParaRPr>
          </a:p>
        </p:txBody>
      </p:sp>
      <p:sp>
        <p:nvSpPr>
          <p:cNvPr id="13" name="Rectangle 12"/>
          <p:cNvSpPr/>
          <p:nvPr userDrawn="1"/>
        </p:nvSpPr>
        <p:spPr>
          <a:xfrm>
            <a:off x="3059795" y="5660855"/>
            <a:ext cx="3245215" cy="461665"/>
          </a:xfrm>
          <a:prstGeom prst="rect">
            <a:avLst/>
          </a:prstGeom>
        </p:spPr>
        <p:txBody>
          <a:bodyPr wrap="square">
            <a:spAutoFit/>
          </a:bodyPr>
          <a:lstStyle/>
          <a:p>
            <a:pPr algn="ctr" defTabSz="457200" fontAlgn="auto">
              <a:spcBef>
                <a:spcPts val="0"/>
              </a:spcBef>
              <a:spcAft>
                <a:spcPts val="0"/>
              </a:spcAft>
              <a:buFont typeface="Arial"/>
              <a:buNone/>
            </a:pPr>
            <a:r>
              <a:rPr lang="en-US" sz="2400" b="1" dirty="0" smtClean="0">
                <a:solidFill>
                  <a:srgbClr val="479AC8">
                    <a:lumMod val="60000"/>
                    <a:lumOff val="40000"/>
                  </a:srgbClr>
                </a:solidFill>
                <a:latin typeface="Colfax Regular"/>
                <a:cs typeface="Colfax Regular"/>
              </a:rPr>
              <a:t>Policy Development</a:t>
            </a:r>
            <a:endParaRPr lang="en-US" sz="2400" dirty="0" smtClean="0">
              <a:solidFill>
                <a:srgbClr val="479AC8">
                  <a:lumMod val="60000"/>
                  <a:lumOff val="40000"/>
                </a:srgbClr>
              </a:solidFill>
              <a:latin typeface="Colfax Regular"/>
              <a:cs typeface="Colfax Regular"/>
            </a:endParaRPr>
          </a:p>
        </p:txBody>
      </p:sp>
      <p:sp>
        <p:nvSpPr>
          <p:cNvPr id="14" name="Rectangle 13"/>
          <p:cNvSpPr/>
          <p:nvPr userDrawn="1"/>
        </p:nvSpPr>
        <p:spPr>
          <a:xfrm>
            <a:off x="265547" y="3443501"/>
            <a:ext cx="2290776" cy="1200328"/>
          </a:xfrm>
          <a:prstGeom prst="rect">
            <a:avLst/>
          </a:prstGeom>
        </p:spPr>
        <p:txBody>
          <a:bodyPr wrap="square">
            <a:spAutoFit/>
          </a:bodyPr>
          <a:lstStyle/>
          <a:p>
            <a:pPr algn="r" defTabSz="457200" fontAlgn="auto">
              <a:spcBef>
                <a:spcPts val="0"/>
              </a:spcBef>
              <a:spcAft>
                <a:spcPts val="0"/>
              </a:spcAft>
            </a:pPr>
            <a:r>
              <a:rPr lang="en-US" sz="2400" b="1" dirty="0" smtClean="0">
                <a:solidFill>
                  <a:srgbClr val="479AC8">
                    <a:lumMod val="60000"/>
                    <a:lumOff val="40000"/>
                  </a:srgbClr>
                </a:solidFill>
                <a:latin typeface="Colfax Regular"/>
                <a:cs typeface="Colfax Regular"/>
              </a:rPr>
              <a:t>Movement</a:t>
            </a:r>
            <a:br>
              <a:rPr lang="en-US" sz="2400" b="1" dirty="0" smtClean="0">
                <a:solidFill>
                  <a:srgbClr val="479AC8">
                    <a:lumMod val="60000"/>
                    <a:lumOff val="40000"/>
                  </a:srgbClr>
                </a:solidFill>
                <a:latin typeface="Colfax Regular"/>
                <a:cs typeface="Colfax Regular"/>
              </a:rPr>
            </a:br>
            <a:r>
              <a:rPr lang="en-US" sz="2400" b="1" dirty="0" smtClean="0">
                <a:solidFill>
                  <a:srgbClr val="479AC8">
                    <a:lumMod val="60000"/>
                    <a:lumOff val="40000"/>
                  </a:srgbClr>
                </a:solidFill>
                <a:latin typeface="Colfax Regular"/>
                <a:cs typeface="Colfax Regular"/>
              </a:rPr>
              <a:t>and capacity  	    building</a:t>
            </a:r>
          </a:p>
        </p:txBody>
      </p:sp>
      <p:sp>
        <p:nvSpPr>
          <p:cNvPr id="15" name="Rectangle 14"/>
          <p:cNvSpPr/>
          <p:nvPr userDrawn="1"/>
        </p:nvSpPr>
        <p:spPr>
          <a:xfrm>
            <a:off x="5898606" y="1581975"/>
            <a:ext cx="2655760" cy="1569660"/>
          </a:xfrm>
          <a:prstGeom prst="rect">
            <a:avLst/>
          </a:prstGeom>
        </p:spPr>
        <p:txBody>
          <a:bodyPr wrap="square">
            <a:spAutoFit/>
          </a:bodyPr>
          <a:lstStyle/>
          <a:p>
            <a:pPr defTabSz="457200" fontAlgn="auto">
              <a:spcBef>
                <a:spcPts val="0"/>
              </a:spcBef>
              <a:spcAft>
                <a:spcPts val="0"/>
              </a:spcAft>
              <a:buFont typeface="Arial"/>
              <a:buNone/>
            </a:pPr>
            <a:r>
              <a:rPr lang="en-US" sz="2400" b="1" dirty="0" smtClean="0">
                <a:solidFill>
                  <a:srgbClr val="479AC8">
                    <a:lumMod val="60000"/>
                    <a:lumOff val="40000"/>
                  </a:srgbClr>
                </a:solidFill>
                <a:latin typeface="Colfax Bold"/>
                <a:cs typeface="Colfax Bold"/>
              </a:rPr>
              <a:t>  Transforming </a:t>
            </a:r>
            <a:br>
              <a:rPr lang="en-US" sz="2400" b="1" dirty="0" smtClean="0">
                <a:solidFill>
                  <a:srgbClr val="479AC8">
                    <a:lumMod val="60000"/>
                    <a:lumOff val="40000"/>
                  </a:srgbClr>
                </a:solidFill>
                <a:latin typeface="Colfax Bold"/>
                <a:cs typeface="Colfax Bold"/>
              </a:rPr>
            </a:br>
            <a:r>
              <a:rPr lang="en-US" sz="2400" b="1" dirty="0" smtClean="0">
                <a:solidFill>
                  <a:srgbClr val="479AC8">
                    <a:lumMod val="60000"/>
                    <a:lumOff val="40000"/>
                  </a:srgbClr>
                </a:solidFill>
                <a:latin typeface="Colfax Bold"/>
                <a:cs typeface="Colfax Bold"/>
              </a:rPr>
              <a:t>     institutions </a:t>
            </a:r>
            <a:br>
              <a:rPr lang="en-US" sz="2400" b="1" dirty="0" smtClean="0">
                <a:solidFill>
                  <a:srgbClr val="479AC8">
                    <a:lumMod val="60000"/>
                    <a:lumOff val="40000"/>
                  </a:srgbClr>
                </a:solidFill>
                <a:latin typeface="Colfax Bold"/>
                <a:cs typeface="Colfax Bold"/>
              </a:rPr>
            </a:br>
            <a:r>
              <a:rPr lang="en-US" sz="2400" b="1" dirty="0" smtClean="0">
                <a:solidFill>
                  <a:srgbClr val="479AC8">
                    <a:lumMod val="60000"/>
                    <a:lumOff val="40000"/>
                  </a:srgbClr>
                </a:solidFill>
                <a:latin typeface="Colfax Bold"/>
                <a:cs typeface="Colfax Bold"/>
              </a:rPr>
              <a:t>     and sectors</a:t>
            </a:r>
          </a:p>
          <a:p>
            <a:pPr defTabSz="457200" fontAlgn="auto">
              <a:spcBef>
                <a:spcPts val="0"/>
              </a:spcBef>
              <a:spcAft>
                <a:spcPts val="0"/>
              </a:spcAft>
              <a:buFont typeface="Arial"/>
              <a:buNone/>
            </a:pPr>
            <a:endParaRPr lang="en-US" sz="2400" dirty="0">
              <a:solidFill>
                <a:srgbClr val="479AC8">
                  <a:lumMod val="60000"/>
                  <a:lumOff val="40000"/>
                </a:srgbClr>
              </a:solidFill>
              <a:latin typeface="Colfax Regular"/>
              <a:cs typeface="Colfax Regular"/>
            </a:endParaRPr>
          </a:p>
        </p:txBody>
      </p:sp>
    </p:spTree>
    <p:extLst>
      <p:ext uri="{BB962C8B-B14F-4D97-AF65-F5344CB8AC3E}">
        <p14:creationId xmlns:p14="http://schemas.microsoft.com/office/powerpoint/2010/main" val="36018156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3 Facilitators - 2 with pictures">
    <p:spTree>
      <p:nvGrpSpPr>
        <p:cNvPr id="1" name=""/>
        <p:cNvGrpSpPr/>
        <p:nvPr/>
      </p:nvGrpSpPr>
      <p:grpSpPr>
        <a:xfrm>
          <a:off x="0" y="0"/>
          <a:ext cx="0" cy="0"/>
          <a:chOff x="0" y="0"/>
          <a:chExt cx="0" cy="0"/>
        </a:xfrm>
      </p:grpSpPr>
      <p:sp>
        <p:nvSpPr>
          <p:cNvPr id="15" name="Picture Placeholder 17"/>
          <p:cNvSpPr>
            <a:spLocks noGrp="1"/>
          </p:cNvSpPr>
          <p:nvPr>
            <p:ph type="pic" sz="quarter" idx="20" hasCustomPrompt="1"/>
          </p:nvPr>
        </p:nvSpPr>
        <p:spPr>
          <a:xfrm>
            <a:off x="764594" y="1581090"/>
            <a:ext cx="2069511" cy="1838325"/>
          </a:xfrm>
          <a:prstGeom prst="rect">
            <a:avLst/>
          </a:prstGeom>
        </p:spPr>
        <p:txBody>
          <a:bodyPr/>
          <a:lstStyle>
            <a:lvl1pPr marL="0" indent="0">
              <a:buNone/>
              <a:defRPr sz="1400"/>
            </a:lvl1pPr>
          </a:lstStyle>
          <a:p>
            <a:r>
              <a:rPr lang="en-US" dirty="0" smtClean="0"/>
              <a:t>Click to add picture</a:t>
            </a:r>
            <a:endParaRPr lang="en-US" dirty="0"/>
          </a:p>
        </p:txBody>
      </p:sp>
      <p:sp>
        <p:nvSpPr>
          <p:cNvPr id="14" name="Content Placeholder 2"/>
          <p:cNvSpPr>
            <a:spLocks noGrp="1"/>
          </p:cNvSpPr>
          <p:nvPr>
            <p:ph idx="19" hasCustomPrompt="1"/>
          </p:nvPr>
        </p:nvSpPr>
        <p:spPr>
          <a:xfrm>
            <a:off x="415344" y="308768"/>
            <a:ext cx="8229600" cy="1278063"/>
          </a:xfrm>
          <a:prstGeom prst="rect">
            <a:avLst/>
          </a:prstGeom>
          <a:ln>
            <a:noFill/>
          </a:ln>
        </p:spPr>
        <p:txBody>
          <a:bodyPr/>
          <a:lstStyle>
            <a:lvl1pPr marL="0" indent="0" algn="l">
              <a:buNone/>
              <a:defRPr sz="40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Today’s Facilitators</a:t>
            </a:r>
            <a:endParaRPr lang="en-US" dirty="0"/>
          </a:p>
        </p:txBody>
      </p:sp>
      <p:sp>
        <p:nvSpPr>
          <p:cNvPr id="3" name="Slide Number Placeholder 2"/>
          <p:cNvSpPr>
            <a:spLocks noGrp="1"/>
          </p:cNvSpPr>
          <p:nvPr>
            <p:ph type="sldNum" sz="quarter" idx="10"/>
          </p:nvPr>
        </p:nvSpPr>
        <p:spPr>
          <a:xfrm>
            <a:off x="8506979" y="6410399"/>
            <a:ext cx="630621" cy="359760"/>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sp>
        <p:nvSpPr>
          <p:cNvPr id="10" name="Content Placeholder 2"/>
          <p:cNvSpPr>
            <a:spLocks noGrp="1"/>
          </p:cNvSpPr>
          <p:nvPr>
            <p:ph idx="16" hasCustomPrompt="1"/>
          </p:nvPr>
        </p:nvSpPr>
        <p:spPr>
          <a:xfrm>
            <a:off x="3033071" y="2103123"/>
            <a:ext cx="4718131" cy="1169907"/>
          </a:xfrm>
          <a:prstGeom prst="rect">
            <a:avLst/>
          </a:prstGeom>
          <a:ln>
            <a:noFill/>
          </a:ln>
        </p:spPr>
        <p:txBody>
          <a:bodyPr/>
          <a:lstStyle>
            <a:lvl1pPr marL="0" indent="0" algn="l">
              <a:lnSpc>
                <a:spcPct val="80000"/>
              </a:lnSpc>
              <a:buNone/>
              <a:defRPr sz="2100" b="0"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p>
          <a:p>
            <a:pPr lvl="0"/>
            <a:r>
              <a:rPr lang="en-US" dirty="0" smtClean="0"/>
              <a:t>Race Forward</a:t>
            </a:r>
          </a:p>
        </p:txBody>
      </p:sp>
      <p:sp>
        <p:nvSpPr>
          <p:cNvPr id="11" name="Content Placeholder 2"/>
          <p:cNvSpPr>
            <a:spLocks noGrp="1"/>
          </p:cNvSpPr>
          <p:nvPr>
            <p:ph idx="1" hasCustomPrompt="1"/>
          </p:nvPr>
        </p:nvSpPr>
        <p:spPr>
          <a:xfrm>
            <a:off x="3033071" y="1600606"/>
            <a:ext cx="4718131" cy="431803"/>
          </a:xfrm>
          <a:prstGeom prst="rect">
            <a:avLst/>
          </a:prstGeom>
          <a:ln>
            <a:noFill/>
          </a:ln>
        </p:spPr>
        <p:txBody>
          <a:bodyPr/>
          <a:lstStyle>
            <a:lvl1pPr marL="0" indent="0" algn="l">
              <a:buNone/>
              <a:defRPr sz="28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Add Name</a:t>
            </a:r>
          </a:p>
        </p:txBody>
      </p:sp>
      <p:sp>
        <p:nvSpPr>
          <p:cNvPr id="16" name="Picture Placeholder 17"/>
          <p:cNvSpPr>
            <a:spLocks noGrp="1"/>
          </p:cNvSpPr>
          <p:nvPr>
            <p:ph type="pic" sz="quarter" idx="21" hasCustomPrompt="1"/>
          </p:nvPr>
        </p:nvSpPr>
        <p:spPr>
          <a:xfrm>
            <a:off x="764594" y="3725385"/>
            <a:ext cx="2069511" cy="1838325"/>
          </a:xfrm>
          <a:prstGeom prst="rect">
            <a:avLst/>
          </a:prstGeom>
        </p:spPr>
        <p:txBody>
          <a:bodyPr/>
          <a:lstStyle>
            <a:lvl1pPr marL="0" indent="0">
              <a:buNone/>
              <a:defRPr sz="1400"/>
            </a:lvl1pPr>
          </a:lstStyle>
          <a:p>
            <a:r>
              <a:rPr lang="en-US" dirty="0" smtClean="0"/>
              <a:t>Click to add picture</a:t>
            </a:r>
            <a:endParaRPr lang="en-US" dirty="0"/>
          </a:p>
        </p:txBody>
      </p:sp>
      <p:sp>
        <p:nvSpPr>
          <p:cNvPr id="17" name="Content Placeholder 2"/>
          <p:cNvSpPr>
            <a:spLocks noGrp="1"/>
          </p:cNvSpPr>
          <p:nvPr>
            <p:ph idx="22" hasCustomPrompt="1"/>
          </p:nvPr>
        </p:nvSpPr>
        <p:spPr>
          <a:xfrm>
            <a:off x="3033071" y="4247418"/>
            <a:ext cx="4718131" cy="1169907"/>
          </a:xfrm>
          <a:prstGeom prst="rect">
            <a:avLst/>
          </a:prstGeom>
          <a:ln>
            <a:noFill/>
          </a:ln>
        </p:spPr>
        <p:txBody>
          <a:bodyPr/>
          <a:lstStyle>
            <a:lvl1pPr marL="0" indent="0" algn="l">
              <a:lnSpc>
                <a:spcPct val="80000"/>
              </a:lnSpc>
              <a:buNone/>
              <a:defRPr sz="2100" b="0"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p>
          <a:p>
            <a:pPr lvl="0"/>
            <a:r>
              <a:rPr lang="en-US" dirty="0" smtClean="0"/>
              <a:t>Race Forward</a:t>
            </a:r>
          </a:p>
        </p:txBody>
      </p:sp>
      <p:sp>
        <p:nvSpPr>
          <p:cNvPr id="18" name="Content Placeholder 2"/>
          <p:cNvSpPr>
            <a:spLocks noGrp="1"/>
          </p:cNvSpPr>
          <p:nvPr>
            <p:ph idx="23" hasCustomPrompt="1"/>
          </p:nvPr>
        </p:nvSpPr>
        <p:spPr>
          <a:xfrm>
            <a:off x="3033071" y="3744901"/>
            <a:ext cx="4718131" cy="431803"/>
          </a:xfrm>
          <a:prstGeom prst="rect">
            <a:avLst/>
          </a:prstGeom>
          <a:ln>
            <a:noFill/>
          </a:ln>
        </p:spPr>
        <p:txBody>
          <a:bodyPr/>
          <a:lstStyle>
            <a:lvl1pPr marL="0" indent="0" algn="l">
              <a:buNone/>
              <a:defRPr sz="28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Add Name</a:t>
            </a:r>
          </a:p>
        </p:txBody>
      </p:sp>
    </p:spTree>
    <p:extLst>
      <p:ext uri="{BB962C8B-B14F-4D97-AF65-F5344CB8AC3E}">
        <p14:creationId xmlns:p14="http://schemas.microsoft.com/office/powerpoint/2010/main" val="4163350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03 Facilitators_3 with pictures">
    <p:spTree>
      <p:nvGrpSpPr>
        <p:cNvPr id="1" name=""/>
        <p:cNvGrpSpPr/>
        <p:nvPr/>
      </p:nvGrpSpPr>
      <p:grpSpPr>
        <a:xfrm>
          <a:off x="0" y="0"/>
          <a:ext cx="0" cy="0"/>
          <a:chOff x="0" y="0"/>
          <a:chExt cx="0" cy="0"/>
        </a:xfrm>
      </p:grpSpPr>
      <p:sp>
        <p:nvSpPr>
          <p:cNvPr id="24" name="Content Placeholder 2"/>
          <p:cNvSpPr>
            <a:spLocks noGrp="1"/>
          </p:cNvSpPr>
          <p:nvPr>
            <p:ph idx="19" hasCustomPrompt="1"/>
          </p:nvPr>
        </p:nvSpPr>
        <p:spPr>
          <a:xfrm>
            <a:off x="455448" y="322136"/>
            <a:ext cx="8229600" cy="1278063"/>
          </a:xfrm>
          <a:prstGeom prst="rect">
            <a:avLst/>
          </a:prstGeom>
          <a:ln>
            <a:noFill/>
          </a:ln>
        </p:spPr>
        <p:txBody>
          <a:bodyPr/>
          <a:lstStyle>
            <a:lvl1pPr marL="0" indent="0" algn="l">
              <a:buNone/>
              <a:defRPr sz="40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Today’s Facilitators</a:t>
            </a:r>
            <a:endParaRPr lang="en-US" dirty="0"/>
          </a:p>
        </p:txBody>
      </p:sp>
      <p:sp>
        <p:nvSpPr>
          <p:cNvPr id="21" name="Content Placeholder 2"/>
          <p:cNvSpPr>
            <a:spLocks noGrp="1"/>
          </p:cNvSpPr>
          <p:nvPr>
            <p:ph idx="16" hasCustomPrompt="1"/>
          </p:nvPr>
        </p:nvSpPr>
        <p:spPr>
          <a:xfrm>
            <a:off x="483856" y="4087648"/>
            <a:ext cx="2537407" cy="1169907"/>
          </a:xfrm>
          <a:prstGeom prst="rect">
            <a:avLst/>
          </a:prstGeom>
          <a:ln>
            <a:noFill/>
          </a:ln>
        </p:spPr>
        <p:txBody>
          <a:bodyPr/>
          <a:lstStyle>
            <a:lvl1pPr marL="0" indent="0">
              <a:lnSpc>
                <a:spcPct val="80000"/>
              </a:lnSpc>
              <a:buNone/>
              <a:defRPr sz="1800" b="0"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p>
          <a:p>
            <a:pPr lvl="0"/>
            <a:r>
              <a:rPr lang="en-US" dirty="0" smtClean="0"/>
              <a:t>Race Forward</a:t>
            </a:r>
          </a:p>
        </p:txBody>
      </p:sp>
      <p:sp>
        <p:nvSpPr>
          <p:cNvPr id="14" name="Content Placeholder 2"/>
          <p:cNvSpPr>
            <a:spLocks noGrp="1"/>
          </p:cNvSpPr>
          <p:nvPr>
            <p:ph idx="1" hasCustomPrompt="1"/>
          </p:nvPr>
        </p:nvSpPr>
        <p:spPr>
          <a:xfrm>
            <a:off x="483856" y="3289798"/>
            <a:ext cx="2537407" cy="787570"/>
          </a:xfrm>
          <a:prstGeom prst="rect">
            <a:avLst/>
          </a:prstGeom>
          <a:ln>
            <a:noFill/>
          </a:ln>
        </p:spPr>
        <p:txBody>
          <a:bodyPr anchor="t"/>
          <a:lstStyle>
            <a:lvl1pPr marL="0" indent="0">
              <a:lnSpc>
                <a:spcPct val="80000"/>
              </a:lnSpc>
              <a:buNone/>
              <a:defRPr sz="24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Add </a:t>
            </a:r>
            <a:br>
              <a:rPr lang="en-US" dirty="0" smtClean="0"/>
            </a:br>
            <a:r>
              <a:rPr lang="en-US" dirty="0" smtClean="0"/>
              <a:t>Name</a:t>
            </a:r>
          </a:p>
        </p:txBody>
      </p:sp>
      <p:sp>
        <p:nvSpPr>
          <p:cNvPr id="15" name="Content Placeholder 2"/>
          <p:cNvSpPr>
            <a:spLocks noGrp="1"/>
          </p:cNvSpPr>
          <p:nvPr>
            <p:ph idx="14" hasCustomPrompt="1"/>
          </p:nvPr>
        </p:nvSpPr>
        <p:spPr>
          <a:xfrm>
            <a:off x="3341472" y="3296311"/>
            <a:ext cx="2513895" cy="781057"/>
          </a:xfrm>
          <a:prstGeom prst="rect">
            <a:avLst/>
          </a:prstGeom>
          <a:ln>
            <a:noFill/>
          </a:ln>
        </p:spPr>
        <p:txBody>
          <a:bodyPr anchor="t"/>
          <a:lstStyle>
            <a:lvl1pPr marL="0" indent="0">
              <a:lnSpc>
                <a:spcPct val="80000"/>
              </a:lnSpc>
              <a:buNone/>
              <a:defRPr sz="24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Add </a:t>
            </a:r>
            <a:br>
              <a:rPr lang="en-US" dirty="0" smtClean="0"/>
            </a:br>
            <a:r>
              <a:rPr lang="en-US" dirty="0" smtClean="0"/>
              <a:t>Name</a:t>
            </a:r>
          </a:p>
        </p:txBody>
      </p:sp>
      <p:sp>
        <p:nvSpPr>
          <p:cNvPr id="20" name="Content Placeholder 2"/>
          <p:cNvSpPr>
            <a:spLocks noGrp="1"/>
          </p:cNvSpPr>
          <p:nvPr>
            <p:ph idx="15" hasCustomPrompt="1"/>
          </p:nvPr>
        </p:nvSpPr>
        <p:spPr>
          <a:xfrm>
            <a:off x="6149365" y="3282601"/>
            <a:ext cx="2535683" cy="794767"/>
          </a:xfrm>
          <a:prstGeom prst="rect">
            <a:avLst/>
          </a:prstGeom>
          <a:ln>
            <a:noFill/>
          </a:ln>
        </p:spPr>
        <p:txBody>
          <a:bodyPr anchor="t"/>
          <a:lstStyle>
            <a:lvl1pPr marL="0" indent="0">
              <a:lnSpc>
                <a:spcPct val="80000"/>
              </a:lnSpc>
              <a:buNone/>
              <a:defRPr sz="24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Add </a:t>
            </a:r>
            <a:br>
              <a:rPr lang="en-US" dirty="0" smtClean="0"/>
            </a:br>
            <a:r>
              <a:rPr lang="en-US" dirty="0" smtClean="0"/>
              <a:t>Name</a:t>
            </a:r>
          </a:p>
        </p:txBody>
      </p:sp>
      <p:sp>
        <p:nvSpPr>
          <p:cNvPr id="3" name="Slide Number Placeholder 2"/>
          <p:cNvSpPr>
            <a:spLocks noGrp="1"/>
          </p:cNvSpPr>
          <p:nvPr>
            <p:ph type="sldNum" sz="quarter" idx="10"/>
          </p:nvPr>
        </p:nvSpPr>
        <p:spPr>
          <a:xfrm>
            <a:off x="8520347" y="6397031"/>
            <a:ext cx="630621" cy="359760"/>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sp>
        <p:nvSpPr>
          <p:cNvPr id="5" name="Picture Placeholder 17"/>
          <p:cNvSpPr>
            <a:spLocks noGrp="1"/>
          </p:cNvSpPr>
          <p:nvPr>
            <p:ph type="pic" sz="quarter" idx="12" hasCustomPrompt="1"/>
          </p:nvPr>
        </p:nvSpPr>
        <p:spPr>
          <a:xfrm>
            <a:off x="483856" y="1310881"/>
            <a:ext cx="2069511" cy="1838325"/>
          </a:xfrm>
          <a:prstGeom prst="rect">
            <a:avLst/>
          </a:prstGeom>
        </p:spPr>
        <p:txBody>
          <a:bodyPr/>
          <a:lstStyle>
            <a:lvl1pPr marL="0" indent="0">
              <a:buNone/>
              <a:defRPr sz="1400"/>
            </a:lvl1pPr>
          </a:lstStyle>
          <a:p>
            <a:r>
              <a:rPr lang="en-US" dirty="0" smtClean="0"/>
              <a:t>Click to add picture</a:t>
            </a:r>
            <a:endParaRPr lang="en-US" dirty="0"/>
          </a:p>
        </p:txBody>
      </p:sp>
      <p:sp>
        <p:nvSpPr>
          <p:cNvPr id="22" name="Content Placeholder 2"/>
          <p:cNvSpPr>
            <a:spLocks noGrp="1"/>
          </p:cNvSpPr>
          <p:nvPr>
            <p:ph idx="17" hasCustomPrompt="1"/>
          </p:nvPr>
        </p:nvSpPr>
        <p:spPr>
          <a:xfrm>
            <a:off x="3341473" y="4087648"/>
            <a:ext cx="2513894" cy="1169907"/>
          </a:xfrm>
          <a:prstGeom prst="rect">
            <a:avLst/>
          </a:prstGeom>
          <a:ln>
            <a:noFill/>
          </a:ln>
        </p:spPr>
        <p:txBody>
          <a:bodyPr/>
          <a:lstStyle>
            <a:lvl1pPr marL="0" indent="0">
              <a:lnSpc>
                <a:spcPct val="80000"/>
              </a:lnSpc>
              <a:buNone/>
              <a:defRPr sz="1800" b="0"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p>
          <a:p>
            <a:pPr lvl="0"/>
            <a:r>
              <a:rPr lang="en-US" dirty="0" smtClean="0"/>
              <a:t>Race Forward</a:t>
            </a:r>
          </a:p>
        </p:txBody>
      </p:sp>
      <p:sp>
        <p:nvSpPr>
          <p:cNvPr id="23" name="Content Placeholder 2"/>
          <p:cNvSpPr>
            <a:spLocks noGrp="1"/>
          </p:cNvSpPr>
          <p:nvPr>
            <p:ph idx="18" hasCustomPrompt="1"/>
          </p:nvPr>
        </p:nvSpPr>
        <p:spPr>
          <a:xfrm>
            <a:off x="6149365" y="4087648"/>
            <a:ext cx="2535683" cy="1169907"/>
          </a:xfrm>
          <a:prstGeom prst="rect">
            <a:avLst/>
          </a:prstGeom>
          <a:ln>
            <a:noFill/>
          </a:ln>
        </p:spPr>
        <p:txBody>
          <a:bodyPr/>
          <a:lstStyle>
            <a:lvl1pPr marL="0" indent="0">
              <a:lnSpc>
                <a:spcPct val="80000"/>
              </a:lnSpc>
              <a:buNone/>
              <a:defRPr sz="1800" b="0"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p>
          <a:p>
            <a:pPr lvl="0"/>
            <a:r>
              <a:rPr lang="en-US" dirty="0" smtClean="0"/>
              <a:t>Race Forward</a:t>
            </a:r>
          </a:p>
        </p:txBody>
      </p:sp>
      <p:sp>
        <p:nvSpPr>
          <p:cNvPr id="16" name="Picture Placeholder 17"/>
          <p:cNvSpPr>
            <a:spLocks noGrp="1"/>
          </p:cNvSpPr>
          <p:nvPr>
            <p:ph type="pic" sz="quarter" idx="20" hasCustomPrompt="1"/>
          </p:nvPr>
        </p:nvSpPr>
        <p:spPr>
          <a:xfrm>
            <a:off x="3357139" y="1310881"/>
            <a:ext cx="2069511" cy="1838325"/>
          </a:xfrm>
          <a:prstGeom prst="rect">
            <a:avLst/>
          </a:prstGeom>
        </p:spPr>
        <p:txBody>
          <a:bodyPr/>
          <a:lstStyle>
            <a:lvl1pPr marL="0" indent="0">
              <a:buNone/>
              <a:defRPr sz="1400"/>
            </a:lvl1pPr>
          </a:lstStyle>
          <a:p>
            <a:r>
              <a:rPr lang="en-US" dirty="0" smtClean="0"/>
              <a:t>Click to add picture</a:t>
            </a:r>
            <a:endParaRPr lang="en-US" dirty="0"/>
          </a:p>
        </p:txBody>
      </p:sp>
      <p:sp>
        <p:nvSpPr>
          <p:cNvPr id="17" name="Picture Placeholder 17"/>
          <p:cNvSpPr>
            <a:spLocks noGrp="1"/>
          </p:cNvSpPr>
          <p:nvPr>
            <p:ph type="pic" sz="quarter" idx="21" hasCustomPrompt="1"/>
          </p:nvPr>
        </p:nvSpPr>
        <p:spPr>
          <a:xfrm>
            <a:off x="6149365" y="1311381"/>
            <a:ext cx="2069511" cy="1838325"/>
          </a:xfrm>
          <a:prstGeom prst="rect">
            <a:avLst/>
          </a:prstGeom>
        </p:spPr>
        <p:txBody>
          <a:bodyPr/>
          <a:lstStyle>
            <a:lvl1pPr marL="0" indent="0">
              <a:buNone/>
              <a:defRPr sz="1400"/>
            </a:lvl1pPr>
          </a:lstStyle>
          <a:p>
            <a:r>
              <a:rPr lang="en-US" dirty="0" smtClean="0"/>
              <a:t>Click to add picture</a:t>
            </a:r>
            <a:endParaRPr lang="en-US" dirty="0"/>
          </a:p>
        </p:txBody>
      </p:sp>
    </p:spTree>
    <p:extLst>
      <p:ext uri="{BB962C8B-B14F-4D97-AF65-F5344CB8AC3E}">
        <p14:creationId xmlns:p14="http://schemas.microsoft.com/office/powerpoint/2010/main" val="26246527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3 Facilitators- No pictures">
    <p:spTree>
      <p:nvGrpSpPr>
        <p:cNvPr id="1" name=""/>
        <p:cNvGrpSpPr/>
        <p:nvPr/>
      </p:nvGrpSpPr>
      <p:grpSpPr>
        <a:xfrm>
          <a:off x="0" y="0"/>
          <a:ext cx="0" cy="0"/>
          <a:chOff x="0" y="0"/>
          <a:chExt cx="0" cy="0"/>
        </a:xfrm>
      </p:grpSpPr>
      <p:sp>
        <p:nvSpPr>
          <p:cNvPr id="8" name="Content Placeholder 2"/>
          <p:cNvSpPr>
            <a:spLocks noGrp="1"/>
          </p:cNvSpPr>
          <p:nvPr>
            <p:ph idx="19" hasCustomPrompt="1"/>
          </p:nvPr>
        </p:nvSpPr>
        <p:spPr>
          <a:xfrm>
            <a:off x="455448" y="322136"/>
            <a:ext cx="8229600" cy="1278063"/>
          </a:xfrm>
          <a:prstGeom prst="rect">
            <a:avLst/>
          </a:prstGeom>
          <a:ln>
            <a:noFill/>
          </a:ln>
        </p:spPr>
        <p:txBody>
          <a:bodyPr/>
          <a:lstStyle>
            <a:lvl1pPr marL="0" indent="0" algn="ctr">
              <a:buNone/>
              <a:defRPr sz="40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Today’s Facilitators</a:t>
            </a:r>
            <a:endParaRPr lang="en-US" dirty="0"/>
          </a:p>
        </p:txBody>
      </p:sp>
      <p:sp>
        <p:nvSpPr>
          <p:cNvPr id="9" name="Content Placeholder 2"/>
          <p:cNvSpPr>
            <a:spLocks noGrp="1"/>
          </p:cNvSpPr>
          <p:nvPr>
            <p:ph idx="16" hasCustomPrompt="1"/>
          </p:nvPr>
        </p:nvSpPr>
        <p:spPr>
          <a:xfrm>
            <a:off x="455448" y="2105620"/>
            <a:ext cx="8229600" cy="862169"/>
          </a:xfrm>
          <a:prstGeom prst="rect">
            <a:avLst/>
          </a:prstGeom>
          <a:ln>
            <a:noFill/>
          </a:ln>
        </p:spPr>
        <p:txBody>
          <a:bodyPr/>
          <a:lstStyle>
            <a:lvl1pPr marL="0" indent="0" algn="ctr">
              <a:lnSpc>
                <a:spcPct val="70000"/>
              </a:lnSpc>
              <a:buNone/>
              <a:defRPr sz="2100" b="0"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p>
          <a:p>
            <a:pPr lvl="0"/>
            <a:r>
              <a:rPr lang="en-US" dirty="0" smtClean="0"/>
              <a:t>Race Forward</a:t>
            </a:r>
          </a:p>
        </p:txBody>
      </p:sp>
      <p:sp>
        <p:nvSpPr>
          <p:cNvPr id="10" name="Content Placeholder 2"/>
          <p:cNvSpPr>
            <a:spLocks noGrp="1"/>
          </p:cNvSpPr>
          <p:nvPr>
            <p:ph idx="1" hasCustomPrompt="1"/>
          </p:nvPr>
        </p:nvSpPr>
        <p:spPr>
          <a:xfrm>
            <a:off x="455448" y="1562999"/>
            <a:ext cx="8229600" cy="431803"/>
          </a:xfrm>
          <a:prstGeom prst="rect">
            <a:avLst/>
          </a:prstGeom>
          <a:ln>
            <a:noFill/>
          </a:ln>
        </p:spPr>
        <p:txBody>
          <a:bodyPr/>
          <a:lstStyle>
            <a:lvl1pPr marL="0" indent="0" algn="ctr">
              <a:buNone/>
              <a:defRPr sz="28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Add Name</a:t>
            </a:r>
          </a:p>
        </p:txBody>
      </p:sp>
      <p:sp>
        <p:nvSpPr>
          <p:cNvPr id="11" name="Content Placeholder 2"/>
          <p:cNvSpPr>
            <a:spLocks noGrp="1"/>
          </p:cNvSpPr>
          <p:nvPr>
            <p:ph idx="20" hasCustomPrompt="1"/>
          </p:nvPr>
        </p:nvSpPr>
        <p:spPr>
          <a:xfrm>
            <a:off x="455448" y="3714910"/>
            <a:ext cx="8229600" cy="831492"/>
          </a:xfrm>
          <a:prstGeom prst="rect">
            <a:avLst/>
          </a:prstGeom>
          <a:ln>
            <a:noFill/>
          </a:ln>
        </p:spPr>
        <p:txBody>
          <a:bodyPr/>
          <a:lstStyle>
            <a:lvl1pPr marL="0" indent="0" algn="ctr">
              <a:lnSpc>
                <a:spcPct val="70000"/>
              </a:lnSpc>
              <a:buNone/>
              <a:defRPr sz="2100" b="0"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p>
          <a:p>
            <a:pPr lvl="0"/>
            <a:r>
              <a:rPr lang="en-US" dirty="0" smtClean="0"/>
              <a:t>Race Forward</a:t>
            </a:r>
          </a:p>
        </p:txBody>
      </p:sp>
      <p:sp>
        <p:nvSpPr>
          <p:cNvPr id="12" name="Content Placeholder 2"/>
          <p:cNvSpPr>
            <a:spLocks noGrp="1"/>
          </p:cNvSpPr>
          <p:nvPr>
            <p:ph idx="21" hasCustomPrompt="1"/>
          </p:nvPr>
        </p:nvSpPr>
        <p:spPr>
          <a:xfrm>
            <a:off x="455448" y="3172288"/>
            <a:ext cx="8229600" cy="431803"/>
          </a:xfrm>
          <a:prstGeom prst="rect">
            <a:avLst/>
          </a:prstGeom>
          <a:ln>
            <a:noFill/>
          </a:ln>
        </p:spPr>
        <p:txBody>
          <a:bodyPr/>
          <a:lstStyle>
            <a:lvl1pPr marL="0" indent="0" algn="ctr">
              <a:buNone/>
              <a:defRPr sz="28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Add Name</a:t>
            </a:r>
          </a:p>
        </p:txBody>
      </p:sp>
      <p:sp>
        <p:nvSpPr>
          <p:cNvPr id="13" name="Slide Number Placeholder 2"/>
          <p:cNvSpPr>
            <a:spLocks noGrp="1"/>
          </p:cNvSpPr>
          <p:nvPr>
            <p:ph type="sldNum" sz="quarter" idx="10"/>
          </p:nvPr>
        </p:nvSpPr>
        <p:spPr>
          <a:xfrm>
            <a:off x="8506979" y="6423767"/>
            <a:ext cx="630621" cy="359760"/>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sp>
        <p:nvSpPr>
          <p:cNvPr id="14" name="Content Placeholder 2"/>
          <p:cNvSpPr>
            <a:spLocks noGrp="1"/>
          </p:cNvSpPr>
          <p:nvPr>
            <p:ph idx="22" hasCustomPrompt="1"/>
          </p:nvPr>
        </p:nvSpPr>
        <p:spPr>
          <a:xfrm>
            <a:off x="455448" y="5264112"/>
            <a:ext cx="8229600" cy="831492"/>
          </a:xfrm>
          <a:prstGeom prst="rect">
            <a:avLst/>
          </a:prstGeom>
          <a:ln>
            <a:noFill/>
          </a:ln>
        </p:spPr>
        <p:txBody>
          <a:bodyPr/>
          <a:lstStyle>
            <a:lvl1pPr marL="0" indent="0" algn="ctr">
              <a:lnSpc>
                <a:spcPct val="70000"/>
              </a:lnSpc>
              <a:buNone/>
              <a:defRPr sz="2100" b="0"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p>
          <a:p>
            <a:pPr lvl="0"/>
            <a:r>
              <a:rPr lang="en-US" dirty="0" smtClean="0"/>
              <a:t>Race Forward</a:t>
            </a:r>
          </a:p>
        </p:txBody>
      </p:sp>
      <p:sp>
        <p:nvSpPr>
          <p:cNvPr id="15" name="Content Placeholder 2"/>
          <p:cNvSpPr>
            <a:spLocks noGrp="1"/>
          </p:cNvSpPr>
          <p:nvPr>
            <p:ph idx="23" hasCustomPrompt="1"/>
          </p:nvPr>
        </p:nvSpPr>
        <p:spPr>
          <a:xfrm>
            <a:off x="455448" y="4721490"/>
            <a:ext cx="8229600" cy="431803"/>
          </a:xfrm>
          <a:prstGeom prst="rect">
            <a:avLst/>
          </a:prstGeom>
          <a:ln>
            <a:noFill/>
          </a:ln>
        </p:spPr>
        <p:txBody>
          <a:bodyPr/>
          <a:lstStyle>
            <a:lvl1pPr marL="0" indent="0" algn="ctr">
              <a:buNone/>
              <a:defRPr sz="28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Add Name</a:t>
            </a:r>
          </a:p>
        </p:txBody>
      </p:sp>
    </p:spTree>
    <p:extLst>
      <p:ext uri="{BB962C8B-B14F-4D97-AF65-F5344CB8AC3E}">
        <p14:creationId xmlns:p14="http://schemas.microsoft.com/office/powerpoint/2010/main" val="275609268"/>
      </p:ext>
    </p:extLst>
  </p:cSld>
  <p:clrMapOvr>
    <a:masterClrMapping/>
  </p:clrMapOvr>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4 Desired Outcomes UNEDITABLE">
    <p:spTree>
      <p:nvGrpSpPr>
        <p:cNvPr id="1" name=""/>
        <p:cNvGrpSpPr/>
        <p:nvPr/>
      </p:nvGrpSpPr>
      <p:grpSpPr>
        <a:xfrm>
          <a:off x="0" y="0"/>
          <a:ext cx="0" cy="0"/>
          <a:chOff x="0" y="0"/>
          <a:chExt cx="0" cy="0"/>
        </a:xfrm>
      </p:grpSpPr>
      <p:sp>
        <p:nvSpPr>
          <p:cNvPr id="6" name="Title 1"/>
          <p:cNvSpPr txBox="1">
            <a:spLocks/>
          </p:cNvSpPr>
          <p:nvPr userDrawn="1"/>
        </p:nvSpPr>
        <p:spPr>
          <a:xfrm>
            <a:off x="452611" y="268046"/>
            <a:ext cx="7513637" cy="79216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4000" b="1" dirty="0" smtClean="0">
                <a:solidFill>
                  <a:prstClr val="black">
                    <a:lumMod val="95000"/>
                    <a:lumOff val="5000"/>
                  </a:prstClr>
                </a:solidFill>
                <a:latin typeface="Colfax" charset="0"/>
                <a:ea typeface="Osaka" charset="0"/>
                <a:cs typeface="Osaka" charset="0"/>
              </a:rPr>
              <a:t>Desired Outcomes</a:t>
            </a:r>
            <a:endParaRPr lang="en-US" sz="4000" b="1" dirty="0">
              <a:solidFill>
                <a:prstClr val="black">
                  <a:lumMod val="95000"/>
                  <a:lumOff val="5000"/>
                </a:prstClr>
              </a:solidFill>
            </a:endParaRPr>
          </a:p>
        </p:txBody>
      </p:sp>
      <p:sp>
        <p:nvSpPr>
          <p:cNvPr id="3" name="Slide Number Placeholder 2"/>
          <p:cNvSpPr>
            <a:spLocks noGrp="1"/>
          </p:cNvSpPr>
          <p:nvPr>
            <p:ph type="sldNum" sz="quarter" idx="10"/>
          </p:nvPr>
        </p:nvSpPr>
        <p:spPr>
          <a:xfrm>
            <a:off x="8506979" y="6423767"/>
            <a:ext cx="630621" cy="359760"/>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sp>
        <p:nvSpPr>
          <p:cNvPr id="8" name="TextBox 7"/>
          <p:cNvSpPr txBox="1"/>
          <p:nvPr userDrawn="1"/>
        </p:nvSpPr>
        <p:spPr>
          <a:xfrm>
            <a:off x="452611" y="1511180"/>
            <a:ext cx="8199437" cy="3046988"/>
          </a:xfrm>
          <a:prstGeom prst="rect">
            <a:avLst/>
          </a:prstGeom>
          <a:noFill/>
        </p:spPr>
        <p:txBody>
          <a:bodyPr wrap="square" rtlCol="0">
            <a:spAutoFit/>
          </a:bodyPr>
          <a:lstStyle/>
          <a:p>
            <a:pPr marL="227013" indent="-227013" defTabSz="457200" fontAlgn="auto">
              <a:spcBef>
                <a:spcPts val="0"/>
              </a:spcBef>
              <a:spcAft>
                <a:spcPts val="0"/>
              </a:spcAft>
              <a:buFont typeface="Arial"/>
              <a:buChar char="•"/>
            </a:pPr>
            <a:r>
              <a:rPr lang="en-US" sz="2400" dirty="0" smtClean="0">
                <a:solidFill>
                  <a:prstClr val="black"/>
                </a:solidFill>
                <a:latin typeface="Colfax Regular"/>
                <a:cs typeface="Colfax Regular"/>
              </a:rPr>
              <a:t>Common language for talking about equity and inclusion</a:t>
            </a:r>
            <a:br>
              <a:rPr lang="en-US" sz="2400" dirty="0" smtClean="0">
                <a:solidFill>
                  <a:prstClr val="black"/>
                </a:solidFill>
                <a:latin typeface="Colfax Regular"/>
                <a:cs typeface="Colfax Regular"/>
              </a:rPr>
            </a:br>
            <a:endParaRPr lang="en-US" sz="2400" dirty="0" smtClean="0">
              <a:solidFill>
                <a:prstClr val="black"/>
              </a:solidFill>
              <a:latin typeface="Colfax Regular"/>
              <a:cs typeface="Colfax Regular"/>
            </a:endParaRPr>
          </a:p>
          <a:p>
            <a:pPr marL="227013" indent="-227013" defTabSz="457200" fontAlgn="auto">
              <a:spcBef>
                <a:spcPts val="0"/>
              </a:spcBef>
              <a:spcAft>
                <a:spcPts val="0"/>
              </a:spcAft>
              <a:buFont typeface="Arial"/>
              <a:buChar char="•"/>
            </a:pPr>
            <a:r>
              <a:rPr lang="en-US" sz="2400" dirty="0" smtClean="0">
                <a:solidFill>
                  <a:prstClr val="black"/>
                </a:solidFill>
                <a:latin typeface="Colfax Regular"/>
                <a:cs typeface="Colfax Regular"/>
              </a:rPr>
              <a:t>Shared analysis and concepts for examining and working toward racial justice</a:t>
            </a:r>
            <a:br>
              <a:rPr lang="en-US" sz="2400" dirty="0" smtClean="0">
                <a:solidFill>
                  <a:prstClr val="black"/>
                </a:solidFill>
                <a:latin typeface="Colfax Regular"/>
                <a:cs typeface="Colfax Regular"/>
              </a:rPr>
            </a:br>
            <a:endParaRPr lang="en-US" sz="2400" dirty="0" smtClean="0">
              <a:solidFill>
                <a:prstClr val="black"/>
              </a:solidFill>
              <a:latin typeface="Colfax Regular"/>
              <a:cs typeface="Colfax Regular"/>
            </a:endParaRPr>
          </a:p>
          <a:p>
            <a:pPr marL="227013" indent="-227013" defTabSz="457200" fontAlgn="auto">
              <a:spcBef>
                <a:spcPts val="0"/>
              </a:spcBef>
              <a:spcAft>
                <a:spcPts val="0"/>
              </a:spcAft>
              <a:buFont typeface="Arial"/>
              <a:buChar char="•"/>
            </a:pPr>
            <a:r>
              <a:rPr lang="en-US" sz="2400" dirty="0" smtClean="0">
                <a:solidFill>
                  <a:prstClr val="black"/>
                </a:solidFill>
                <a:latin typeface="Colfax Regular"/>
                <a:cs typeface="Colfax Regular"/>
              </a:rPr>
              <a:t>Tools for identifying next steps in applying a race equity lens to your work.</a:t>
            </a:r>
            <a:endParaRPr lang="en-US" sz="2400" dirty="0">
              <a:solidFill>
                <a:prstClr val="black"/>
              </a:solidFill>
              <a:latin typeface="Colfax Regular"/>
              <a:cs typeface="Colfax Regular"/>
            </a:endParaRPr>
          </a:p>
        </p:txBody>
      </p:sp>
    </p:spTree>
    <p:extLst>
      <p:ext uri="{BB962C8B-B14F-4D97-AF65-F5344CB8AC3E}">
        <p14:creationId xmlns:p14="http://schemas.microsoft.com/office/powerpoint/2010/main" val="36064759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04 Desired Outcomes EDI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vert="horz"/>
          <a:lstStyle>
            <a:lvl1pPr algn="l">
              <a:defRPr sz="4000" b="0" i="0">
                <a:latin typeface="Colfax Bold"/>
                <a:cs typeface="Colfax Bold"/>
              </a:defRPr>
            </a:lvl1pPr>
          </a:lstStyle>
          <a:p>
            <a:r>
              <a:rPr lang="en-US" sz="4000" b="1" dirty="0" smtClean="0">
                <a:solidFill>
                  <a:schemeClr val="tx1">
                    <a:lumMod val="95000"/>
                    <a:lumOff val="5000"/>
                  </a:schemeClr>
                </a:solidFill>
                <a:latin typeface="Colfax" charset="0"/>
                <a:ea typeface="Osaka" charset="0"/>
                <a:cs typeface="Osaka" charset="0"/>
              </a:rPr>
              <a:t>Desired</a:t>
            </a:r>
            <a:r>
              <a:rPr lang="en-US" b="1" dirty="0" smtClean="0">
                <a:solidFill>
                  <a:schemeClr val="tx1">
                    <a:lumMod val="95000"/>
                    <a:lumOff val="5000"/>
                  </a:schemeClr>
                </a:solidFill>
                <a:latin typeface="Colfax" charset="0"/>
                <a:ea typeface="Osaka" charset="0"/>
                <a:cs typeface="Osaka" charset="0"/>
              </a:rPr>
              <a:t> Outcomes</a:t>
            </a:r>
            <a:endParaRPr lang="en-US" b="1" dirty="0">
              <a:solidFill>
                <a:schemeClr val="tx1">
                  <a:lumMod val="95000"/>
                  <a:lumOff val="5000"/>
                </a:schemeClr>
              </a:solidFill>
            </a:endParaRPr>
          </a:p>
        </p:txBody>
      </p:sp>
      <p:sp>
        <p:nvSpPr>
          <p:cNvPr id="7" name="Content Placeholder 2"/>
          <p:cNvSpPr>
            <a:spLocks noGrp="1"/>
          </p:cNvSpPr>
          <p:nvPr>
            <p:ph idx="1" hasCustomPrompt="1"/>
          </p:nvPr>
        </p:nvSpPr>
        <p:spPr>
          <a:xfrm>
            <a:off x="457200" y="1503195"/>
            <a:ext cx="8218154" cy="4525963"/>
          </a:xfrm>
          <a:prstGeom prst="rect">
            <a:avLst/>
          </a:prstGeom>
        </p:spPr>
        <p:txBody>
          <a:bodyPr>
            <a:normAutofit/>
          </a:bodyPr>
          <a:lstStyle>
            <a:lvl1pPr marL="227013" indent="-227013">
              <a:buFont typeface="Arial"/>
              <a:buChar char="•"/>
              <a:defRPr sz="2400" b="0" i="0">
                <a:solidFill>
                  <a:schemeClr val="tx1"/>
                </a:solidFill>
                <a:latin typeface="Colfax Regular"/>
                <a:cs typeface="Colfax Regular"/>
              </a:defRPr>
            </a:lvl1pPr>
          </a:lstStyle>
          <a:p>
            <a:pPr marL="227013" indent="-227013">
              <a:buFont typeface="Arial"/>
              <a:buChar char="•"/>
            </a:pPr>
            <a:r>
              <a:rPr lang="en-US" sz="2400" dirty="0" smtClean="0">
                <a:latin typeface="Colfax Regular"/>
                <a:cs typeface="Colfax Regular"/>
              </a:rPr>
              <a:t>Common language for talking about equity and inclusion</a:t>
            </a:r>
            <a:br>
              <a:rPr lang="en-US" sz="2400" dirty="0" smtClean="0">
                <a:latin typeface="Colfax Regular"/>
                <a:cs typeface="Colfax Regular"/>
              </a:rPr>
            </a:br>
            <a:endParaRPr lang="en-US" sz="2400" dirty="0" smtClean="0">
              <a:latin typeface="Colfax Regular"/>
              <a:cs typeface="Colfax Regular"/>
            </a:endParaRPr>
          </a:p>
          <a:p>
            <a:pPr marL="227013" indent="-227013">
              <a:buFont typeface="Arial"/>
              <a:buChar char="•"/>
            </a:pPr>
            <a:r>
              <a:rPr lang="en-US" sz="2400" dirty="0" smtClean="0">
                <a:latin typeface="Colfax Regular"/>
                <a:cs typeface="Colfax Regular"/>
              </a:rPr>
              <a:t>Shared analysis and concepts for examining and working toward racial justice</a:t>
            </a:r>
            <a:br>
              <a:rPr lang="en-US" sz="2400" dirty="0" smtClean="0">
                <a:latin typeface="Colfax Regular"/>
                <a:cs typeface="Colfax Regular"/>
              </a:rPr>
            </a:br>
            <a:endParaRPr lang="en-US" sz="2400" dirty="0" smtClean="0">
              <a:latin typeface="Colfax Regular"/>
              <a:cs typeface="Colfax Regular"/>
            </a:endParaRPr>
          </a:p>
          <a:p>
            <a:pPr marL="227013" indent="-227013">
              <a:buFont typeface="Arial"/>
              <a:buChar char="•"/>
            </a:pPr>
            <a:r>
              <a:rPr lang="en-US" sz="2400" dirty="0" smtClean="0">
                <a:latin typeface="Colfax Regular"/>
                <a:cs typeface="Colfax Regular"/>
              </a:rPr>
              <a:t>Tools for identifying next steps in applying a race equity lens to your work.</a:t>
            </a:r>
          </a:p>
          <a:p>
            <a:pPr marL="0" indent="0">
              <a:buNone/>
            </a:pPr>
            <a:endParaRPr lang="en-US" sz="2200" dirty="0" smtClean="0">
              <a:latin typeface="Colfax Regular"/>
              <a:cs typeface="Colfax Regular"/>
            </a:endParaRPr>
          </a:p>
        </p:txBody>
      </p:sp>
      <p:sp>
        <p:nvSpPr>
          <p:cNvPr id="9" name="Slide Number Placeholder 2"/>
          <p:cNvSpPr txBox="1">
            <a:spLocks/>
          </p:cNvSpPr>
          <p:nvPr userDrawn="1"/>
        </p:nvSpPr>
        <p:spPr>
          <a:xfrm>
            <a:off x="8506979" y="6406224"/>
            <a:ext cx="630621" cy="359760"/>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tx1">
                    <a:tint val="75000"/>
                  </a:schemeClr>
                </a:solidFill>
                <a:latin typeface="Colfax Ligh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FA42E581-0096-0E4A-9DD3-EE19F02BE967}"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42593366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05 Agenda">
    <p:spTree>
      <p:nvGrpSpPr>
        <p:cNvPr id="1" name=""/>
        <p:cNvGrpSpPr/>
        <p:nvPr/>
      </p:nvGrpSpPr>
      <p:grpSpPr>
        <a:xfrm>
          <a:off x="0" y="0"/>
          <a:ext cx="0" cy="0"/>
          <a:chOff x="0" y="0"/>
          <a:chExt cx="0" cy="0"/>
        </a:xfrm>
      </p:grpSpPr>
      <p:sp>
        <p:nvSpPr>
          <p:cNvPr id="6" name="Content Placeholder 2"/>
          <p:cNvSpPr>
            <a:spLocks noGrp="1"/>
          </p:cNvSpPr>
          <p:nvPr>
            <p:ph idx="13" hasCustomPrompt="1"/>
          </p:nvPr>
        </p:nvSpPr>
        <p:spPr>
          <a:xfrm>
            <a:off x="455448" y="322136"/>
            <a:ext cx="8229600" cy="1278063"/>
          </a:xfrm>
          <a:prstGeom prst="rect">
            <a:avLst/>
          </a:prstGeom>
          <a:ln>
            <a:noFill/>
          </a:ln>
        </p:spPr>
        <p:txBody>
          <a:bodyPr/>
          <a:lstStyle>
            <a:lvl1pPr marL="0" indent="0" algn="ctr">
              <a:buNone/>
              <a:defRPr sz="40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Agenda</a:t>
            </a:r>
            <a:endParaRPr lang="en-US" dirty="0"/>
          </a:p>
        </p:txBody>
      </p:sp>
      <p:sp>
        <p:nvSpPr>
          <p:cNvPr id="3" name="Slide Number Placeholder 2"/>
          <p:cNvSpPr>
            <a:spLocks noGrp="1"/>
          </p:cNvSpPr>
          <p:nvPr>
            <p:ph type="sldNum" sz="quarter" idx="10"/>
          </p:nvPr>
        </p:nvSpPr>
        <p:spPr>
          <a:xfrm>
            <a:off x="8506979" y="6431400"/>
            <a:ext cx="630621" cy="359760"/>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idx="14" hasCustomPrompt="1"/>
          </p:nvPr>
        </p:nvSpPr>
        <p:spPr>
          <a:xfrm>
            <a:off x="1825496" y="1294021"/>
            <a:ext cx="6859552" cy="4708400"/>
          </a:xfrm>
          <a:prstGeom prst="rect">
            <a:avLst/>
          </a:prstGeom>
          <a:ln>
            <a:noFill/>
          </a:ln>
        </p:spPr>
        <p:txBody>
          <a:bodyPr/>
          <a:lstStyle>
            <a:lvl1pPr marL="0" indent="0" algn="l">
              <a:lnSpc>
                <a:spcPct val="100000"/>
              </a:lnSpc>
              <a:buFont typeface="Arial"/>
              <a:buNone/>
              <a:defRPr sz="1800" b="0" i="0">
                <a:latin typeface="Colfax Regular"/>
                <a:cs typeface="Colfax Regular"/>
              </a:defRPr>
            </a:lvl1pPr>
            <a:lvl2pPr>
              <a:defRPr>
                <a:latin typeface="Colfax"/>
              </a:defRPr>
            </a:lvl2pPr>
            <a:lvl3pPr>
              <a:defRPr>
                <a:latin typeface="Colfax"/>
              </a:defRPr>
            </a:lvl3pPr>
            <a:lvl4pPr>
              <a:defRPr>
                <a:latin typeface="Colfax"/>
              </a:defRPr>
            </a:lvl4pPr>
            <a:lvl5pPr>
              <a:defRPr>
                <a:latin typeface="Colfax"/>
              </a:defRPr>
            </a:lvl5pPr>
          </a:lstStyle>
          <a:p>
            <a:pPr marL="0" indent="0">
              <a:buFont typeface="Arial"/>
              <a:buNone/>
            </a:pPr>
            <a:r>
              <a:rPr lang="en-US" sz="1800" dirty="0" smtClean="0">
                <a:latin typeface="Colfax Regular"/>
                <a:cs typeface="Colfax Regular"/>
              </a:rPr>
              <a:t>9:30		</a:t>
            </a:r>
            <a:r>
              <a:rPr lang="en-US" sz="1800" b="1" dirty="0" smtClean="0">
                <a:latin typeface="Colfax Regular"/>
                <a:cs typeface="Colfax Regular"/>
              </a:rPr>
              <a:t>Welcome and Introductions </a:t>
            </a:r>
          </a:p>
          <a:p>
            <a:pPr marL="0" indent="0">
              <a:buFont typeface="Arial"/>
              <a:buNone/>
            </a:pPr>
            <a:r>
              <a:rPr lang="en-US" sz="1800" dirty="0" smtClean="0">
                <a:latin typeface="Colfax Regular"/>
                <a:cs typeface="Colfax Regular"/>
              </a:rPr>
              <a:t>10:15 	</a:t>
            </a:r>
            <a:r>
              <a:rPr lang="en-US" sz="1800" b="1" dirty="0" smtClean="0">
                <a:latin typeface="Colfax Regular"/>
                <a:cs typeface="Colfax Regular"/>
              </a:rPr>
              <a:t>Challenges, Inspirations and Aspirations </a:t>
            </a:r>
          </a:p>
          <a:p>
            <a:pPr marL="0" indent="0">
              <a:buFont typeface="Arial"/>
              <a:buNone/>
            </a:pPr>
            <a:r>
              <a:rPr lang="en-US" sz="1800" dirty="0" smtClean="0">
                <a:latin typeface="Colfax Regular"/>
                <a:cs typeface="Colfax Regular"/>
              </a:rPr>
              <a:t>10:45	</a:t>
            </a:r>
            <a:r>
              <a:rPr lang="en-US" sz="1800" b="1" dirty="0" smtClean="0">
                <a:latin typeface="Colfax Regular"/>
                <a:cs typeface="Colfax Regular"/>
              </a:rPr>
              <a:t>Racial Justice Key Concepts </a:t>
            </a:r>
          </a:p>
          <a:p>
            <a:pPr marL="0" indent="0">
              <a:buFont typeface="Arial"/>
              <a:buNone/>
            </a:pPr>
            <a:r>
              <a:rPr lang="en-US" sz="1800" dirty="0" smtClean="0">
                <a:solidFill>
                  <a:srgbClr val="44BEC5"/>
                </a:solidFill>
                <a:latin typeface="Colfax Regular"/>
                <a:cs typeface="Colfax Regular"/>
              </a:rPr>
              <a:t>11:30  	</a:t>
            </a:r>
            <a:r>
              <a:rPr lang="en-US" sz="1800" b="1" dirty="0" smtClean="0">
                <a:solidFill>
                  <a:srgbClr val="44BEC5"/>
                </a:solidFill>
                <a:latin typeface="Colfax Regular"/>
                <a:cs typeface="Colfax Regular"/>
              </a:rPr>
              <a:t>Morning Break</a:t>
            </a:r>
          </a:p>
          <a:p>
            <a:pPr marL="0" indent="0">
              <a:buFont typeface="Arial"/>
              <a:buNone/>
            </a:pPr>
            <a:r>
              <a:rPr lang="en-US" sz="1800" dirty="0" smtClean="0">
                <a:latin typeface="Colfax Regular"/>
                <a:cs typeface="Colfax Regular"/>
              </a:rPr>
              <a:t>11:45	</a:t>
            </a:r>
            <a:r>
              <a:rPr lang="en-US" sz="1800" b="1" dirty="0" smtClean="0">
                <a:latin typeface="Colfax Regular"/>
                <a:cs typeface="Colfax Regular"/>
              </a:rPr>
              <a:t>4 Levels of Racism </a:t>
            </a:r>
          </a:p>
          <a:p>
            <a:pPr marL="0" indent="0">
              <a:buFont typeface="Arial"/>
              <a:buNone/>
            </a:pPr>
            <a:r>
              <a:rPr lang="en-US" sz="1800" dirty="0" smtClean="0">
                <a:latin typeface="Colfax Regular"/>
                <a:cs typeface="Colfax Regular"/>
              </a:rPr>
              <a:t>12:30	</a:t>
            </a:r>
            <a:r>
              <a:rPr lang="en-US" sz="1800" b="1" dirty="0" smtClean="0">
                <a:latin typeface="Colfax Regular"/>
                <a:cs typeface="Colfax Regular"/>
              </a:rPr>
              <a:t>Developing a Systemic Analysis </a:t>
            </a:r>
          </a:p>
          <a:p>
            <a:pPr marL="0" indent="0">
              <a:lnSpc>
                <a:spcPct val="120000"/>
              </a:lnSpc>
              <a:buFont typeface="Arial"/>
              <a:buNone/>
            </a:pPr>
            <a:r>
              <a:rPr lang="en-US" sz="1800" dirty="0" smtClean="0">
                <a:solidFill>
                  <a:srgbClr val="44BEC5"/>
                </a:solidFill>
                <a:latin typeface="Colfax Regular"/>
                <a:cs typeface="Colfax Regular"/>
              </a:rPr>
              <a:t>1:00   	</a:t>
            </a:r>
            <a:r>
              <a:rPr lang="en-US" sz="1800" b="1" dirty="0" smtClean="0">
                <a:solidFill>
                  <a:srgbClr val="44BEC5"/>
                </a:solidFill>
                <a:latin typeface="Colfax Regular"/>
                <a:cs typeface="Colfax Regular"/>
              </a:rPr>
              <a:t>Lunch</a:t>
            </a:r>
          </a:p>
          <a:p>
            <a:pPr marL="0" indent="0">
              <a:buFont typeface="Arial"/>
              <a:buNone/>
            </a:pPr>
            <a:r>
              <a:rPr lang="en-US" sz="1800" dirty="0" smtClean="0">
                <a:latin typeface="Colfax Regular"/>
                <a:cs typeface="Colfax Regular"/>
              </a:rPr>
              <a:t>1:30  	</a:t>
            </a:r>
            <a:r>
              <a:rPr lang="en-US" sz="1800" b="1" dirty="0" smtClean="0">
                <a:latin typeface="Colfax Regular"/>
                <a:cs typeface="Colfax Regular"/>
              </a:rPr>
              <a:t>	Implicit Bias</a:t>
            </a:r>
          </a:p>
          <a:p>
            <a:pPr marL="0" indent="0">
              <a:buFont typeface="Arial"/>
              <a:buNone/>
            </a:pPr>
            <a:r>
              <a:rPr lang="en-US" sz="1800" dirty="0" smtClean="0">
                <a:latin typeface="Colfax Regular"/>
                <a:cs typeface="Colfax Regular"/>
              </a:rPr>
              <a:t>2:40		</a:t>
            </a:r>
            <a:r>
              <a:rPr lang="en-US" sz="1800" b="1" dirty="0" smtClean="0">
                <a:latin typeface="Colfax Regular"/>
                <a:cs typeface="Colfax Regular"/>
              </a:rPr>
              <a:t>Choice Points &amp; Applying Racial </a:t>
            </a:r>
            <a:br>
              <a:rPr lang="en-US" sz="1800" b="1" dirty="0" smtClean="0">
                <a:latin typeface="Colfax Regular"/>
                <a:cs typeface="Colfax Regular"/>
              </a:rPr>
            </a:br>
            <a:r>
              <a:rPr lang="en-US" sz="1800" b="1" dirty="0" smtClean="0">
                <a:latin typeface="Colfax Regular"/>
                <a:cs typeface="Colfax Regular"/>
              </a:rPr>
              <a:t>                     Justice Lessons</a:t>
            </a:r>
          </a:p>
          <a:p>
            <a:pPr marL="0" indent="0">
              <a:buFont typeface="Arial"/>
              <a:buNone/>
            </a:pPr>
            <a:r>
              <a:rPr lang="en-US" sz="1800" dirty="0" smtClean="0">
                <a:solidFill>
                  <a:srgbClr val="44BEC5"/>
                </a:solidFill>
                <a:latin typeface="Colfax Regular"/>
                <a:cs typeface="Colfax Regular"/>
              </a:rPr>
              <a:t>3:00 	</a:t>
            </a:r>
            <a:r>
              <a:rPr lang="en-US" sz="1800" b="1" dirty="0" smtClean="0">
                <a:solidFill>
                  <a:srgbClr val="44BEC5"/>
                </a:solidFill>
                <a:latin typeface="Colfax Regular"/>
                <a:cs typeface="Colfax Regular"/>
              </a:rPr>
              <a:t>Afternoon Break</a:t>
            </a:r>
          </a:p>
          <a:p>
            <a:pPr marL="0" indent="0">
              <a:buFont typeface="Arial"/>
              <a:buNone/>
            </a:pPr>
            <a:r>
              <a:rPr lang="en-US" sz="1800" dirty="0" smtClean="0">
                <a:latin typeface="Colfax Regular"/>
                <a:cs typeface="Colfax Regular"/>
              </a:rPr>
              <a:t>3:10		</a:t>
            </a:r>
            <a:r>
              <a:rPr lang="en-US" sz="1800" b="1" dirty="0" smtClean="0">
                <a:latin typeface="Colfax Regular"/>
                <a:cs typeface="Colfax Regular"/>
              </a:rPr>
              <a:t>Planning Session </a:t>
            </a:r>
          </a:p>
          <a:p>
            <a:pPr marL="0" indent="0">
              <a:buFont typeface="Arial"/>
              <a:buNone/>
            </a:pPr>
            <a:r>
              <a:rPr lang="en-US" sz="1800" dirty="0" smtClean="0">
                <a:latin typeface="Colfax Regular"/>
                <a:cs typeface="Colfax Regular"/>
              </a:rPr>
              <a:t>4:30		</a:t>
            </a:r>
            <a:r>
              <a:rPr lang="en-US" sz="1800" b="1" dirty="0" smtClean="0">
                <a:latin typeface="Colfax Regular"/>
                <a:cs typeface="Colfax Regular"/>
              </a:rPr>
              <a:t>Closing and Evaluations</a:t>
            </a:r>
          </a:p>
          <a:p>
            <a:pPr marL="0" indent="0">
              <a:buFont typeface="Arial"/>
              <a:buNone/>
            </a:pPr>
            <a:r>
              <a:rPr lang="en-US" sz="1800" dirty="0" smtClean="0">
                <a:latin typeface="Colfax Regular"/>
                <a:cs typeface="Colfax Regular"/>
              </a:rPr>
              <a:t>5:00 	</a:t>
            </a:r>
            <a:r>
              <a:rPr lang="en-US" sz="1800" b="1" dirty="0" smtClean="0">
                <a:latin typeface="Colfax Regular"/>
                <a:cs typeface="Colfax Regular"/>
              </a:rPr>
              <a:t>Adjourn</a:t>
            </a:r>
          </a:p>
        </p:txBody>
      </p:sp>
    </p:spTree>
    <p:extLst>
      <p:ext uri="{BB962C8B-B14F-4D97-AF65-F5344CB8AC3E}">
        <p14:creationId xmlns:p14="http://schemas.microsoft.com/office/powerpoint/2010/main" val="30267055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06 Group Agreements EDITABLE">
    <p:spTree>
      <p:nvGrpSpPr>
        <p:cNvPr id="1" name=""/>
        <p:cNvGrpSpPr/>
        <p:nvPr/>
      </p:nvGrpSpPr>
      <p:grpSpPr>
        <a:xfrm>
          <a:off x="0" y="0"/>
          <a:ext cx="0" cy="0"/>
          <a:chOff x="0" y="0"/>
          <a:chExt cx="0" cy="0"/>
        </a:xfrm>
      </p:grpSpPr>
      <p:sp>
        <p:nvSpPr>
          <p:cNvPr id="7" name="Content Placeholder 2"/>
          <p:cNvSpPr>
            <a:spLocks noGrp="1"/>
          </p:cNvSpPr>
          <p:nvPr>
            <p:ph idx="13" hasCustomPrompt="1"/>
          </p:nvPr>
        </p:nvSpPr>
        <p:spPr>
          <a:xfrm>
            <a:off x="455448" y="322136"/>
            <a:ext cx="8229600" cy="1278063"/>
          </a:xfrm>
          <a:prstGeom prst="rect">
            <a:avLst/>
          </a:prstGeom>
          <a:ln>
            <a:noFill/>
          </a:ln>
        </p:spPr>
        <p:txBody>
          <a:bodyPr/>
          <a:lstStyle>
            <a:lvl1pPr marL="0" indent="0">
              <a:buNone/>
              <a:defRPr sz="40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Group Agreements</a:t>
            </a:r>
            <a:endParaRPr lang="en-US" dirty="0"/>
          </a:p>
        </p:txBody>
      </p:sp>
      <p:sp>
        <p:nvSpPr>
          <p:cNvPr id="5" name="Content Placeholder 2"/>
          <p:cNvSpPr>
            <a:spLocks noGrp="1"/>
          </p:cNvSpPr>
          <p:nvPr>
            <p:ph idx="1" hasCustomPrompt="1"/>
          </p:nvPr>
        </p:nvSpPr>
        <p:spPr>
          <a:xfrm>
            <a:off x="453526" y="1600199"/>
            <a:ext cx="8218154" cy="4525963"/>
          </a:xfrm>
          <a:prstGeom prst="rect">
            <a:avLst/>
          </a:prstGeom>
        </p:spPr>
        <p:txBody>
          <a:bodyPr>
            <a:normAutofit/>
          </a:bodyPr>
          <a:lstStyle>
            <a:lvl1pPr>
              <a:defRPr sz="2800">
                <a:latin typeface="Colfax Regular"/>
                <a:cs typeface="Colfax Regular"/>
              </a:defRPr>
            </a:lvl1pPr>
          </a:lstStyle>
          <a:p>
            <a:pPr marL="0" indent="0">
              <a:buNone/>
            </a:pPr>
            <a:r>
              <a:rPr lang="en-US" sz="2200" dirty="0" smtClean="0">
                <a:latin typeface="Colfax Medium"/>
                <a:cs typeface="Colfax Medium"/>
              </a:rPr>
              <a:t>Share responsibility for the success of each session</a:t>
            </a:r>
            <a:br>
              <a:rPr lang="en-US" sz="2200" dirty="0" smtClean="0">
                <a:latin typeface="Colfax Medium"/>
                <a:cs typeface="Colfax Medium"/>
              </a:rPr>
            </a:br>
            <a:r>
              <a:rPr lang="en-US" sz="2200" dirty="0" smtClean="0">
                <a:latin typeface="Colfax Medium"/>
                <a:cs typeface="Colfax Medium"/>
              </a:rPr>
              <a:t> </a:t>
            </a:r>
          </a:p>
          <a:p>
            <a:pPr marL="0" indent="0">
              <a:buNone/>
            </a:pPr>
            <a:r>
              <a:rPr lang="en-US" sz="2200" dirty="0" smtClean="0">
                <a:latin typeface="Colfax Medium"/>
                <a:cs typeface="Colfax Medium"/>
              </a:rPr>
              <a:t>Move Up, Move Up- </a:t>
            </a:r>
            <a:r>
              <a:rPr lang="en-US" sz="2200" dirty="0" smtClean="0">
                <a:latin typeface="Colfax Regular"/>
                <a:cs typeface="Colfax Regular"/>
              </a:rPr>
              <a:t>Participate fully, but evenly</a:t>
            </a:r>
            <a:r>
              <a:rPr lang="en-US" sz="2200" dirty="0" smtClean="0">
                <a:latin typeface="Colfax Medium"/>
                <a:cs typeface="Colfax Medium"/>
              </a:rPr>
              <a:t/>
            </a:r>
            <a:br>
              <a:rPr lang="en-US" sz="2200" dirty="0" smtClean="0">
                <a:latin typeface="Colfax Medium"/>
                <a:cs typeface="Colfax Medium"/>
              </a:rPr>
            </a:br>
            <a:endParaRPr lang="en-US" sz="2200" dirty="0" smtClean="0">
              <a:latin typeface="Colfax Medium"/>
              <a:cs typeface="Colfax Medium"/>
            </a:endParaRPr>
          </a:p>
          <a:p>
            <a:pPr marL="0" indent="0">
              <a:buNone/>
            </a:pPr>
            <a:r>
              <a:rPr lang="en-US" sz="2200" dirty="0" smtClean="0">
                <a:latin typeface="Colfax Medium"/>
                <a:cs typeface="Colfax Medium"/>
              </a:rPr>
              <a:t>Respect confidentiality-</a:t>
            </a:r>
            <a:r>
              <a:rPr lang="en-US" sz="2200" dirty="0" smtClean="0">
                <a:latin typeface="Colfax Regular"/>
                <a:cs typeface="Colfax Regular"/>
              </a:rPr>
              <a:t> share ideas, not </a:t>
            </a:r>
            <a:r>
              <a:rPr lang="en-US" sz="2200" dirty="0" err="1" smtClean="0">
                <a:latin typeface="Colfax Regular"/>
                <a:cs typeface="Colfax Regular"/>
              </a:rPr>
              <a:t>i.d.s</a:t>
            </a:r>
            <a:r>
              <a:rPr lang="en-US" sz="2200" dirty="0" smtClean="0">
                <a:latin typeface="Colfax Regular"/>
                <a:cs typeface="Colfax Regular"/>
              </a:rPr>
              <a:t/>
            </a:r>
            <a:br>
              <a:rPr lang="en-US" sz="2200" dirty="0" smtClean="0">
                <a:latin typeface="Colfax Regular"/>
                <a:cs typeface="Colfax Regular"/>
              </a:rPr>
            </a:br>
            <a:endParaRPr lang="en-US" sz="2200" dirty="0" smtClean="0">
              <a:latin typeface="Colfax Regular"/>
              <a:cs typeface="Colfax Regular"/>
            </a:endParaRPr>
          </a:p>
          <a:p>
            <a:pPr marL="0" indent="0">
              <a:buNone/>
            </a:pPr>
            <a:r>
              <a:rPr lang="en-US" sz="2200" dirty="0" smtClean="0">
                <a:latin typeface="Colfax Medium"/>
                <a:cs typeface="Colfax Medium"/>
              </a:rPr>
              <a:t>Listen well for deep understanding and respect:</a:t>
            </a:r>
          </a:p>
          <a:p>
            <a:pPr marL="228600" indent="-228600"/>
            <a:r>
              <a:rPr lang="en-US" sz="2200" dirty="0" smtClean="0">
                <a:latin typeface="Colfax Regular"/>
                <a:cs typeface="Colfax Regular"/>
              </a:rPr>
              <a:t>Be fully present and open to new learning</a:t>
            </a:r>
          </a:p>
          <a:p>
            <a:pPr marL="228600" indent="-228600"/>
            <a:r>
              <a:rPr lang="en-US" sz="2200" dirty="0" smtClean="0">
                <a:latin typeface="Colfax Regular"/>
                <a:cs typeface="Colfax Regular"/>
              </a:rPr>
              <a:t>Place tech on “silent” &amp; stay checked in </a:t>
            </a:r>
          </a:p>
          <a:p>
            <a:pPr marL="228600" indent="-228600"/>
            <a:r>
              <a:rPr lang="en-US" sz="2200" dirty="0" smtClean="0">
                <a:latin typeface="Colfax Regular"/>
                <a:cs typeface="Colfax Regular"/>
              </a:rPr>
              <a:t>Share using “I” statements</a:t>
            </a:r>
          </a:p>
          <a:p>
            <a:pPr marL="228600" indent="-228600"/>
            <a:r>
              <a:rPr lang="en-US" sz="2200" dirty="0" smtClean="0">
                <a:latin typeface="Colfax Regular"/>
                <a:cs typeface="Colfax Regular"/>
              </a:rPr>
              <a:t>Connect to your core values &amp; speak from your heart</a:t>
            </a:r>
          </a:p>
        </p:txBody>
      </p:sp>
      <p:sp>
        <p:nvSpPr>
          <p:cNvPr id="6" name="Slide Number Placeholder 2"/>
          <p:cNvSpPr>
            <a:spLocks noGrp="1"/>
          </p:cNvSpPr>
          <p:nvPr>
            <p:ph type="sldNum" sz="quarter" idx="10"/>
          </p:nvPr>
        </p:nvSpPr>
        <p:spPr>
          <a:xfrm>
            <a:off x="8506979" y="6431400"/>
            <a:ext cx="630621" cy="359760"/>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49809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06 Group Agreements UNEDI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529052" y="6385931"/>
            <a:ext cx="614947" cy="365125"/>
          </a:xfrm>
        </p:spPr>
        <p:txBody>
          <a:bodyPr/>
          <a:lstStyle>
            <a:lvl1pPr algn="ctr">
              <a:defRPr/>
            </a:lvl1pPr>
          </a:lstStyle>
          <a:p>
            <a:fld id="{B84C6FA7-8EE2-1E49-8A7C-EB4D0C115821}" type="slidenum">
              <a:rPr lang="en-US" smtClean="0">
                <a:solidFill>
                  <a:prstClr val="black">
                    <a:tint val="75000"/>
                  </a:prstClr>
                </a:solidFill>
              </a:rPr>
              <a:pPr/>
              <a:t>‹#›</a:t>
            </a:fld>
            <a:endParaRPr lang="en-US">
              <a:solidFill>
                <a:prstClr val="black">
                  <a:tint val="75000"/>
                </a:prstClr>
              </a:solidFill>
            </a:endParaRPr>
          </a:p>
        </p:txBody>
      </p:sp>
      <p:sp>
        <p:nvSpPr>
          <p:cNvPr id="5" name="TextBox 4"/>
          <p:cNvSpPr txBox="1"/>
          <p:nvPr userDrawn="1"/>
        </p:nvSpPr>
        <p:spPr>
          <a:xfrm>
            <a:off x="457200" y="1617579"/>
            <a:ext cx="8229600" cy="4264526"/>
          </a:xfrm>
          <a:prstGeom prst="rect">
            <a:avLst/>
          </a:prstGeom>
        </p:spPr>
        <p:txBody>
          <a:bodyPr wrap="square" rtlCol="0" anchor="t">
            <a:normAutofit fontScale="25000" lnSpcReduction="20000"/>
          </a:bodyPr>
          <a:lstStyle/>
          <a:p>
            <a:pPr defTabSz="457200" fontAlgn="auto">
              <a:lnSpc>
                <a:spcPct val="120000"/>
              </a:lnSpc>
              <a:spcBef>
                <a:spcPts val="0"/>
              </a:spcBef>
              <a:spcAft>
                <a:spcPts val="0"/>
              </a:spcAft>
            </a:pPr>
            <a:r>
              <a:rPr lang="en-US" sz="9600" dirty="0" smtClean="0">
                <a:solidFill>
                  <a:prstClr val="black"/>
                </a:solidFill>
                <a:latin typeface="Colfax Medium"/>
                <a:cs typeface="Colfax Medium"/>
              </a:rPr>
              <a:t>Share responsibility for the success of each session</a:t>
            </a:r>
            <a:br>
              <a:rPr lang="en-US" sz="9600" dirty="0" smtClean="0">
                <a:solidFill>
                  <a:prstClr val="black"/>
                </a:solidFill>
                <a:latin typeface="Colfax Medium"/>
                <a:cs typeface="Colfax Medium"/>
              </a:rPr>
            </a:br>
            <a:r>
              <a:rPr lang="en-US" sz="9600" dirty="0" smtClean="0">
                <a:solidFill>
                  <a:prstClr val="black"/>
                </a:solidFill>
                <a:latin typeface="Colfax Medium"/>
                <a:cs typeface="Colfax Medium"/>
              </a:rPr>
              <a:t> </a:t>
            </a:r>
          </a:p>
          <a:p>
            <a:pPr defTabSz="457200" fontAlgn="auto">
              <a:lnSpc>
                <a:spcPct val="120000"/>
              </a:lnSpc>
              <a:spcBef>
                <a:spcPts val="0"/>
              </a:spcBef>
              <a:spcAft>
                <a:spcPts val="0"/>
              </a:spcAft>
            </a:pPr>
            <a:r>
              <a:rPr lang="en-US" sz="9600" dirty="0" smtClean="0">
                <a:solidFill>
                  <a:prstClr val="black"/>
                </a:solidFill>
                <a:latin typeface="Colfax Medium"/>
                <a:cs typeface="Colfax Medium"/>
              </a:rPr>
              <a:t>Move Up, Move Up- </a:t>
            </a:r>
            <a:r>
              <a:rPr lang="en-US" sz="9600" dirty="0" smtClean="0">
                <a:solidFill>
                  <a:prstClr val="black"/>
                </a:solidFill>
                <a:latin typeface="Colfax Regular"/>
                <a:cs typeface="Colfax Regular"/>
              </a:rPr>
              <a:t>Participate fully, but evenly</a:t>
            </a:r>
            <a:r>
              <a:rPr lang="en-US" sz="9600" dirty="0" smtClean="0">
                <a:solidFill>
                  <a:prstClr val="black"/>
                </a:solidFill>
                <a:latin typeface="Colfax Medium"/>
                <a:cs typeface="Colfax Medium"/>
              </a:rPr>
              <a:t/>
            </a:r>
            <a:br>
              <a:rPr lang="en-US" sz="9600" dirty="0" smtClean="0">
                <a:solidFill>
                  <a:prstClr val="black"/>
                </a:solidFill>
                <a:latin typeface="Colfax Medium"/>
                <a:cs typeface="Colfax Medium"/>
              </a:rPr>
            </a:br>
            <a:endParaRPr lang="en-US" sz="9600" dirty="0" smtClean="0">
              <a:solidFill>
                <a:prstClr val="black"/>
              </a:solidFill>
              <a:latin typeface="Colfax Medium"/>
              <a:cs typeface="Colfax Medium"/>
            </a:endParaRPr>
          </a:p>
          <a:p>
            <a:pPr defTabSz="457200" fontAlgn="auto">
              <a:lnSpc>
                <a:spcPct val="120000"/>
              </a:lnSpc>
              <a:spcBef>
                <a:spcPts val="0"/>
              </a:spcBef>
              <a:spcAft>
                <a:spcPts val="0"/>
              </a:spcAft>
            </a:pPr>
            <a:r>
              <a:rPr lang="en-US" sz="9600" dirty="0" smtClean="0">
                <a:solidFill>
                  <a:prstClr val="black"/>
                </a:solidFill>
                <a:latin typeface="Colfax Medium"/>
                <a:cs typeface="Colfax Medium"/>
              </a:rPr>
              <a:t>Respect confidentiality-</a:t>
            </a:r>
            <a:r>
              <a:rPr lang="en-US" sz="9600" dirty="0" smtClean="0">
                <a:solidFill>
                  <a:prstClr val="black"/>
                </a:solidFill>
                <a:latin typeface="Colfax Regular"/>
                <a:cs typeface="Colfax Regular"/>
              </a:rPr>
              <a:t> share ideas, not </a:t>
            </a:r>
            <a:r>
              <a:rPr lang="en-US" sz="9600" dirty="0" err="1" smtClean="0">
                <a:solidFill>
                  <a:prstClr val="black"/>
                </a:solidFill>
                <a:latin typeface="Colfax Regular"/>
                <a:cs typeface="Colfax Regular"/>
              </a:rPr>
              <a:t>i.d.s</a:t>
            </a:r>
            <a:r>
              <a:rPr lang="en-US" sz="9600" dirty="0" smtClean="0">
                <a:solidFill>
                  <a:prstClr val="black"/>
                </a:solidFill>
                <a:latin typeface="Colfax Regular"/>
                <a:cs typeface="Colfax Regular"/>
              </a:rPr>
              <a:t/>
            </a:r>
            <a:br>
              <a:rPr lang="en-US" sz="9600" dirty="0" smtClean="0">
                <a:solidFill>
                  <a:prstClr val="black"/>
                </a:solidFill>
                <a:latin typeface="Colfax Regular"/>
                <a:cs typeface="Colfax Regular"/>
              </a:rPr>
            </a:br>
            <a:endParaRPr lang="en-US" sz="9600" dirty="0" smtClean="0">
              <a:solidFill>
                <a:prstClr val="black"/>
              </a:solidFill>
              <a:latin typeface="Colfax Regular"/>
              <a:cs typeface="Colfax Regular"/>
            </a:endParaRPr>
          </a:p>
          <a:p>
            <a:pPr defTabSz="457200" fontAlgn="auto">
              <a:lnSpc>
                <a:spcPct val="120000"/>
              </a:lnSpc>
              <a:spcBef>
                <a:spcPts val="0"/>
              </a:spcBef>
              <a:spcAft>
                <a:spcPts val="0"/>
              </a:spcAft>
            </a:pPr>
            <a:r>
              <a:rPr lang="en-US" sz="9600" dirty="0" smtClean="0">
                <a:solidFill>
                  <a:prstClr val="black"/>
                </a:solidFill>
                <a:latin typeface="Colfax Medium"/>
                <a:cs typeface="Colfax Medium"/>
              </a:rPr>
              <a:t>Listen well for deep understanding and respect:</a:t>
            </a:r>
          </a:p>
          <a:p>
            <a:pPr marL="227013" indent="-227013" defTabSz="457200" fontAlgn="auto">
              <a:lnSpc>
                <a:spcPct val="120000"/>
              </a:lnSpc>
              <a:spcBef>
                <a:spcPts val="0"/>
              </a:spcBef>
              <a:spcAft>
                <a:spcPts val="0"/>
              </a:spcAft>
              <a:buFont typeface="Arial"/>
              <a:buChar char="•"/>
            </a:pPr>
            <a:r>
              <a:rPr lang="en-US" sz="9600" dirty="0" smtClean="0">
                <a:solidFill>
                  <a:prstClr val="black"/>
                </a:solidFill>
                <a:latin typeface="Colfax Regular"/>
                <a:cs typeface="Colfax Regular"/>
              </a:rPr>
              <a:t>Be fully present and open to new learning</a:t>
            </a:r>
          </a:p>
          <a:p>
            <a:pPr marL="227013" indent="-227013" defTabSz="457200" fontAlgn="auto">
              <a:lnSpc>
                <a:spcPct val="120000"/>
              </a:lnSpc>
              <a:spcBef>
                <a:spcPts val="0"/>
              </a:spcBef>
              <a:spcAft>
                <a:spcPts val="0"/>
              </a:spcAft>
              <a:buFont typeface="Arial"/>
              <a:buChar char="•"/>
            </a:pPr>
            <a:r>
              <a:rPr lang="en-US" sz="9600" dirty="0" smtClean="0">
                <a:solidFill>
                  <a:prstClr val="black"/>
                </a:solidFill>
                <a:latin typeface="Colfax Regular"/>
                <a:cs typeface="Colfax Regular"/>
              </a:rPr>
              <a:t>Place tech on “silent” &amp; stay checked in </a:t>
            </a:r>
          </a:p>
          <a:p>
            <a:pPr marL="227013" indent="-227013" defTabSz="457200" fontAlgn="auto">
              <a:lnSpc>
                <a:spcPct val="120000"/>
              </a:lnSpc>
              <a:spcBef>
                <a:spcPts val="0"/>
              </a:spcBef>
              <a:spcAft>
                <a:spcPts val="0"/>
              </a:spcAft>
              <a:buFont typeface="Arial"/>
              <a:buChar char="•"/>
            </a:pPr>
            <a:r>
              <a:rPr lang="en-US" sz="9600" dirty="0" smtClean="0">
                <a:solidFill>
                  <a:prstClr val="black"/>
                </a:solidFill>
                <a:latin typeface="Colfax Regular"/>
                <a:cs typeface="Colfax Regular"/>
              </a:rPr>
              <a:t>Share using “I” statements</a:t>
            </a:r>
          </a:p>
          <a:p>
            <a:pPr marL="227013" indent="-227013" defTabSz="457200" fontAlgn="auto">
              <a:lnSpc>
                <a:spcPct val="120000"/>
              </a:lnSpc>
              <a:spcBef>
                <a:spcPts val="0"/>
              </a:spcBef>
              <a:spcAft>
                <a:spcPts val="0"/>
              </a:spcAft>
              <a:buFont typeface="Arial"/>
              <a:buChar char="•"/>
            </a:pPr>
            <a:r>
              <a:rPr lang="en-US" sz="9600" dirty="0" smtClean="0">
                <a:solidFill>
                  <a:prstClr val="black"/>
                </a:solidFill>
                <a:latin typeface="Colfax Regular"/>
                <a:cs typeface="Colfax Regular"/>
              </a:rPr>
              <a:t>Connect to your core values &amp; speak from your heart</a:t>
            </a:r>
          </a:p>
          <a:p>
            <a:pPr defTabSz="457200" fontAlgn="auto">
              <a:lnSpc>
                <a:spcPct val="120000"/>
              </a:lnSpc>
              <a:spcBef>
                <a:spcPts val="0"/>
              </a:spcBef>
              <a:spcAft>
                <a:spcPts val="0"/>
              </a:spcAft>
            </a:pPr>
            <a:endParaRPr lang="en-US" sz="22000" b="1" dirty="0" smtClean="0">
              <a:solidFill>
                <a:prstClr val="black">
                  <a:lumMod val="95000"/>
                  <a:lumOff val="5000"/>
                </a:prstClr>
              </a:solidFill>
              <a:latin typeface="Colfax"/>
              <a:cs typeface="Colfax"/>
            </a:endParaRPr>
          </a:p>
        </p:txBody>
      </p:sp>
      <p:sp>
        <p:nvSpPr>
          <p:cNvPr id="6" name="TextBox 5"/>
          <p:cNvSpPr txBox="1"/>
          <p:nvPr userDrawn="1"/>
        </p:nvSpPr>
        <p:spPr>
          <a:xfrm>
            <a:off x="457200" y="293355"/>
            <a:ext cx="8229600" cy="1110915"/>
          </a:xfrm>
          <a:prstGeom prst="rect">
            <a:avLst/>
          </a:prstGeom>
        </p:spPr>
        <p:txBody>
          <a:bodyPr wrap="square" rtlCol="0" anchor="t">
            <a:normAutofit/>
          </a:bodyPr>
          <a:lstStyle/>
          <a:p>
            <a:pPr defTabSz="457200" fontAlgn="auto">
              <a:spcBef>
                <a:spcPts val="0"/>
              </a:spcBef>
              <a:spcAft>
                <a:spcPts val="0"/>
              </a:spcAft>
            </a:pPr>
            <a:r>
              <a:rPr lang="en-US" sz="4000" b="1" dirty="0" smtClean="0">
                <a:solidFill>
                  <a:prstClr val="black">
                    <a:lumMod val="95000"/>
                    <a:lumOff val="5000"/>
                  </a:prstClr>
                </a:solidFill>
                <a:latin typeface="Colfax"/>
                <a:cs typeface="Colfax"/>
              </a:rPr>
              <a:t>Group Agreements</a:t>
            </a:r>
          </a:p>
        </p:txBody>
      </p:sp>
    </p:spTree>
    <p:extLst>
      <p:ext uri="{BB962C8B-B14F-4D97-AF65-F5344CB8AC3E}">
        <p14:creationId xmlns:p14="http://schemas.microsoft.com/office/powerpoint/2010/main" val="3020709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1CC377C-BFE5-43AD-920C-010D0E6A8FF6}" type="datetimeFigureOut">
              <a:rPr lang="en-US" smtClean="0"/>
              <a:pPr>
                <a:defRPr/>
              </a:pPr>
              <a:t>9/29/17</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916EEC99-52F2-43A2-99AA-6891F3DAB2E9}" type="slidenum">
              <a:rPr lang="en-US" smtClean="0"/>
              <a:pPr>
                <a:defRPr/>
              </a:pPr>
              <a:t>‹#›</a:t>
            </a:fld>
            <a:endParaRPr lang="en-US" dirty="0"/>
          </a:p>
        </p:txBody>
      </p:sp>
    </p:spTree>
    <p:extLst>
      <p:ext uri="{BB962C8B-B14F-4D97-AF65-F5344CB8AC3E}">
        <p14:creationId xmlns:p14="http://schemas.microsoft.com/office/powerpoint/2010/main" val="8292365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7 Basic Layou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457200" y="1693776"/>
            <a:ext cx="8229600" cy="4525963"/>
          </a:xfrm>
          <a:prstGeom prst="rect">
            <a:avLst/>
          </a:prstGeom>
          <a:ln>
            <a:noFill/>
          </a:ln>
        </p:spPr>
        <p:txBody>
          <a:bodyPr/>
          <a:lstStyle>
            <a:lvl1pPr marL="0" indent="0">
              <a:buNone/>
              <a:defRPr sz="2400">
                <a:latin typeface="Colfax"/>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Content</a:t>
            </a:r>
          </a:p>
        </p:txBody>
      </p:sp>
      <p:sp>
        <p:nvSpPr>
          <p:cNvPr id="5" name="Content Placeholder 2"/>
          <p:cNvSpPr>
            <a:spLocks noGrp="1"/>
          </p:cNvSpPr>
          <p:nvPr>
            <p:ph idx="13" hasCustomPrompt="1"/>
          </p:nvPr>
        </p:nvSpPr>
        <p:spPr>
          <a:xfrm>
            <a:off x="455448" y="322136"/>
            <a:ext cx="8229600" cy="1278063"/>
          </a:xfrm>
          <a:prstGeom prst="rect">
            <a:avLst/>
          </a:prstGeom>
          <a:ln>
            <a:noFill/>
          </a:ln>
        </p:spPr>
        <p:txBody>
          <a:bodyPr/>
          <a:lstStyle>
            <a:lvl1pPr marL="0" indent="0">
              <a:buNone/>
              <a:defRPr sz="40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Headline</a:t>
            </a:r>
            <a:endParaRPr lang="en-US" dirty="0"/>
          </a:p>
        </p:txBody>
      </p:sp>
      <p:sp>
        <p:nvSpPr>
          <p:cNvPr id="3" name="Slide Number Placeholder 2"/>
          <p:cNvSpPr>
            <a:spLocks noGrp="1"/>
          </p:cNvSpPr>
          <p:nvPr>
            <p:ph type="sldNum" sz="quarter" idx="10"/>
          </p:nvPr>
        </p:nvSpPr>
        <p:spPr>
          <a:xfrm>
            <a:off x="8506979" y="6423767"/>
            <a:ext cx="630621" cy="359760"/>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01342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9 Bullet Point Layout">
    <p:spTree>
      <p:nvGrpSpPr>
        <p:cNvPr id="1" name=""/>
        <p:cNvGrpSpPr/>
        <p:nvPr/>
      </p:nvGrpSpPr>
      <p:grpSpPr>
        <a:xfrm>
          <a:off x="0" y="0"/>
          <a:ext cx="0" cy="0"/>
          <a:chOff x="0" y="0"/>
          <a:chExt cx="0" cy="0"/>
        </a:xfrm>
      </p:grpSpPr>
      <p:sp>
        <p:nvSpPr>
          <p:cNvPr id="6" name="Content Placeholder 2"/>
          <p:cNvSpPr>
            <a:spLocks noGrp="1"/>
          </p:cNvSpPr>
          <p:nvPr>
            <p:ph idx="13" hasCustomPrompt="1"/>
          </p:nvPr>
        </p:nvSpPr>
        <p:spPr>
          <a:xfrm>
            <a:off x="455448" y="322136"/>
            <a:ext cx="8229600" cy="1278063"/>
          </a:xfrm>
          <a:prstGeom prst="rect">
            <a:avLst/>
          </a:prstGeom>
          <a:ln>
            <a:noFill/>
          </a:ln>
        </p:spPr>
        <p:txBody>
          <a:bodyPr/>
          <a:lstStyle>
            <a:lvl1pPr marL="0" indent="0">
              <a:buNone/>
              <a:defRPr sz="40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Headline</a:t>
            </a:r>
            <a:endParaRPr lang="en-US" dirty="0"/>
          </a:p>
        </p:txBody>
      </p:sp>
      <p:sp>
        <p:nvSpPr>
          <p:cNvPr id="3" name="Content Placeholder 2"/>
          <p:cNvSpPr>
            <a:spLocks noGrp="1"/>
          </p:cNvSpPr>
          <p:nvPr>
            <p:ph idx="1"/>
          </p:nvPr>
        </p:nvSpPr>
        <p:spPr>
          <a:xfrm>
            <a:off x="457200" y="1600200"/>
            <a:ext cx="8229600" cy="4525963"/>
          </a:xfrm>
          <a:prstGeom prst="rect">
            <a:avLst/>
          </a:prstGeom>
          <a:ln>
            <a:noFill/>
          </a:ln>
        </p:spPr>
        <p:txBody>
          <a:bodyPr/>
          <a:lstStyle>
            <a:lvl1pPr>
              <a:defRPr sz="2400">
                <a:latin typeface="Colfax"/>
              </a:defRPr>
            </a:lvl1pPr>
            <a:lvl2pPr>
              <a:defRPr sz="2000">
                <a:latin typeface="Colfax"/>
              </a:defRPr>
            </a:lvl2pPr>
            <a:lvl3pPr>
              <a:defRPr sz="2000">
                <a:latin typeface="Colfax"/>
              </a:defRPr>
            </a:lvl3pPr>
            <a:lvl4pPr>
              <a:defRPr>
                <a:latin typeface="Colfax"/>
              </a:defRPr>
            </a:lvl4pPr>
            <a:lvl5pPr>
              <a:defRPr>
                <a:latin typeface="Colfax"/>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2"/>
          <p:cNvSpPr>
            <a:spLocks noGrp="1"/>
          </p:cNvSpPr>
          <p:nvPr>
            <p:ph type="sldNum" sz="quarter" idx="12"/>
          </p:nvPr>
        </p:nvSpPr>
        <p:spPr>
          <a:xfrm>
            <a:off x="8506979" y="6423767"/>
            <a:ext cx="630621" cy="359760"/>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27183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10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b="1" i="0">
                <a:latin typeface="Colfax"/>
              </a:defRPr>
            </a:lvl1pPr>
          </a:lstStyle>
          <a:p>
            <a:r>
              <a:rPr lang="en-US" dirty="0" smtClean="0"/>
              <a:t>Click to add headline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marL="227013" indent="-227013">
              <a:defRPr sz="2400">
                <a:latin typeface="Colfax"/>
              </a:defRPr>
            </a:lvl1pPr>
            <a:lvl2pPr>
              <a:defRPr sz="2000">
                <a:latin typeface="Colfax"/>
              </a:defRPr>
            </a:lvl2pPr>
            <a:lvl3pPr>
              <a:defRPr sz="2000">
                <a:latin typeface="Colfax"/>
              </a:defRPr>
            </a:lvl3pPr>
            <a:lvl4pPr>
              <a:defRPr sz="2000">
                <a:latin typeface="Colfax"/>
              </a:defRPr>
            </a:lvl4pPr>
            <a:lvl5pPr>
              <a:defRPr sz="2000">
                <a:latin typeface="Colfax"/>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marL="227013" indent="-227013">
              <a:defRPr sz="2400">
                <a:latin typeface="Colfax"/>
              </a:defRPr>
            </a:lvl1pPr>
            <a:lvl2pPr>
              <a:defRPr sz="2000">
                <a:latin typeface="Colfax"/>
              </a:defRPr>
            </a:lvl2pPr>
            <a:lvl3pPr>
              <a:defRPr sz="2000">
                <a:latin typeface="Colfax"/>
              </a:defRPr>
            </a:lvl3pPr>
            <a:lvl4pPr>
              <a:defRPr sz="2000">
                <a:latin typeface="Colfax"/>
              </a:defRPr>
            </a:lvl4pPr>
            <a:lvl5pPr>
              <a:defRPr sz="2000">
                <a:latin typeface="Colfax"/>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2"/>
          <p:cNvSpPr>
            <a:spLocks noGrp="1"/>
          </p:cNvSpPr>
          <p:nvPr>
            <p:ph type="sldNum" sz="quarter" idx="10"/>
          </p:nvPr>
        </p:nvSpPr>
        <p:spPr>
          <a:xfrm>
            <a:off x="8506979" y="6423767"/>
            <a:ext cx="630621" cy="359760"/>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46642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84C6FA7-8EE2-1E49-8A7C-EB4D0C11582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28409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11 Comparison with sub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b="1" i="0">
                <a:latin typeface="Colfax"/>
              </a:defRPr>
            </a:lvl1pPr>
          </a:lstStyle>
          <a:p>
            <a:r>
              <a:rPr lang="en-US" dirty="0" smtClean="0"/>
              <a:t>Content slide: 2 Comparison</a:t>
            </a:r>
            <a:endParaRPr lang="en-US" dirty="0"/>
          </a:p>
        </p:txBody>
      </p:sp>
      <p:sp>
        <p:nvSpPr>
          <p:cNvPr id="3" name="Text Placeholder 2"/>
          <p:cNvSpPr>
            <a:spLocks noGrp="1"/>
          </p:cNvSpPr>
          <p:nvPr>
            <p:ph type="body" idx="1" hasCustomPrompt="1"/>
          </p:nvPr>
        </p:nvSpPr>
        <p:spPr>
          <a:xfrm>
            <a:off x="457200" y="1535113"/>
            <a:ext cx="4040188" cy="639762"/>
          </a:xfrm>
          <a:prstGeom prst="rect">
            <a:avLst/>
          </a:prstGeom>
        </p:spPr>
        <p:txBody>
          <a:bodyPr anchor="t" anchorCtr="0"/>
          <a:lstStyle>
            <a:lvl1pPr marL="0" indent="0">
              <a:buNone/>
              <a:defRPr sz="2400" b="1">
                <a:solidFill>
                  <a:schemeClr val="tx1">
                    <a:lumMod val="50000"/>
                    <a:lumOff val="50000"/>
                  </a:schemeClr>
                </a:solidFill>
                <a:latin typeface="Colfa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SUBHEAD</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marL="227013" indent="-227013">
              <a:defRPr sz="2400">
                <a:latin typeface="Colfax"/>
              </a:defRPr>
            </a:lvl1pPr>
            <a:lvl2pPr>
              <a:defRPr sz="2000">
                <a:latin typeface="Colfax"/>
              </a:defRPr>
            </a:lvl2pPr>
            <a:lvl3pPr>
              <a:defRPr sz="2000">
                <a:latin typeface="Colfax"/>
              </a:defRPr>
            </a:lvl3pPr>
            <a:lvl4pPr>
              <a:defRPr sz="2000">
                <a:latin typeface="Colfax"/>
              </a:defRPr>
            </a:lvl4pPr>
            <a:lvl5pPr>
              <a:defRPr sz="2000">
                <a:latin typeface="Colfax"/>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535113"/>
            <a:ext cx="4041775" cy="639762"/>
          </a:xfrm>
          <a:prstGeom prst="rect">
            <a:avLst/>
          </a:prstGeom>
        </p:spPr>
        <p:txBody>
          <a:bodyPr anchor="t" anchorCtr="0"/>
          <a:lstStyle>
            <a:lvl1pPr marL="0" indent="0">
              <a:buNone/>
              <a:defRPr sz="2400" b="1" kern="1200" baseline="0">
                <a:solidFill>
                  <a:schemeClr val="tx1">
                    <a:lumMod val="50000"/>
                    <a:lumOff val="50000"/>
                  </a:schemeClr>
                </a:solidFill>
                <a:latin typeface="Colfa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marL="227013" indent="-227013">
              <a:defRPr sz="2400">
                <a:latin typeface="Colfax"/>
              </a:defRPr>
            </a:lvl1pPr>
            <a:lvl2pPr>
              <a:defRPr sz="2000">
                <a:latin typeface="Colfax"/>
              </a:defRPr>
            </a:lvl2pPr>
            <a:lvl3pPr>
              <a:defRPr sz="2000">
                <a:latin typeface="Colfax"/>
              </a:defRPr>
            </a:lvl3pPr>
            <a:lvl4pPr>
              <a:defRPr sz="2000">
                <a:latin typeface="Colfax"/>
              </a:defRPr>
            </a:lvl4pPr>
            <a:lvl5pPr>
              <a:defRPr sz="2000">
                <a:latin typeface="Colfax"/>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2"/>
          <p:cNvSpPr>
            <a:spLocks noGrp="1"/>
          </p:cNvSpPr>
          <p:nvPr>
            <p:ph type="sldNum" sz="quarter" idx="10"/>
          </p:nvPr>
        </p:nvSpPr>
        <p:spPr>
          <a:xfrm>
            <a:off x="8424780" y="6385931"/>
            <a:ext cx="719220" cy="365125"/>
          </a:xfrm>
        </p:spPr>
        <p:txBody>
          <a:bodyPr/>
          <a:lstStyle>
            <a:lvl1pPr algn="ctr">
              <a:defRPr/>
            </a:lvl1pPr>
          </a:lstStyle>
          <a:p>
            <a:fld id="{B84C6FA7-8EE2-1E49-8A7C-EB4D0C11582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1089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1200" b="0" i="0">
                <a:latin typeface="Colfax Regular"/>
                <a:cs typeface="Colfax 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Slide Number Placeholder 2"/>
          <p:cNvSpPr>
            <a:spLocks noGrp="1"/>
          </p:cNvSpPr>
          <p:nvPr>
            <p:ph type="sldNum" sz="quarter" idx="10"/>
          </p:nvPr>
        </p:nvSpPr>
        <p:spPr>
          <a:xfrm>
            <a:off x="8424780" y="6385931"/>
            <a:ext cx="719220" cy="365125"/>
          </a:xfrm>
        </p:spPr>
        <p:txBody>
          <a:bodyPr/>
          <a:lstStyle>
            <a:lvl1pPr algn="ctr">
              <a:defRPr/>
            </a:lvl1pPr>
          </a:lstStyle>
          <a:p>
            <a:fld id="{B84C6FA7-8EE2-1E49-8A7C-EB4D0C115821}" type="slidenum">
              <a:rPr lang="en-US" smtClean="0">
                <a:solidFill>
                  <a:prstClr val="black">
                    <a:tint val="75000"/>
                  </a:prstClr>
                </a:solidFill>
              </a:rPr>
              <a:pPr/>
              <a:t>‹#›</a:t>
            </a:fld>
            <a:endParaRPr lang="en-US" dirty="0">
              <a:solidFill>
                <a:prstClr val="black">
                  <a:tint val="75000"/>
                </a:prstClr>
              </a:solidFill>
            </a:endParaRPr>
          </a:p>
        </p:txBody>
      </p:sp>
      <p:sp>
        <p:nvSpPr>
          <p:cNvPr id="5" name="Text Placeholder 2"/>
          <p:cNvSpPr>
            <a:spLocks noGrp="1"/>
          </p:cNvSpPr>
          <p:nvPr>
            <p:ph type="body" idx="11" hasCustomPrompt="1"/>
          </p:nvPr>
        </p:nvSpPr>
        <p:spPr>
          <a:xfrm>
            <a:off x="1792288" y="4944060"/>
            <a:ext cx="5486400" cy="639762"/>
          </a:xfrm>
          <a:prstGeom prst="rect">
            <a:avLst/>
          </a:prstGeom>
        </p:spPr>
        <p:txBody>
          <a:bodyPr anchor="t" anchorCtr="0"/>
          <a:lstStyle>
            <a:lvl1pPr marL="0" indent="0">
              <a:buNone/>
              <a:defRPr sz="1200" b="1" i="0">
                <a:solidFill>
                  <a:schemeClr val="tx1">
                    <a:lumMod val="65000"/>
                    <a:lumOff val="35000"/>
                  </a:schemeClr>
                </a:solidFill>
                <a:latin typeface="Colfax Medium"/>
                <a:cs typeface="Colfax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1200" dirty="0" smtClean="0">
                <a:solidFill>
                  <a:schemeClr val="tx1">
                    <a:lumMod val="75000"/>
                    <a:lumOff val="25000"/>
                  </a:schemeClr>
                </a:solidFill>
                <a:latin typeface="Colfax Regular"/>
                <a:cs typeface="Colfax Regular"/>
              </a:rPr>
              <a:t>Click here to add caption,</a:t>
            </a:r>
            <a:r>
              <a:rPr lang="en-US" sz="1200" baseline="0" dirty="0" smtClean="0">
                <a:solidFill>
                  <a:schemeClr val="tx1">
                    <a:lumMod val="75000"/>
                    <a:lumOff val="25000"/>
                  </a:schemeClr>
                </a:solidFill>
                <a:latin typeface="Colfax Regular"/>
                <a:cs typeface="Colfax Regular"/>
              </a:rPr>
              <a:t> credit, or </a:t>
            </a:r>
            <a:r>
              <a:rPr lang="en-US" sz="1200" baseline="0" dirty="0" err="1" smtClean="0">
                <a:solidFill>
                  <a:schemeClr val="tx1">
                    <a:lumMod val="75000"/>
                    <a:lumOff val="25000"/>
                  </a:schemeClr>
                </a:solidFill>
                <a:latin typeface="Colfax Regular"/>
                <a:cs typeface="Colfax Regular"/>
              </a:rPr>
              <a:t>url</a:t>
            </a:r>
            <a:endParaRPr lang="en-US" sz="1200" dirty="0">
              <a:solidFill>
                <a:schemeClr val="tx1">
                  <a:lumMod val="75000"/>
                  <a:lumOff val="25000"/>
                </a:schemeClr>
              </a:solidFill>
              <a:latin typeface="Colfax Regular"/>
              <a:cs typeface="Colfax Regular"/>
            </a:endParaRPr>
          </a:p>
        </p:txBody>
      </p:sp>
    </p:spTree>
    <p:extLst>
      <p:ext uri="{BB962C8B-B14F-4D97-AF65-F5344CB8AC3E}">
        <p14:creationId xmlns:p14="http://schemas.microsoft.com/office/powerpoint/2010/main" val="22906543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3 Thank You">
    <p:spTree>
      <p:nvGrpSpPr>
        <p:cNvPr id="1" name=""/>
        <p:cNvGrpSpPr/>
        <p:nvPr/>
      </p:nvGrpSpPr>
      <p:grpSpPr>
        <a:xfrm>
          <a:off x="0" y="0"/>
          <a:ext cx="0" cy="0"/>
          <a:chOff x="0" y="0"/>
          <a:chExt cx="0" cy="0"/>
        </a:xfrm>
      </p:grpSpPr>
      <p:pic>
        <p:nvPicPr>
          <p:cNvPr id="7" name="Picture 6" descr="SignUp_Purpl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4666" y="1944864"/>
            <a:ext cx="3500077" cy="3750083"/>
          </a:xfrm>
          <a:prstGeom prst="rect">
            <a:avLst/>
          </a:prstGeom>
        </p:spPr>
      </p:pic>
      <p:sp>
        <p:nvSpPr>
          <p:cNvPr id="3" name="Slide Number Placeholder 2"/>
          <p:cNvSpPr>
            <a:spLocks noGrp="1"/>
          </p:cNvSpPr>
          <p:nvPr>
            <p:ph type="sldNum" sz="quarter" idx="10"/>
          </p:nvPr>
        </p:nvSpPr>
        <p:spPr/>
        <p:txBody>
          <a:bodyPr/>
          <a:lstStyle>
            <a:lvl1pPr algn="ctr">
              <a:defRPr/>
            </a:lvl1pPr>
          </a:lstStyle>
          <a:p>
            <a:fld id="{B84C6FA7-8EE2-1E49-8A7C-EB4D0C115821}" type="slidenum">
              <a:rPr lang="en-US" smtClean="0">
                <a:solidFill>
                  <a:prstClr val="black">
                    <a:tint val="75000"/>
                  </a:prstClr>
                </a:solidFill>
              </a:rPr>
              <a:pPr/>
              <a:t>‹#›</a:t>
            </a:fld>
            <a:endParaRPr lang="en-US" dirty="0">
              <a:solidFill>
                <a:prstClr val="black">
                  <a:tint val="75000"/>
                </a:prstClr>
              </a:solidFill>
            </a:endParaRPr>
          </a:p>
        </p:txBody>
      </p:sp>
      <p:sp>
        <p:nvSpPr>
          <p:cNvPr id="4" name="TextBox 3"/>
          <p:cNvSpPr txBox="1"/>
          <p:nvPr userDrawn="1"/>
        </p:nvSpPr>
        <p:spPr>
          <a:xfrm>
            <a:off x="914400" y="474896"/>
            <a:ext cx="6284310" cy="1220847"/>
          </a:xfrm>
          <a:prstGeom prst="rect">
            <a:avLst/>
          </a:prstGeom>
          <a:noFill/>
        </p:spPr>
        <p:txBody>
          <a:bodyPr wrap="square" numCol="1" rtlCol="0">
            <a:spAutoFit/>
          </a:bodyPr>
          <a:lstStyle/>
          <a:p>
            <a:pPr algn="ctr" defTabSz="457200" fontAlgn="auto">
              <a:lnSpc>
                <a:spcPct val="80000"/>
              </a:lnSpc>
              <a:spcBef>
                <a:spcPts val="0"/>
              </a:spcBef>
              <a:spcAft>
                <a:spcPts val="0"/>
              </a:spcAft>
            </a:pPr>
            <a:r>
              <a:rPr lang="en-US" sz="8800" b="1" dirty="0" smtClean="0">
                <a:solidFill>
                  <a:srgbClr val="5CC3DE"/>
                </a:solidFill>
                <a:latin typeface="Colfax" charset="0"/>
                <a:ea typeface="Osaka" charset="0"/>
                <a:cs typeface="Osaka" charset="0"/>
              </a:rPr>
              <a:t>Thank You!</a:t>
            </a:r>
            <a:endParaRPr lang="en-US" sz="8800" dirty="0">
              <a:solidFill>
                <a:srgbClr val="5CC3DE"/>
              </a:solidFill>
              <a:latin typeface="Calibri"/>
            </a:endParaRPr>
          </a:p>
        </p:txBody>
      </p:sp>
      <p:sp>
        <p:nvSpPr>
          <p:cNvPr id="5" name="TextBox 4"/>
          <p:cNvSpPr txBox="1"/>
          <p:nvPr userDrawn="1"/>
        </p:nvSpPr>
        <p:spPr>
          <a:xfrm>
            <a:off x="1081024" y="1995900"/>
            <a:ext cx="4083642" cy="4493538"/>
          </a:xfrm>
          <a:prstGeom prst="rect">
            <a:avLst/>
          </a:prstGeom>
          <a:noFill/>
        </p:spPr>
        <p:txBody>
          <a:bodyPr wrap="square" numCol="1" rtlCol="0">
            <a:spAutoFit/>
          </a:bodyPr>
          <a:lstStyle/>
          <a:p>
            <a:pPr defTabSz="457200" fontAlgn="auto">
              <a:spcBef>
                <a:spcPts val="0"/>
              </a:spcBef>
              <a:spcAft>
                <a:spcPts val="0"/>
              </a:spcAft>
            </a:pPr>
            <a:endParaRPr lang="en-US" b="1" dirty="0" smtClean="0">
              <a:solidFill>
                <a:prstClr val="black">
                  <a:lumMod val="75000"/>
                  <a:lumOff val="25000"/>
                </a:prstClr>
              </a:solidFill>
              <a:latin typeface="Calibri"/>
            </a:endParaRPr>
          </a:p>
          <a:p>
            <a:pPr defTabSz="457200" fontAlgn="auto">
              <a:spcBef>
                <a:spcPts val="0"/>
              </a:spcBef>
              <a:spcAft>
                <a:spcPts val="0"/>
              </a:spcAft>
            </a:pPr>
            <a:r>
              <a:rPr lang="en-US" sz="2800" b="1" dirty="0" smtClean="0">
                <a:solidFill>
                  <a:prstClr val="black">
                    <a:lumMod val="95000"/>
                    <a:lumOff val="5000"/>
                  </a:prstClr>
                </a:solidFill>
                <a:latin typeface="Colfax Bold"/>
                <a:cs typeface="Colfax Bold"/>
              </a:rPr>
              <a:t>Don’t forget to join the Race Forward and </a:t>
            </a:r>
            <a:r>
              <a:rPr lang="en-US" sz="2800" b="1" dirty="0" err="1" smtClean="0">
                <a:solidFill>
                  <a:prstClr val="black">
                    <a:lumMod val="95000"/>
                    <a:lumOff val="5000"/>
                  </a:prstClr>
                </a:solidFill>
                <a:latin typeface="Colfax Bold"/>
                <a:cs typeface="Colfax Bold"/>
              </a:rPr>
              <a:t>Colorlines</a:t>
            </a:r>
            <a:r>
              <a:rPr lang="en-US" sz="2800" b="1" dirty="0" smtClean="0">
                <a:solidFill>
                  <a:prstClr val="black">
                    <a:lumMod val="95000"/>
                    <a:lumOff val="5000"/>
                  </a:prstClr>
                </a:solidFill>
                <a:latin typeface="Colfax Bold"/>
                <a:cs typeface="Colfax Bold"/>
              </a:rPr>
              <a:t> email lists!</a:t>
            </a:r>
          </a:p>
          <a:p>
            <a:pPr defTabSz="457200" fontAlgn="auto">
              <a:spcBef>
                <a:spcPts val="0"/>
              </a:spcBef>
              <a:spcAft>
                <a:spcPts val="0"/>
              </a:spcAft>
            </a:pPr>
            <a:endParaRPr lang="en-US" dirty="0" smtClean="0">
              <a:solidFill>
                <a:prstClr val="black">
                  <a:lumMod val="75000"/>
                  <a:lumOff val="25000"/>
                </a:prstClr>
              </a:solidFill>
              <a:latin typeface="Colfax Regular"/>
              <a:cs typeface="Colfax Regular"/>
            </a:endParaRPr>
          </a:p>
          <a:p>
            <a:pPr defTabSz="457200" fontAlgn="auto">
              <a:spcBef>
                <a:spcPts val="0"/>
              </a:spcBef>
              <a:spcAft>
                <a:spcPts val="0"/>
              </a:spcAft>
            </a:pPr>
            <a:endParaRPr lang="en-US" sz="2400" dirty="0" smtClean="0">
              <a:solidFill>
                <a:srgbClr val="9B839D"/>
              </a:solidFill>
              <a:latin typeface="Colfax Regular"/>
              <a:cs typeface="Colfax Regular"/>
            </a:endParaRPr>
          </a:p>
          <a:p>
            <a:pPr defTabSz="457200" fontAlgn="auto">
              <a:spcBef>
                <a:spcPts val="0"/>
              </a:spcBef>
              <a:spcAft>
                <a:spcPts val="0"/>
              </a:spcAft>
            </a:pPr>
            <a:r>
              <a:rPr lang="en-US" sz="2400" dirty="0" err="1" smtClean="0">
                <a:solidFill>
                  <a:srgbClr val="5CC3DE"/>
                </a:solidFill>
                <a:latin typeface="Colfax Regular"/>
                <a:cs typeface="Colfax Regular"/>
              </a:rPr>
              <a:t>raceforward.org</a:t>
            </a:r>
            <a:r>
              <a:rPr lang="en-US" sz="2400" dirty="0" smtClean="0">
                <a:solidFill>
                  <a:srgbClr val="5CC3DE"/>
                </a:solidFill>
                <a:latin typeface="Colfax Regular"/>
                <a:cs typeface="Colfax Regular"/>
              </a:rPr>
              <a:t>/subscribe</a:t>
            </a:r>
          </a:p>
          <a:p>
            <a:pPr defTabSz="457200" fontAlgn="auto">
              <a:spcBef>
                <a:spcPts val="0"/>
              </a:spcBef>
              <a:spcAft>
                <a:spcPts val="0"/>
              </a:spcAft>
            </a:pPr>
            <a:endParaRPr lang="en-US" dirty="0" smtClean="0">
              <a:solidFill>
                <a:srgbClr val="9B839D"/>
              </a:solidFill>
              <a:latin typeface="Colfax Regular"/>
              <a:cs typeface="Colfax Regular"/>
            </a:endParaRPr>
          </a:p>
          <a:p>
            <a:pPr defTabSz="457200" fontAlgn="auto">
              <a:spcBef>
                <a:spcPts val="0"/>
              </a:spcBef>
              <a:spcAft>
                <a:spcPts val="0"/>
              </a:spcAft>
            </a:pPr>
            <a:r>
              <a:rPr lang="en-US" sz="2400" dirty="0" err="1" smtClean="0">
                <a:solidFill>
                  <a:srgbClr val="5CC3DE"/>
                </a:solidFill>
                <a:latin typeface="Colfax Regular"/>
                <a:cs typeface="Colfax Regular"/>
              </a:rPr>
              <a:t>colorlines.com</a:t>
            </a:r>
            <a:r>
              <a:rPr lang="en-US" sz="2400" dirty="0" smtClean="0">
                <a:solidFill>
                  <a:srgbClr val="5CC3DE"/>
                </a:solidFill>
                <a:latin typeface="Colfax Regular"/>
                <a:cs typeface="Colfax Regular"/>
              </a:rPr>
              <a:t>/</a:t>
            </a:r>
            <a:r>
              <a:rPr lang="en-US" sz="2400" dirty="0" err="1" smtClean="0">
                <a:solidFill>
                  <a:srgbClr val="5CC3DE"/>
                </a:solidFill>
                <a:latin typeface="Colfax Regular"/>
                <a:cs typeface="Colfax Regular"/>
              </a:rPr>
              <a:t>getemails</a:t>
            </a:r>
            <a:endParaRPr lang="en-US" sz="2400" dirty="0">
              <a:solidFill>
                <a:srgbClr val="5CC3DE"/>
              </a:solidFill>
              <a:latin typeface="Colfax Regular"/>
              <a:cs typeface="Colfax Regular"/>
            </a:endParaRPr>
          </a:p>
          <a:p>
            <a:pPr algn="ctr" defTabSz="457200" fontAlgn="auto">
              <a:spcBef>
                <a:spcPts val="0"/>
              </a:spcBef>
              <a:spcAft>
                <a:spcPts val="0"/>
              </a:spcAft>
            </a:pPr>
            <a:endParaRPr lang="en-US" sz="3200" b="1" dirty="0" smtClean="0">
              <a:solidFill>
                <a:srgbClr val="4CB7AD"/>
              </a:solidFill>
              <a:latin typeface="Calibri"/>
            </a:endParaRPr>
          </a:p>
          <a:p>
            <a:pPr algn="ctr" defTabSz="457200" fontAlgn="auto">
              <a:spcBef>
                <a:spcPts val="0"/>
              </a:spcBef>
              <a:spcAft>
                <a:spcPts val="0"/>
              </a:spcAft>
            </a:pPr>
            <a:endParaRPr lang="en-US" sz="4400" b="1" dirty="0">
              <a:solidFill>
                <a:srgbClr val="0000FF"/>
              </a:solidFill>
              <a:latin typeface="Calibri"/>
            </a:endParaRPr>
          </a:p>
        </p:txBody>
      </p:sp>
    </p:spTree>
    <p:extLst>
      <p:ext uri="{BB962C8B-B14F-4D97-AF65-F5344CB8AC3E}">
        <p14:creationId xmlns:p14="http://schemas.microsoft.com/office/powerpoint/2010/main" val="21874351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4 Contact U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lgn="ctr">
              <a:defRPr/>
            </a:lvl1pPr>
          </a:lstStyle>
          <a:p>
            <a:fld id="{B84C6FA7-8EE2-1E49-8A7C-EB4D0C115821}" type="slidenum">
              <a:rPr lang="en-US" smtClean="0">
                <a:solidFill>
                  <a:prstClr val="black">
                    <a:tint val="75000"/>
                  </a:prstClr>
                </a:solidFill>
              </a:rPr>
              <a:pPr/>
              <a:t>‹#›</a:t>
            </a:fld>
            <a:endParaRPr lang="en-US" dirty="0">
              <a:solidFill>
                <a:prstClr val="black">
                  <a:tint val="75000"/>
                </a:prstClr>
              </a:solidFill>
            </a:endParaRPr>
          </a:p>
        </p:txBody>
      </p:sp>
      <p:sp>
        <p:nvSpPr>
          <p:cNvPr id="5" name="Title 1"/>
          <p:cNvSpPr txBox="1">
            <a:spLocks/>
          </p:cNvSpPr>
          <p:nvPr userDrawn="1"/>
        </p:nvSpPr>
        <p:spPr>
          <a:xfrm>
            <a:off x="2884983" y="327528"/>
            <a:ext cx="6259018" cy="7159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4000" b="1" dirty="0" smtClean="0">
                <a:solidFill>
                  <a:prstClr val="black">
                    <a:lumMod val="85000"/>
                    <a:lumOff val="15000"/>
                  </a:prstClr>
                </a:solidFill>
                <a:latin typeface="Colfax" charset="0"/>
                <a:ea typeface="Colfax" charset="0"/>
                <a:cs typeface="Colfax" charset="0"/>
              </a:rPr>
              <a:t>Contact Us	</a:t>
            </a:r>
          </a:p>
        </p:txBody>
      </p:sp>
      <p:pic>
        <p:nvPicPr>
          <p:cNvPr id="7" name="Picture 20" descr="facebookIcon.pdf"/>
          <p:cNvPicPr>
            <a:picLocks noChangeAspect="1"/>
          </p:cNvPicPr>
          <p:nvPr userDrawn="1"/>
        </p:nvPicPr>
        <p:blipFill>
          <a:blip r:embed="rId2">
            <a:grayscl/>
          </a:blip>
          <a:srcRect/>
          <a:stretch>
            <a:fillRect/>
          </a:stretch>
        </p:blipFill>
        <p:spPr bwMode="auto">
          <a:xfrm>
            <a:off x="3200400" y="4672013"/>
            <a:ext cx="319087" cy="320675"/>
          </a:xfrm>
          <a:prstGeom prst="rect">
            <a:avLst/>
          </a:prstGeom>
          <a:noFill/>
          <a:ln w="9525">
            <a:noFill/>
            <a:miter lim="800000"/>
            <a:headEnd/>
            <a:tailEnd/>
          </a:ln>
        </p:spPr>
      </p:pic>
      <p:sp>
        <p:nvSpPr>
          <p:cNvPr id="8" name="TextBox 22"/>
          <p:cNvSpPr txBox="1">
            <a:spLocks noChangeArrowheads="1"/>
          </p:cNvSpPr>
          <p:nvPr userDrawn="1"/>
        </p:nvSpPr>
        <p:spPr bwMode="auto">
          <a:xfrm>
            <a:off x="3493935" y="4539165"/>
            <a:ext cx="3475189" cy="523220"/>
          </a:xfrm>
          <a:prstGeom prst="rect">
            <a:avLst/>
          </a:prstGeom>
          <a:noFill/>
          <a:ln w="9525">
            <a:noFill/>
            <a:miter lim="800000"/>
            <a:headEnd/>
            <a:tailEnd/>
          </a:ln>
        </p:spPr>
        <p:txBody>
          <a:bodyPr wrap="square">
            <a:prstTxWarp prst="textNoShape">
              <a:avLst/>
            </a:prstTxWarp>
            <a:spAutoFit/>
          </a:bodyPr>
          <a:lstStyle/>
          <a:p>
            <a:pPr defTabSz="457200" fontAlgn="auto">
              <a:spcBef>
                <a:spcPts val="0"/>
              </a:spcBef>
              <a:spcAft>
                <a:spcPts val="0"/>
              </a:spcAft>
            </a:pPr>
            <a:r>
              <a:rPr lang="en-US" sz="2800" dirty="0">
                <a:solidFill>
                  <a:prstClr val="black">
                    <a:lumMod val="65000"/>
                    <a:lumOff val="35000"/>
                  </a:prstClr>
                </a:solidFill>
                <a:latin typeface="Colfax Medium"/>
                <a:cs typeface="Colfax Medium"/>
              </a:rPr>
              <a:t>RACEFORWARD</a:t>
            </a:r>
          </a:p>
        </p:txBody>
      </p:sp>
      <p:pic>
        <p:nvPicPr>
          <p:cNvPr id="9" name="Picture 8" descr="TwitterIcon_Grey_29px.jpg"/>
          <p:cNvPicPr>
            <a:picLocks noChangeAspect="1"/>
          </p:cNvPicPr>
          <p:nvPr userDrawn="1"/>
        </p:nvPicPr>
        <p:blipFill>
          <a:blip r:embed="rId3"/>
          <a:stretch>
            <a:fillRect/>
          </a:stretch>
        </p:blipFill>
        <p:spPr>
          <a:xfrm>
            <a:off x="2819400" y="4672013"/>
            <a:ext cx="320040" cy="320040"/>
          </a:xfrm>
          <a:prstGeom prst="rect">
            <a:avLst/>
          </a:prstGeom>
        </p:spPr>
      </p:pic>
      <p:sp>
        <p:nvSpPr>
          <p:cNvPr id="10" name="TextBox 17"/>
          <p:cNvSpPr txBox="1">
            <a:spLocks noChangeArrowheads="1"/>
          </p:cNvSpPr>
          <p:nvPr userDrawn="1"/>
        </p:nvSpPr>
        <p:spPr bwMode="auto">
          <a:xfrm>
            <a:off x="2884983" y="1611352"/>
            <a:ext cx="4787900" cy="4801315"/>
          </a:xfrm>
          <a:prstGeom prst="rect">
            <a:avLst/>
          </a:prstGeom>
          <a:noFill/>
          <a:ln w="9525">
            <a:noFill/>
            <a:miter lim="800000"/>
            <a:headEnd/>
            <a:tailEnd/>
          </a:ln>
        </p:spPr>
        <p:txBody>
          <a:bodyPr>
            <a:prstTxWarp prst="textNoShape">
              <a:avLst/>
            </a:prstTxWarp>
            <a:spAutoFit/>
          </a:bodyPr>
          <a:lstStyle/>
          <a:p>
            <a:pPr defTabSz="457200" fontAlgn="auto">
              <a:spcBef>
                <a:spcPts val="0"/>
              </a:spcBef>
              <a:spcAft>
                <a:spcPts val="0"/>
              </a:spcAft>
            </a:pPr>
            <a:r>
              <a:rPr lang="en-US" sz="2400" b="1" dirty="0" err="1">
                <a:solidFill>
                  <a:srgbClr val="5CC3DE"/>
                </a:solidFill>
                <a:latin typeface="Colfax Regular"/>
                <a:ea typeface="Colfax" charset="0"/>
                <a:cs typeface="Colfax Regular"/>
              </a:rPr>
              <a:t>w</a:t>
            </a:r>
            <a:r>
              <a:rPr lang="en-US" sz="2400" b="1" dirty="0">
                <a:solidFill>
                  <a:srgbClr val="4CB7AD"/>
                </a:solidFill>
                <a:latin typeface="Colfax" charset="0"/>
                <a:ea typeface="Colfax" charset="0"/>
                <a:cs typeface="Colfax" charset="0"/>
              </a:rPr>
              <a:t> </a:t>
            </a:r>
            <a:r>
              <a:rPr lang="en-US" dirty="0">
                <a:solidFill>
                  <a:srgbClr val="000000"/>
                </a:solidFill>
                <a:latin typeface="Colfax" charset="0"/>
                <a:ea typeface="Colfax" charset="0"/>
                <a:cs typeface="Colfax" charset="0"/>
              </a:rPr>
              <a:t>RACEFORWARD.ORG</a:t>
            </a:r>
          </a:p>
          <a:p>
            <a:pPr defTabSz="457200" fontAlgn="auto">
              <a:spcBef>
                <a:spcPts val="0"/>
              </a:spcBef>
              <a:spcAft>
                <a:spcPts val="0"/>
              </a:spcAft>
            </a:pPr>
            <a:r>
              <a:rPr lang="en-US" sz="2400" b="1" dirty="0" err="1">
                <a:solidFill>
                  <a:srgbClr val="5CC3DE"/>
                </a:solidFill>
                <a:latin typeface="Colfax Bold"/>
                <a:ea typeface="Colfax" charset="0"/>
                <a:cs typeface="Colfax Bold"/>
              </a:rPr>
              <a:t>p</a:t>
            </a:r>
            <a:r>
              <a:rPr lang="en-US" sz="2400" b="1" dirty="0">
                <a:solidFill>
                  <a:srgbClr val="4CB7AD"/>
                </a:solidFill>
                <a:latin typeface="Colfax" charset="0"/>
                <a:ea typeface="Colfax" charset="0"/>
                <a:cs typeface="Colfax" charset="0"/>
              </a:rPr>
              <a:t> </a:t>
            </a:r>
            <a:r>
              <a:rPr lang="en-US" dirty="0">
                <a:solidFill>
                  <a:srgbClr val="000000"/>
                </a:solidFill>
                <a:latin typeface="Colfax" charset="0"/>
                <a:ea typeface="Colfax" charset="0"/>
                <a:cs typeface="Colfax" charset="0"/>
              </a:rPr>
              <a:t>212.xxx.xxxx</a:t>
            </a:r>
          </a:p>
          <a:p>
            <a:pPr defTabSz="457200" fontAlgn="auto">
              <a:spcBef>
                <a:spcPts val="0"/>
              </a:spcBef>
              <a:spcAft>
                <a:spcPts val="0"/>
              </a:spcAft>
            </a:pPr>
            <a:r>
              <a:rPr lang="en-US" sz="2400" b="1" dirty="0" err="1">
                <a:solidFill>
                  <a:srgbClr val="5CC3DE"/>
                </a:solidFill>
                <a:latin typeface="Colfax Regular"/>
                <a:ea typeface="Colfax" charset="0"/>
                <a:cs typeface="Colfax Regular"/>
              </a:rPr>
              <a:t>e</a:t>
            </a:r>
            <a:r>
              <a:rPr lang="en-US" sz="2400" b="1" dirty="0">
                <a:solidFill>
                  <a:srgbClr val="4CB7AD"/>
                </a:solidFill>
                <a:latin typeface="Colfax" charset="0"/>
                <a:ea typeface="Colfax" charset="0"/>
                <a:cs typeface="Colfax" charset="0"/>
              </a:rPr>
              <a:t> </a:t>
            </a:r>
            <a:r>
              <a:rPr lang="en-US" dirty="0" err="1">
                <a:solidFill>
                  <a:srgbClr val="000000"/>
                </a:solidFill>
                <a:latin typeface="Colfax" charset="0"/>
                <a:ea typeface="Colfax" charset="0"/>
                <a:cs typeface="Colfax" charset="0"/>
              </a:rPr>
              <a:t>xxxxxxx@raceforward.org</a:t>
            </a:r>
            <a:endParaRPr lang="en-US" dirty="0">
              <a:solidFill>
                <a:srgbClr val="000000"/>
              </a:solidFill>
              <a:latin typeface="Colfax" charset="0"/>
              <a:ea typeface="Colfax" charset="0"/>
              <a:cs typeface="Colfax" charset="0"/>
            </a:endParaRPr>
          </a:p>
          <a:p>
            <a:pPr defTabSz="457200" fontAlgn="auto">
              <a:spcBef>
                <a:spcPts val="0"/>
              </a:spcBef>
              <a:spcAft>
                <a:spcPts val="0"/>
              </a:spcAft>
            </a:pPr>
            <a:endParaRPr lang="en-US" b="1" dirty="0">
              <a:solidFill>
                <a:srgbClr val="000000"/>
              </a:solidFill>
              <a:latin typeface="Colfax" charset="0"/>
              <a:ea typeface="Colfax" charset="0"/>
              <a:cs typeface="Colfax" charset="0"/>
            </a:endParaRPr>
          </a:p>
          <a:p>
            <a:pPr defTabSz="457200" fontAlgn="auto">
              <a:spcBef>
                <a:spcPts val="0"/>
              </a:spcBef>
              <a:spcAft>
                <a:spcPts val="0"/>
              </a:spcAft>
            </a:pPr>
            <a:r>
              <a:rPr lang="en-US" b="1" dirty="0">
                <a:solidFill>
                  <a:prstClr val="black">
                    <a:lumMod val="65000"/>
                    <a:lumOff val="35000"/>
                  </a:prstClr>
                </a:solidFill>
                <a:latin typeface="Colfax" charset="0"/>
                <a:ea typeface="Colfax" charset="0"/>
                <a:cs typeface="Colfax" charset="0"/>
              </a:rPr>
              <a:t>Race Forward</a:t>
            </a:r>
            <a:endParaRPr lang="en-US" dirty="0">
              <a:solidFill>
                <a:prstClr val="black">
                  <a:lumMod val="65000"/>
                  <a:lumOff val="35000"/>
                </a:prstClr>
              </a:solidFill>
              <a:latin typeface="Colfax" charset="0"/>
              <a:ea typeface="Colfax" charset="0"/>
              <a:cs typeface="Colfax" charset="0"/>
            </a:endParaRPr>
          </a:p>
          <a:p>
            <a:pPr defTabSz="457200" fontAlgn="auto">
              <a:spcBef>
                <a:spcPts val="0"/>
              </a:spcBef>
              <a:spcAft>
                <a:spcPts val="0"/>
              </a:spcAft>
            </a:pPr>
            <a:r>
              <a:rPr lang="en-US" dirty="0" smtClean="0">
                <a:solidFill>
                  <a:prstClr val="black">
                    <a:lumMod val="65000"/>
                    <a:lumOff val="35000"/>
                  </a:prstClr>
                </a:solidFill>
                <a:latin typeface="Colfax" charset="0"/>
                <a:ea typeface="Colfax" charset="0"/>
                <a:cs typeface="Colfax" charset="0"/>
              </a:rPr>
              <a:t>32 Broadway </a:t>
            </a:r>
            <a:br>
              <a:rPr lang="en-US" dirty="0" smtClean="0">
                <a:solidFill>
                  <a:prstClr val="black">
                    <a:lumMod val="65000"/>
                    <a:lumOff val="35000"/>
                  </a:prstClr>
                </a:solidFill>
                <a:latin typeface="Colfax" charset="0"/>
                <a:ea typeface="Colfax" charset="0"/>
                <a:cs typeface="Colfax" charset="0"/>
              </a:rPr>
            </a:br>
            <a:r>
              <a:rPr lang="en-US" dirty="0" smtClean="0">
                <a:solidFill>
                  <a:prstClr val="black">
                    <a:lumMod val="65000"/>
                    <a:lumOff val="35000"/>
                  </a:prstClr>
                </a:solidFill>
                <a:latin typeface="Colfax" charset="0"/>
                <a:ea typeface="Colfax" charset="0"/>
                <a:cs typeface="Colfax" charset="0"/>
              </a:rPr>
              <a:t>Suite 1801</a:t>
            </a:r>
            <a:endParaRPr lang="en-US" dirty="0">
              <a:solidFill>
                <a:prstClr val="black">
                  <a:lumMod val="65000"/>
                  <a:lumOff val="35000"/>
                </a:prstClr>
              </a:solidFill>
              <a:latin typeface="Colfax" charset="0"/>
              <a:ea typeface="Colfax" charset="0"/>
              <a:cs typeface="Colfax" charset="0"/>
            </a:endParaRPr>
          </a:p>
          <a:p>
            <a:pPr defTabSz="457200" fontAlgn="auto">
              <a:spcBef>
                <a:spcPts val="0"/>
              </a:spcBef>
              <a:spcAft>
                <a:spcPts val="0"/>
              </a:spcAft>
            </a:pPr>
            <a:r>
              <a:rPr lang="en-US" dirty="0">
                <a:solidFill>
                  <a:prstClr val="black">
                    <a:lumMod val="65000"/>
                    <a:lumOff val="35000"/>
                  </a:prstClr>
                </a:solidFill>
                <a:latin typeface="Colfax" charset="0"/>
                <a:ea typeface="Colfax" charset="0"/>
                <a:cs typeface="Colfax" charset="0"/>
              </a:rPr>
              <a:t>New York, NY </a:t>
            </a:r>
            <a:r>
              <a:rPr lang="en-US" dirty="0" smtClean="0">
                <a:solidFill>
                  <a:prstClr val="black">
                    <a:lumMod val="65000"/>
                    <a:lumOff val="35000"/>
                  </a:prstClr>
                </a:solidFill>
                <a:latin typeface="Colfax" charset="0"/>
                <a:ea typeface="Colfax" charset="0"/>
                <a:cs typeface="Colfax" charset="0"/>
              </a:rPr>
              <a:t>10004</a:t>
            </a:r>
            <a:endParaRPr lang="en-US" dirty="0">
              <a:solidFill>
                <a:prstClr val="black">
                  <a:lumMod val="65000"/>
                  <a:lumOff val="35000"/>
                </a:prstClr>
              </a:solidFill>
              <a:latin typeface="Colfax" charset="0"/>
              <a:ea typeface="Colfax" charset="0"/>
              <a:cs typeface="Colfax" charset="0"/>
            </a:endParaRPr>
          </a:p>
          <a:p>
            <a:pPr defTabSz="457200" fontAlgn="auto">
              <a:spcBef>
                <a:spcPts val="0"/>
              </a:spcBef>
              <a:spcAft>
                <a:spcPts val="0"/>
              </a:spcAft>
            </a:pPr>
            <a:endParaRPr lang="en-US" dirty="0">
              <a:solidFill>
                <a:srgbClr val="000000"/>
              </a:solidFill>
              <a:latin typeface="Colfax" charset="0"/>
              <a:ea typeface="Colfax" charset="0"/>
              <a:cs typeface="Colfax" charset="0"/>
            </a:endParaRPr>
          </a:p>
          <a:p>
            <a:pPr defTabSz="457200" fontAlgn="auto">
              <a:spcBef>
                <a:spcPts val="0"/>
              </a:spcBef>
              <a:spcAft>
                <a:spcPts val="0"/>
              </a:spcAft>
            </a:pPr>
            <a:endParaRPr lang="en-US" dirty="0">
              <a:solidFill>
                <a:srgbClr val="000000"/>
              </a:solidFill>
              <a:latin typeface="Colfax" charset="0"/>
              <a:ea typeface="Colfax" charset="0"/>
              <a:cs typeface="Colfax" charset="0"/>
            </a:endParaRPr>
          </a:p>
          <a:p>
            <a:pPr defTabSz="457200" fontAlgn="auto">
              <a:spcBef>
                <a:spcPts val="0"/>
              </a:spcBef>
              <a:spcAft>
                <a:spcPts val="0"/>
              </a:spcAft>
            </a:pPr>
            <a:endParaRPr lang="en-US" dirty="0">
              <a:solidFill>
                <a:srgbClr val="000000"/>
              </a:solidFill>
              <a:latin typeface="Colfax" charset="0"/>
              <a:ea typeface="Colfax" charset="0"/>
              <a:cs typeface="Colfax" charset="0"/>
            </a:endParaRPr>
          </a:p>
          <a:p>
            <a:pPr defTabSz="457200" fontAlgn="auto">
              <a:spcBef>
                <a:spcPts val="0"/>
              </a:spcBef>
              <a:spcAft>
                <a:spcPts val="0"/>
              </a:spcAft>
            </a:pPr>
            <a:endParaRPr lang="en-US" dirty="0">
              <a:solidFill>
                <a:srgbClr val="000000"/>
              </a:solidFill>
              <a:latin typeface="Colfax" charset="0"/>
              <a:ea typeface="Colfax" charset="0"/>
              <a:cs typeface="Colfax" charset="0"/>
            </a:endParaRPr>
          </a:p>
          <a:p>
            <a:pPr defTabSz="457200" fontAlgn="auto">
              <a:spcBef>
                <a:spcPts val="0"/>
              </a:spcBef>
              <a:spcAft>
                <a:spcPts val="0"/>
              </a:spcAft>
            </a:pPr>
            <a:endParaRPr lang="en-US" dirty="0">
              <a:solidFill>
                <a:srgbClr val="000000"/>
              </a:solidFill>
              <a:latin typeface="Colfax" charset="0"/>
              <a:ea typeface="Colfax" charset="0"/>
              <a:cs typeface="Colfax" charset="0"/>
            </a:endParaRPr>
          </a:p>
          <a:p>
            <a:pPr defTabSz="457200" fontAlgn="auto">
              <a:spcBef>
                <a:spcPts val="0"/>
              </a:spcBef>
              <a:spcAft>
                <a:spcPts val="0"/>
              </a:spcAft>
            </a:pPr>
            <a:r>
              <a:rPr lang="en-US" dirty="0">
                <a:solidFill>
                  <a:srgbClr val="000000"/>
                </a:solidFill>
                <a:latin typeface="Colfax" charset="0"/>
                <a:ea typeface="Colfax" charset="0"/>
                <a:cs typeface="Colfax" charset="0"/>
              </a:rPr>
              <a:t>	</a:t>
            </a:r>
          </a:p>
          <a:p>
            <a:pPr defTabSz="457200" fontAlgn="auto">
              <a:spcBef>
                <a:spcPts val="0"/>
              </a:spcBef>
              <a:spcAft>
                <a:spcPts val="0"/>
              </a:spcAft>
            </a:pPr>
            <a:endParaRPr lang="en-US" dirty="0">
              <a:solidFill>
                <a:srgbClr val="000000"/>
              </a:solidFill>
              <a:latin typeface="Colfax" charset="0"/>
              <a:ea typeface="Colfax" charset="0"/>
              <a:cs typeface="Colfax" charset="0"/>
            </a:endParaRPr>
          </a:p>
          <a:p>
            <a:pPr defTabSz="457200" fontAlgn="auto">
              <a:spcBef>
                <a:spcPts val="0"/>
              </a:spcBef>
              <a:spcAft>
                <a:spcPts val="0"/>
              </a:spcAft>
            </a:pPr>
            <a:endParaRPr lang="en-US" dirty="0">
              <a:solidFill>
                <a:prstClr val="black"/>
              </a:solidFill>
              <a:latin typeface="Colfax" charset="0"/>
              <a:ea typeface="Colfax" charset="0"/>
              <a:cs typeface="Colfax" charset="0"/>
            </a:endParaRPr>
          </a:p>
        </p:txBody>
      </p:sp>
    </p:spTree>
    <p:extLst>
      <p:ext uri="{BB962C8B-B14F-4D97-AF65-F5344CB8AC3E}">
        <p14:creationId xmlns:p14="http://schemas.microsoft.com/office/powerpoint/2010/main" val="39614834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0 Intro Image">
    <p:spTree>
      <p:nvGrpSpPr>
        <p:cNvPr id="1" name=""/>
        <p:cNvGrpSpPr/>
        <p:nvPr/>
      </p:nvGrpSpPr>
      <p:grpSpPr>
        <a:xfrm>
          <a:off x="0" y="0"/>
          <a:ext cx="0" cy="0"/>
          <a:chOff x="0" y="0"/>
          <a:chExt cx="0" cy="0"/>
        </a:xfrm>
      </p:grpSpPr>
      <p:sp>
        <p:nvSpPr>
          <p:cNvPr id="11" name="Slide Number Placeholder 2"/>
          <p:cNvSpPr>
            <a:spLocks noGrp="1"/>
          </p:cNvSpPr>
          <p:nvPr>
            <p:ph type="sldNum" sz="quarter" idx="10"/>
          </p:nvPr>
        </p:nvSpPr>
        <p:spPr>
          <a:xfrm>
            <a:off x="8523706" y="6412475"/>
            <a:ext cx="620293" cy="365125"/>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pic>
        <p:nvPicPr>
          <p:cNvPr id="2" name="Picture 1" descr="RaceForwardCSI_SlideDeck_ConsolidationSlideImag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35917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01 Title Slide">
    <p:spTree>
      <p:nvGrpSpPr>
        <p:cNvPr id="1" name=""/>
        <p:cNvGrpSpPr/>
        <p:nvPr/>
      </p:nvGrpSpPr>
      <p:grpSpPr>
        <a:xfrm>
          <a:off x="0" y="0"/>
          <a:ext cx="0" cy="0"/>
          <a:chOff x="0" y="0"/>
          <a:chExt cx="0" cy="0"/>
        </a:xfrm>
      </p:grpSpPr>
      <p:pic>
        <p:nvPicPr>
          <p:cNvPr id="2" name="Picture 1" descr="RaceForwardCSI_SlideDeck_introSlideImag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0" y="0"/>
            <a:ext cx="9144000" cy="6858000"/>
          </a:xfrm>
          <a:prstGeom prst="rect">
            <a:avLst/>
          </a:prstGeom>
        </p:spPr>
      </p:pic>
      <p:sp>
        <p:nvSpPr>
          <p:cNvPr id="14" name="Content Placeholder 2"/>
          <p:cNvSpPr>
            <a:spLocks noGrp="1"/>
          </p:cNvSpPr>
          <p:nvPr>
            <p:ph idx="21" hasCustomPrompt="1"/>
          </p:nvPr>
        </p:nvSpPr>
        <p:spPr>
          <a:xfrm>
            <a:off x="415344" y="4420106"/>
            <a:ext cx="8229600" cy="512842"/>
          </a:xfrm>
          <a:prstGeom prst="rect">
            <a:avLst/>
          </a:prstGeom>
          <a:ln>
            <a:noFill/>
          </a:ln>
        </p:spPr>
        <p:txBody>
          <a:bodyPr/>
          <a:lstStyle>
            <a:lvl1pPr marL="0" indent="0" algn="ctr">
              <a:buNone/>
              <a:defRPr sz="2800" b="0" i="0">
                <a:solidFill>
                  <a:schemeClr val="tx2"/>
                </a:solidFill>
                <a:latin typeface="Colfax Light"/>
                <a:cs typeface="Colfax Light"/>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DATE</a:t>
            </a:r>
            <a:endParaRPr lang="en-US" dirty="0"/>
          </a:p>
        </p:txBody>
      </p:sp>
      <p:sp>
        <p:nvSpPr>
          <p:cNvPr id="10" name="Content Placeholder 2"/>
          <p:cNvSpPr>
            <a:spLocks noGrp="1"/>
          </p:cNvSpPr>
          <p:nvPr>
            <p:ph idx="20" hasCustomPrompt="1"/>
          </p:nvPr>
        </p:nvSpPr>
        <p:spPr>
          <a:xfrm>
            <a:off x="415344" y="3125982"/>
            <a:ext cx="8229600" cy="1278063"/>
          </a:xfrm>
          <a:prstGeom prst="rect">
            <a:avLst/>
          </a:prstGeom>
          <a:ln>
            <a:noFill/>
          </a:ln>
        </p:spPr>
        <p:txBody>
          <a:bodyPr/>
          <a:lstStyle>
            <a:lvl1pPr marL="0" indent="0" algn="ctr">
              <a:buNone/>
              <a:defRPr sz="3600" b="1" i="0">
                <a:solidFill>
                  <a:schemeClr val="tx2"/>
                </a:solidFill>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For Client/ subtitle</a:t>
            </a:r>
            <a:endParaRPr lang="en-US" dirty="0"/>
          </a:p>
        </p:txBody>
      </p:sp>
      <p:sp>
        <p:nvSpPr>
          <p:cNvPr id="9" name="Content Placeholder 2"/>
          <p:cNvSpPr>
            <a:spLocks noGrp="1"/>
          </p:cNvSpPr>
          <p:nvPr>
            <p:ph idx="19" hasCustomPrompt="1"/>
          </p:nvPr>
        </p:nvSpPr>
        <p:spPr>
          <a:xfrm>
            <a:off x="415344" y="1054743"/>
            <a:ext cx="8229600" cy="1278063"/>
          </a:xfrm>
          <a:prstGeom prst="rect">
            <a:avLst/>
          </a:prstGeom>
          <a:ln>
            <a:noFill/>
          </a:ln>
        </p:spPr>
        <p:txBody>
          <a:bodyPr/>
          <a:lstStyle>
            <a:lvl1pPr marL="0" indent="0" algn="ctr">
              <a:buNone/>
              <a:defRPr sz="66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endParaRPr lang="en-US" dirty="0"/>
          </a:p>
        </p:txBody>
      </p:sp>
    </p:spTree>
    <p:extLst>
      <p:ext uri="{BB962C8B-B14F-4D97-AF65-F5344CB8AC3E}">
        <p14:creationId xmlns:p14="http://schemas.microsoft.com/office/powerpoint/2010/main" val="3274982865"/>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F9C0185-5DC8-475E-91BF-CE7EF92496B4}" type="datetimeFigureOut">
              <a:rPr lang="en-US" smtClean="0"/>
              <a:pPr>
                <a:defRPr/>
              </a:pPr>
              <a:t>9/29/17</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83832342-6187-4E30-BFA7-19FB68D539AF}" type="slidenum">
              <a:rPr lang="en-US" smtClean="0"/>
              <a:pPr>
                <a:defRPr/>
              </a:pPr>
              <a:t>‹#›</a:t>
            </a:fld>
            <a:endParaRPr lang="en-US" dirty="0"/>
          </a:p>
        </p:txBody>
      </p:sp>
    </p:spTree>
    <p:extLst>
      <p:ext uri="{BB962C8B-B14F-4D97-AF65-F5344CB8AC3E}">
        <p14:creationId xmlns:p14="http://schemas.microsoft.com/office/powerpoint/2010/main" val="3180165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01 Title Slide Horizontal Logo">
    <p:spTree>
      <p:nvGrpSpPr>
        <p:cNvPr id="1" name=""/>
        <p:cNvGrpSpPr/>
        <p:nvPr/>
      </p:nvGrpSpPr>
      <p:grpSpPr>
        <a:xfrm>
          <a:off x="0" y="0"/>
          <a:ext cx="0" cy="0"/>
          <a:chOff x="0" y="0"/>
          <a:chExt cx="0" cy="0"/>
        </a:xfrm>
      </p:grpSpPr>
      <p:pic>
        <p:nvPicPr>
          <p:cNvPr id="2" name="Picture 1" descr="RaceForwardCSI_SlideDeck_introSlideImage_Horizontal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lide Number Placeholder 2"/>
          <p:cNvSpPr>
            <a:spLocks noGrp="1"/>
          </p:cNvSpPr>
          <p:nvPr>
            <p:ph type="sldNum" sz="quarter" idx="10"/>
          </p:nvPr>
        </p:nvSpPr>
        <p:spPr/>
        <p:txBody>
          <a:bodyPr/>
          <a:lstStyle/>
          <a:p>
            <a:fld id="{B84C6FA7-8EE2-1E49-8A7C-EB4D0C115821}" type="slidenum">
              <a:rPr lang="en-US" smtClean="0">
                <a:solidFill>
                  <a:prstClr val="black">
                    <a:tint val="75000"/>
                  </a:prstClr>
                </a:solidFill>
              </a:rPr>
              <a:pPr/>
              <a:t>‹#›</a:t>
            </a:fld>
            <a:endParaRPr lang="en-US" dirty="0">
              <a:solidFill>
                <a:prstClr val="black">
                  <a:tint val="75000"/>
                </a:prstClr>
              </a:solidFill>
            </a:endParaRPr>
          </a:p>
        </p:txBody>
      </p:sp>
      <p:sp>
        <p:nvSpPr>
          <p:cNvPr id="4" name="Content Placeholder 2"/>
          <p:cNvSpPr>
            <a:spLocks noGrp="1"/>
          </p:cNvSpPr>
          <p:nvPr>
            <p:ph idx="21" hasCustomPrompt="1"/>
          </p:nvPr>
        </p:nvSpPr>
        <p:spPr>
          <a:xfrm>
            <a:off x="415344" y="4420106"/>
            <a:ext cx="8229600" cy="512842"/>
          </a:xfrm>
          <a:prstGeom prst="rect">
            <a:avLst/>
          </a:prstGeom>
          <a:ln>
            <a:noFill/>
          </a:ln>
        </p:spPr>
        <p:txBody>
          <a:bodyPr/>
          <a:lstStyle>
            <a:lvl1pPr marL="0" indent="0" algn="ctr">
              <a:buNone/>
              <a:defRPr sz="2800" b="0" i="0">
                <a:solidFill>
                  <a:schemeClr val="tx2"/>
                </a:solidFill>
                <a:latin typeface="Colfax Light"/>
                <a:cs typeface="Colfax Light"/>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DATE</a:t>
            </a:r>
            <a:endParaRPr lang="en-US" dirty="0"/>
          </a:p>
        </p:txBody>
      </p:sp>
      <p:sp>
        <p:nvSpPr>
          <p:cNvPr id="5" name="Content Placeholder 2"/>
          <p:cNvSpPr>
            <a:spLocks noGrp="1"/>
          </p:cNvSpPr>
          <p:nvPr>
            <p:ph idx="20" hasCustomPrompt="1"/>
          </p:nvPr>
        </p:nvSpPr>
        <p:spPr>
          <a:xfrm>
            <a:off x="415344" y="3125982"/>
            <a:ext cx="8229600" cy="1278063"/>
          </a:xfrm>
          <a:prstGeom prst="rect">
            <a:avLst/>
          </a:prstGeom>
          <a:ln>
            <a:noFill/>
          </a:ln>
        </p:spPr>
        <p:txBody>
          <a:bodyPr/>
          <a:lstStyle>
            <a:lvl1pPr marL="0" indent="0" algn="ctr">
              <a:buNone/>
              <a:defRPr sz="3600" b="1" i="0">
                <a:solidFill>
                  <a:schemeClr val="tx2"/>
                </a:solidFill>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For Client/ subtitle</a:t>
            </a:r>
            <a:endParaRPr lang="en-US" dirty="0"/>
          </a:p>
        </p:txBody>
      </p:sp>
      <p:sp>
        <p:nvSpPr>
          <p:cNvPr id="6" name="Content Placeholder 2"/>
          <p:cNvSpPr>
            <a:spLocks noGrp="1"/>
          </p:cNvSpPr>
          <p:nvPr>
            <p:ph idx="19" hasCustomPrompt="1"/>
          </p:nvPr>
        </p:nvSpPr>
        <p:spPr>
          <a:xfrm>
            <a:off x="415344" y="1054743"/>
            <a:ext cx="8229600" cy="1278063"/>
          </a:xfrm>
          <a:prstGeom prst="rect">
            <a:avLst/>
          </a:prstGeom>
          <a:ln>
            <a:noFill/>
          </a:ln>
        </p:spPr>
        <p:txBody>
          <a:bodyPr/>
          <a:lstStyle>
            <a:lvl1pPr marL="0" indent="0" algn="ctr">
              <a:buNone/>
              <a:defRPr sz="66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endParaRPr lang="en-US" dirty="0"/>
          </a:p>
        </p:txBody>
      </p:sp>
    </p:spTree>
    <p:extLst>
      <p:ext uri="{BB962C8B-B14F-4D97-AF65-F5344CB8AC3E}">
        <p14:creationId xmlns:p14="http://schemas.microsoft.com/office/powerpoint/2010/main" val="22382977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02 About Race Forwar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448842" y="6416172"/>
            <a:ext cx="695157" cy="365125"/>
          </a:xfrm>
          <a:prstGeom prst="rect">
            <a:avLst/>
          </a:prstGeom>
        </p:spPr>
        <p:txBody>
          <a:bodyPr/>
          <a:lstStyle>
            <a:lvl1pPr>
              <a:defRPr>
                <a:solidFill>
                  <a:schemeClr val="bg1">
                    <a:lumMod val="85000"/>
                  </a:schemeClr>
                </a:solidFill>
              </a:defRPr>
            </a:lvl1pPr>
          </a:lstStyle>
          <a:p>
            <a:fld id="{CC62A399-2AB3-BE45-993F-EE796409FDD9}" type="slidenum">
              <a:rPr lang="en-US" smtClean="0">
                <a:solidFill>
                  <a:prstClr val="white">
                    <a:lumMod val="85000"/>
                  </a:prstClr>
                </a:solidFill>
              </a:rPr>
              <a:pPr/>
              <a:t>‹#›</a:t>
            </a:fld>
            <a:endParaRPr lang="en-US" dirty="0">
              <a:solidFill>
                <a:prstClr val="white">
                  <a:lumMod val="85000"/>
                </a:prstClr>
              </a:solidFill>
            </a:endParaRPr>
          </a:p>
        </p:txBody>
      </p:sp>
      <p:sp>
        <p:nvSpPr>
          <p:cNvPr id="9" name="Title 1"/>
          <p:cNvSpPr txBox="1">
            <a:spLocks/>
          </p:cNvSpPr>
          <p:nvPr userDrawn="1"/>
        </p:nvSpPr>
        <p:spPr>
          <a:xfrm>
            <a:off x="439391" y="332620"/>
            <a:ext cx="6456362" cy="838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600" b="1" dirty="0" smtClean="0">
                <a:solidFill>
                  <a:prstClr val="black">
                    <a:lumMod val="95000"/>
                    <a:lumOff val="5000"/>
                  </a:prstClr>
                </a:solidFill>
                <a:latin typeface="Colfax Bold"/>
                <a:cs typeface="Colfax Bold"/>
              </a:rPr>
              <a:t>About</a:t>
            </a:r>
            <a:r>
              <a:rPr lang="en-US" sz="3600" b="1" dirty="0" smtClean="0">
                <a:solidFill>
                  <a:srgbClr val="595959"/>
                </a:solidFill>
                <a:latin typeface="Colfax Bold"/>
                <a:cs typeface="Colfax Bold"/>
              </a:rPr>
              <a:t> </a:t>
            </a:r>
            <a:r>
              <a:rPr lang="en-US" sz="3600" b="1" dirty="0" smtClean="0">
                <a:solidFill>
                  <a:prstClr val="black">
                    <a:lumMod val="95000"/>
                    <a:lumOff val="5000"/>
                  </a:prstClr>
                </a:solidFill>
                <a:latin typeface="Colfax Bold"/>
                <a:cs typeface="Colfax Bold"/>
              </a:rPr>
              <a:t>Us</a:t>
            </a:r>
            <a:endParaRPr lang="en-US" sz="3600" b="1" dirty="0">
              <a:solidFill>
                <a:prstClr val="black">
                  <a:lumMod val="95000"/>
                  <a:lumOff val="5000"/>
                </a:prstClr>
              </a:solidFill>
              <a:latin typeface="Colfax Bold"/>
              <a:cs typeface="Colfax Bold"/>
            </a:endParaRPr>
          </a:p>
        </p:txBody>
      </p:sp>
      <p:sp>
        <p:nvSpPr>
          <p:cNvPr id="11" name="Content Placeholder 2"/>
          <p:cNvSpPr txBox="1">
            <a:spLocks/>
          </p:cNvSpPr>
          <p:nvPr userDrawn="1"/>
        </p:nvSpPr>
        <p:spPr>
          <a:xfrm>
            <a:off x="425104" y="1377950"/>
            <a:ext cx="5658801" cy="452452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pPr>
            <a:r>
              <a:rPr lang="en-US" sz="2000" dirty="0" smtClean="0">
                <a:solidFill>
                  <a:prstClr val="black"/>
                </a:solidFill>
                <a:latin typeface="Colfax Regular"/>
                <a:cs typeface="Colfax Regular"/>
              </a:rPr>
              <a:t>Race Forward: The Center for Racial </a:t>
            </a:r>
            <a:br>
              <a:rPr lang="en-US" sz="2000" dirty="0" smtClean="0">
                <a:solidFill>
                  <a:prstClr val="black"/>
                </a:solidFill>
                <a:latin typeface="Colfax Regular"/>
                <a:cs typeface="Colfax Regular"/>
              </a:rPr>
            </a:br>
            <a:r>
              <a:rPr lang="en-US" sz="2000" dirty="0" smtClean="0">
                <a:solidFill>
                  <a:prstClr val="black"/>
                </a:solidFill>
                <a:latin typeface="Colfax Regular"/>
                <a:cs typeface="Colfax Regular"/>
              </a:rPr>
              <a:t>Justice Innovation united with Center for Social Inclusion in 2017 to become the new Race Forward.</a:t>
            </a:r>
            <a:br>
              <a:rPr lang="en-US" sz="2000" dirty="0" smtClean="0">
                <a:solidFill>
                  <a:prstClr val="black"/>
                </a:solidFill>
                <a:latin typeface="Colfax Regular"/>
                <a:cs typeface="Colfax Regular"/>
              </a:rPr>
            </a:br>
            <a:r>
              <a:rPr lang="en-US" sz="2000" dirty="0" smtClean="0">
                <a:solidFill>
                  <a:prstClr val="black"/>
                </a:solidFill>
                <a:latin typeface="Colfax Regular"/>
                <a:cs typeface="Colfax Regular"/>
              </a:rPr>
              <a:t/>
            </a:r>
            <a:br>
              <a:rPr lang="en-US" sz="2000" dirty="0" smtClean="0">
                <a:solidFill>
                  <a:prstClr val="black"/>
                </a:solidFill>
                <a:latin typeface="Colfax Regular"/>
                <a:cs typeface="Colfax Regular"/>
              </a:rPr>
            </a:br>
            <a:r>
              <a:rPr lang="en-US" sz="2000" dirty="0" smtClean="0">
                <a:solidFill>
                  <a:prstClr val="black"/>
                </a:solidFill>
                <a:latin typeface="Colfax Regular"/>
                <a:cs typeface="Colfax Regular"/>
              </a:rPr>
              <a:t>Founded in 1981, Race Forward brings systemic analysis and an innovative </a:t>
            </a:r>
            <a:br>
              <a:rPr lang="en-US" sz="2000" dirty="0" smtClean="0">
                <a:solidFill>
                  <a:prstClr val="black"/>
                </a:solidFill>
                <a:latin typeface="Colfax Regular"/>
                <a:cs typeface="Colfax Regular"/>
              </a:rPr>
            </a:br>
            <a:r>
              <a:rPr lang="en-US" sz="2000" dirty="0" smtClean="0">
                <a:solidFill>
                  <a:prstClr val="black"/>
                </a:solidFill>
                <a:latin typeface="Colfax Regular"/>
                <a:cs typeface="Colfax Regular"/>
              </a:rPr>
              <a:t>approach to complex race issues to help people take effective action toward racial equity. Founded in 2002, CSI catalyzes community, government, and other institutions to dismantle structural racial inequity and create equitable outcomes </a:t>
            </a:r>
            <a:br>
              <a:rPr lang="en-US" sz="2000" dirty="0" smtClean="0">
                <a:solidFill>
                  <a:prstClr val="black"/>
                </a:solidFill>
                <a:latin typeface="Colfax Regular"/>
                <a:cs typeface="Colfax Regular"/>
              </a:rPr>
            </a:br>
            <a:r>
              <a:rPr lang="en-US" sz="2000" dirty="0" smtClean="0">
                <a:solidFill>
                  <a:prstClr val="black"/>
                </a:solidFill>
                <a:latin typeface="Colfax Regular"/>
                <a:cs typeface="Colfax Regular"/>
              </a:rPr>
              <a:t>for all.</a:t>
            </a:r>
            <a:endParaRPr lang="en-US" sz="2000" dirty="0" smtClean="0">
              <a:solidFill>
                <a:srgbClr val="4CB7AD"/>
              </a:solidFill>
              <a:latin typeface="Colfax Regular"/>
              <a:ea typeface="Elena" charset="0"/>
              <a:cs typeface="Colfax Regular"/>
            </a:endParaRPr>
          </a:p>
        </p:txBody>
      </p:sp>
      <p:pic>
        <p:nvPicPr>
          <p:cNvPr id="2" name="Picture 1" descr="GlennAndRink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2410" y="-5500"/>
            <a:ext cx="2673683" cy="1520154"/>
          </a:xfrm>
          <a:prstGeom prst="rect">
            <a:avLst/>
          </a:prstGeom>
        </p:spPr>
      </p:pic>
      <p:pic>
        <p:nvPicPr>
          <p:cNvPr id="3" name="Picture 2" descr="Glasses.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82412" y="3210169"/>
            <a:ext cx="2673684" cy="1520155"/>
          </a:xfrm>
          <a:prstGeom prst="rect">
            <a:avLst/>
          </a:prstGeom>
        </p:spPr>
      </p:pic>
      <p:pic>
        <p:nvPicPr>
          <p:cNvPr id="8" name="Picture 7" descr="Reports.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82412" y="1605351"/>
            <a:ext cx="2673683" cy="1520154"/>
          </a:xfrm>
          <a:prstGeom prst="rect">
            <a:avLst/>
          </a:prstGeom>
        </p:spPr>
      </p:pic>
      <p:pic>
        <p:nvPicPr>
          <p:cNvPr id="7" name="Picture 6" descr="CSIReports2.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485980" y="4835340"/>
            <a:ext cx="2658571" cy="1511562"/>
          </a:xfrm>
          <a:prstGeom prst="rect">
            <a:avLst/>
          </a:prstGeom>
        </p:spPr>
      </p:pic>
    </p:spTree>
    <p:extLst>
      <p:ext uri="{BB962C8B-B14F-4D97-AF65-F5344CB8AC3E}">
        <p14:creationId xmlns:p14="http://schemas.microsoft.com/office/powerpoint/2010/main" val="426020733"/>
      </p:ext>
    </p:extLst>
  </p:cSld>
  <p:clrMapOvr>
    <a:masterClrMapping/>
  </p:clrMapOvr>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02 What We Do">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84C6FA7-8EE2-1E49-8A7C-EB4D0C115821}" type="slidenum">
              <a:rPr lang="en-US" smtClean="0">
                <a:solidFill>
                  <a:prstClr val="black">
                    <a:tint val="75000"/>
                  </a:prstClr>
                </a:solidFill>
              </a:rPr>
              <a:pPr/>
              <a:t>‹#›</a:t>
            </a:fld>
            <a:endParaRPr lang="en-US" dirty="0">
              <a:solidFill>
                <a:prstClr val="black">
                  <a:tint val="75000"/>
                </a:prstClr>
              </a:solidFill>
            </a:endParaRPr>
          </a:p>
        </p:txBody>
      </p:sp>
      <p:sp>
        <p:nvSpPr>
          <p:cNvPr id="5" name="Title 1"/>
          <p:cNvSpPr txBox="1">
            <a:spLocks/>
          </p:cNvSpPr>
          <p:nvPr userDrawn="1"/>
        </p:nvSpPr>
        <p:spPr>
          <a:xfrm>
            <a:off x="439391" y="332620"/>
            <a:ext cx="6456362" cy="838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600" b="1" dirty="0" smtClean="0">
                <a:solidFill>
                  <a:prstClr val="black">
                    <a:lumMod val="95000"/>
                    <a:lumOff val="5000"/>
                  </a:prstClr>
                </a:solidFill>
                <a:latin typeface="Colfax Bold"/>
                <a:cs typeface="Colfax Bold"/>
              </a:rPr>
              <a:t>What We Do</a:t>
            </a:r>
            <a:endParaRPr lang="en-US" sz="3600" b="1" dirty="0">
              <a:solidFill>
                <a:prstClr val="black">
                  <a:lumMod val="95000"/>
                  <a:lumOff val="5000"/>
                </a:prstClr>
              </a:solidFill>
              <a:latin typeface="Colfax Bold"/>
              <a:cs typeface="Colfax Bold"/>
            </a:endParaRPr>
          </a:p>
        </p:txBody>
      </p:sp>
      <p:sp>
        <p:nvSpPr>
          <p:cNvPr id="6" name="Content Placeholder 2"/>
          <p:cNvSpPr txBox="1">
            <a:spLocks/>
          </p:cNvSpPr>
          <p:nvPr userDrawn="1"/>
        </p:nvSpPr>
        <p:spPr>
          <a:xfrm>
            <a:off x="425105" y="1377950"/>
            <a:ext cx="5416896" cy="47180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pPr>
            <a:r>
              <a:rPr lang="en-US" sz="2000" dirty="0" smtClean="0">
                <a:solidFill>
                  <a:prstClr val="black"/>
                </a:solidFill>
                <a:latin typeface="Colfax Regular"/>
                <a:cs typeface="Colfax Regular"/>
              </a:rPr>
              <a:t>The new Race Forward is home to the Government Alliance on Race and Equity (GARE), a national network of government working to achieve racial equity and advance opportunities for all. </a:t>
            </a:r>
            <a:br>
              <a:rPr lang="en-US" sz="2000" dirty="0" smtClean="0">
                <a:solidFill>
                  <a:prstClr val="black"/>
                </a:solidFill>
                <a:latin typeface="Colfax Regular"/>
                <a:cs typeface="Colfax Regular"/>
              </a:rPr>
            </a:br>
            <a:r>
              <a:rPr lang="en-US" sz="2000" dirty="0" smtClean="0">
                <a:solidFill>
                  <a:prstClr val="black"/>
                </a:solidFill>
                <a:latin typeface="Colfax Regular"/>
                <a:cs typeface="Colfax Regular"/>
              </a:rPr>
              <a:t/>
            </a:r>
            <a:br>
              <a:rPr lang="en-US" sz="2000" dirty="0" smtClean="0">
                <a:solidFill>
                  <a:prstClr val="black"/>
                </a:solidFill>
                <a:latin typeface="Colfax Regular"/>
                <a:cs typeface="Colfax Regular"/>
              </a:rPr>
            </a:br>
            <a:r>
              <a:rPr lang="en-US" sz="2000" dirty="0" smtClean="0">
                <a:solidFill>
                  <a:prstClr val="black"/>
                </a:solidFill>
                <a:latin typeface="Colfax Regular"/>
                <a:cs typeface="Colfax Regular"/>
              </a:rPr>
              <a:t>Race Forward publishes the daily news site </a:t>
            </a:r>
            <a:r>
              <a:rPr lang="en-US" sz="2000" dirty="0" err="1" smtClean="0">
                <a:solidFill>
                  <a:prstClr val="black"/>
                </a:solidFill>
                <a:latin typeface="Colfax Regular"/>
                <a:cs typeface="Colfax Regular"/>
              </a:rPr>
              <a:t>Colorlines</a:t>
            </a:r>
            <a:r>
              <a:rPr lang="en-US" sz="2000" dirty="0" smtClean="0">
                <a:solidFill>
                  <a:prstClr val="black"/>
                </a:solidFill>
                <a:latin typeface="Colfax Regular"/>
                <a:cs typeface="Colfax Regular"/>
              </a:rPr>
              <a:t> and presents Facing Race, the country’s largest multiracial conference on racial justice.</a:t>
            </a:r>
            <a:endParaRPr lang="en-US" sz="2000" dirty="0">
              <a:solidFill>
                <a:prstClr val="black"/>
              </a:solidFill>
              <a:latin typeface="Colfax Regular"/>
              <a:cs typeface="Colfax Regular"/>
            </a:endParaRPr>
          </a:p>
        </p:txBody>
      </p:sp>
      <p:pic>
        <p:nvPicPr>
          <p:cNvPr id="7" name="Picture 6" descr="ColorlinesIPa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01756" y="0"/>
            <a:ext cx="2654339" cy="1509156"/>
          </a:xfrm>
          <a:prstGeom prst="rect">
            <a:avLst/>
          </a:prstGeom>
        </p:spPr>
      </p:pic>
      <p:pic>
        <p:nvPicPr>
          <p:cNvPr id="8" name="Picture 7" descr="RaceAnd.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01755" y="1618011"/>
            <a:ext cx="2654339" cy="1509156"/>
          </a:xfrm>
          <a:prstGeom prst="rect">
            <a:avLst/>
          </a:prstGeom>
        </p:spPr>
      </p:pic>
      <p:pic>
        <p:nvPicPr>
          <p:cNvPr id="9" name="Picture 8" descr="FacingRac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01755" y="3236022"/>
            <a:ext cx="2654339" cy="1509156"/>
          </a:xfrm>
          <a:prstGeom prst="rect">
            <a:avLst/>
          </a:prstGeom>
        </p:spPr>
      </p:pic>
      <p:pic>
        <p:nvPicPr>
          <p:cNvPr id="2" name="Picture 1" descr="WomanSpeaking.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01756" y="4851255"/>
            <a:ext cx="2654339" cy="1509156"/>
          </a:xfrm>
          <a:prstGeom prst="rect">
            <a:avLst/>
          </a:prstGeom>
        </p:spPr>
      </p:pic>
    </p:spTree>
    <p:extLst>
      <p:ext uri="{BB962C8B-B14F-4D97-AF65-F5344CB8AC3E}">
        <p14:creationId xmlns:p14="http://schemas.microsoft.com/office/powerpoint/2010/main" val="42948825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descr="FiveFunctionsSli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lide Number Placeholder 2"/>
          <p:cNvSpPr>
            <a:spLocks noGrp="1"/>
          </p:cNvSpPr>
          <p:nvPr>
            <p:ph type="sldNum" sz="quarter" idx="10"/>
          </p:nvPr>
        </p:nvSpPr>
        <p:spPr/>
        <p:txBody>
          <a:bodyPr/>
          <a:lstStyle/>
          <a:p>
            <a:fld id="{B84C6FA7-8EE2-1E49-8A7C-EB4D0C115821}" type="slidenum">
              <a:rPr lang="en-US" smtClean="0">
                <a:solidFill>
                  <a:prstClr val="black">
                    <a:tint val="75000"/>
                  </a:prstClr>
                </a:solidFill>
              </a:rPr>
              <a:pPr/>
              <a:t>‹#›</a:t>
            </a:fld>
            <a:endParaRPr lang="en-US" dirty="0">
              <a:solidFill>
                <a:prstClr val="black">
                  <a:tint val="75000"/>
                </a:prstClr>
              </a:solidFill>
            </a:endParaRPr>
          </a:p>
        </p:txBody>
      </p:sp>
      <p:sp>
        <p:nvSpPr>
          <p:cNvPr id="4" name="Title 1"/>
          <p:cNvSpPr txBox="1">
            <a:spLocks/>
          </p:cNvSpPr>
          <p:nvPr userDrawn="1"/>
        </p:nvSpPr>
        <p:spPr>
          <a:xfrm>
            <a:off x="439391" y="332620"/>
            <a:ext cx="6456362" cy="838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600" b="1" dirty="0" smtClean="0">
                <a:solidFill>
                  <a:prstClr val="black">
                    <a:lumMod val="95000"/>
                    <a:lumOff val="5000"/>
                  </a:prstClr>
                </a:solidFill>
                <a:latin typeface="Colfax Bold"/>
                <a:cs typeface="Colfax Bold"/>
              </a:rPr>
              <a:t>Five Functions</a:t>
            </a:r>
            <a:endParaRPr lang="en-US" sz="3600" b="1" dirty="0">
              <a:solidFill>
                <a:prstClr val="black">
                  <a:lumMod val="95000"/>
                  <a:lumOff val="5000"/>
                </a:prstClr>
              </a:solidFill>
              <a:latin typeface="Colfax Bold"/>
              <a:cs typeface="Colfax Bold"/>
            </a:endParaRPr>
          </a:p>
        </p:txBody>
      </p:sp>
      <p:sp>
        <p:nvSpPr>
          <p:cNvPr id="11" name="Rectangle 10"/>
          <p:cNvSpPr/>
          <p:nvPr userDrawn="1"/>
        </p:nvSpPr>
        <p:spPr>
          <a:xfrm>
            <a:off x="785742" y="2032230"/>
            <a:ext cx="2319986" cy="461665"/>
          </a:xfrm>
          <a:prstGeom prst="rect">
            <a:avLst/>
          </a:prstGeom>
        </p:spPr>
        <p:txBody>
          <a:bodyPr wrap="square">
            <a:spAutoFit/>
          </a:bodyPr>
          <a:lstStyle/>
          <a:p>
            <a:pPr defTabSz="457200" fontAlgn="auto">
              <a:spcBef>
                <a:spcPts val="0"/>
              </a:spcBef>
              <a:spcAft>
                <a:spcPts val="0"/>
              </a:spcAft>
              <a:buFont typeface="Arial"/>
              <a:buNone/>
            </a:pPr>
            <a:r>
              <a:rPr lang="en-US" sz="2400" b="1" dirty="0" smtClean="0">
                <a:solidFill>
                  <a:srgbClr val="479AC8">
                    <a:lumMod val="60000"/>
                    <a:lumOff val="40000"/>
                  </a:srgbClr>
                </a:solidFill>
                <a:latin typeface="Colfax Regular"/>
                <a:cs typeface="Colfax Regular"/>
              </a:rPr>
              <a:t>Narrative shift</a:t>
            </a:r>
            <a:endParaRPr lang="en-US" sz="2400" dirty="0">
              <a:solidFill>
                <a:srgbClr val="479AC8">
                  <a:lumMod val="60000"/>
                  <a:lumOff val="40000"/>
                </a:srgbClr>
              </a:solidFill>
              <a:latin typeface="Colfax Regular"/>
              <a:cs typeface="Colfax Regular"/>
            </a:endParaRPr>
          </a:p>
        </p:txBody>
      </p:sp>
      <p:sp>
        <p:nvSpPr>
          <p:cNvPr id="12" name="Rectangle 11"/>
          <p:cNvSpPr/>
          <p:nvPr userDrawn="1"/>
        </p:nvSpPr>
        <p:spPr>
          <a:xfrm>
            <a:off x="6807283" y="3720540"/>
            <a:ext cx="1608543" cy="461665"/>
          </a:xfrm>
          <a:prstGeom prst="rect">
            <a:avLst/>
          </a:prstGeom>
        </p:spPr>
        <p:txBody>
          <a:bodyPr wrap="square">
            <a:spAutoFit/>
          </a:bodyPr>
          <a:lstStyle/>
          <a:p>
            <a:pPr defTabSz="457200" fontAlgn="auto">
              <a:spcBef>
                <a:spcPts val="0"/>
              </a:spcBef>
              <a:spcAft>
                <a:spcPts val="0"/>
              </a:spcAft>
              <a:buFont typeface="Arial"/>
              <a:buNone/>
            </a:pPr>
            <a:r>
              <a:rPr lang="en-US" sz="2400" b="1" dirty="0" smtClean="0">
                <a:solidFill>
                  <a:srgbClr val="479AC8">
                    <a:lumMod val="60000"/>
                    <a:lumOff val="40000"/>
                  </a:srgbClr>
                </a:solidFill>
                <a:latin typeface="Colfax Regular"/>
                <a:cs typeface="Colfax Regular"/>
              </a:rPr>
              <a:t>Research</a:t>
            </a:r>
            <a:endParaRPr lang="en-US" sz="2400" dirty="0">
              <a:solidFill>
                <a:srgbClr val="479AC8">
                  <a:lumMod val="60000"/>
                  <a:lumOff val="40000"/>
                </a:srgbClr>
              </a:solidFill>
              <a:latin typeface="Colfax Regular"/>
              <a:cs typeface="Colfax Regular"/>
            </a:endParaRPr>
          </a:p>
        </p:txBody>
      </p:sp>
      <p:sp>
        <p:nvSpPr>
          <p:cNvPr id="13" name="Rectangle 12"/>
          <p:cNvSpPr/>
          <p:nvPr userDrawn="1"/>
        </p:nvSpPr>
        <p:spPr>
          <a:xfrm>
            <a:off x="3059795" y="5660855"/>
            <a:ext cx="3245215" cy="461665"/>
          </a:xfrm>
          <a:prstGeom prst="rect">
            <a:avLst/>
          </a:prstGeom>
        </p:spPr>
        <p:txBody>
          <a:bodyPr wrap="square">
            <a:spAutoFit/>
          </a:bodyPr>
          <a:lstStyle/>
          <a:p>
            <a:pPr algn="ctr" defTabSz="457200" fontAlgn="auto">
              <a:spcBef>
                <a:spcPts val="0"/>
              </a:spcBef>
              <a:spcAft>
                <a:spcPts val="0"/>
              </a:spcAft>
              <a:buFont typeface="Arial"/>
              <a:buNone/>
            </a:pPr>
            <a:r>
              <a:rPr lang="en-US" sz="2400" b="1" dirty="0" smtClean="0">
                <a:solidFill>
                  <a:srgbClr val="479AC8">
                    <a:lumMod val="60000"/>
                    <a:lumOff val="40000"/>
                  </a:srgbClr>
                </a:solidFill>
                <a:latin typeface="Colfax Regular"/>
                <a:cs typeface="Colfax Regular"/>
              </a:rPr>
              <a:t>Policy Development</a:t>
            </a:r>
            <a:endParaRPr lang="en-US" sz="2400" dirty="0" smtClean="0">
              <a:solidFill>
                <a:srgbClr val="479AC8">
                  <a:lumMod val="60000"/>
                  <a:lumOff val="40000"/>
                </a:srgbClr>
              </a:solidFill>
              <a:latin typeface="Colfax Regular"/>
              <a:cs typeface="Colfax Regular"/>
            </a:endParaRPr>
          </a:p>
        </p:txBody>
      </p:sp>
      <p:sp>
        <p:nvSpPr>
          <p:cNvPr id="14" name="Rectangle 13"/>
          <p:cNvSpPr/>
          <p:nvPr userDrawn="1"/>
        </p:nvSpPr>
        <p:spPr>
          <a:xfrm>
            <a:off x="265547" y="3443501"/>
            <a:ext cx="2290776" cy="1200328"/>
          </a:xfrm>
          <a:prstGeom prst="rect">
            <a:avLst/>
          </a:prstGeom>
        </p:spPr>
        <p:txBody>
          <a:bodyPr wrap="square">
            <a:spAutoFit/>
          </a:bodyPr>
          <a:lstStyle/>
          <a:p>
            <a:pPr algn="r" defTabSz="457200" fontAlgn="auto">
              <a:spcBef>
                <a:spcPts val="0"/>
              </a:spcBef>
              <a:spcAft>
                <a:spcPts val="0"/>
              </a:spcAft>
            </a:pPr>
            <a:r>
              <a:rPr lang="en-US" sz="2400" b="1" dirty="0" smtClean="0">
                <a:solidFill>
                  <a:srgbClr val="479AC8">
                    <a:lumMod val="60000"/>
                    <a:lumOff val="40000"/>
                  </a:srgbClr>
                </a:solidFill>
                <a:latin typeface="Colfax Regular"/>
                <a:cs typeface="Colfax Regular"/>
              </a:rPr>
              <a:t>Movement</a:t>
            </a:r>
            <a:br>
              <a:rPr lang="en-US" sz="2400" b="1" dirty="0" smtClean="0">
                <a:solidFill>
                  <a:srgbClr val="479AC8">
                    <a:lumMod val="60000"/>
                    <a:lumOff val="40000"/>
                  </a:srgbClr>
                </a:solidFill>
                <a:latin typeface="Colfax Regular"/>
                <a:cs typeface="Colfax Regular"/>
              </a:rPr>
            </a:br>
            <a:r>
              <a:rPr lang="en-US" sz="2400" b="1" dirty="0" smtClean="0">
                <a:solidFill>
                  <a:srgbClr val="479AC8">
                    <a:lumMod val="60000"/>
                    <a:lumOff val="40000"/>
                  </a:srgbClr>
                </a:solidFill>
                <a:latin typeface="Colfax Regular"/>
                <a:cs typeface="Colfax Regular"/>
              </a:rPr>
              <a:t>and capacity  	    building</a:t>
            </a:r>
          </a:p>
        </p:txBody>
      </p:sp>
      <p:sp>
        <p:nvSpPr>
          <p:cNvPr id="15" name="Rectangle 14"/>
          <p:cNvSpPr/>
          <p:nvPr userDrawn="1"/>
        </p:nvSpPr>
        <p:spPr>
          <a:xfrm>
            <a:off x="5898606" y="1581975"/>
            <a:ext cx="2655760" cy="1569660"/>
          </a:xfrm>
          <a:prstGeom prst="rect">
            <a:avLst/>
          </a:prstGeom>
        </p:spPr>
        <p:txBody>
          <a:bodyPr wrap="square">
            <a:spAutoFit/>
          </a:bodyPr>
          <a:lstStyle/>
          <a:p>
            <a:pPr defTabSz="457200" fontAlgn="auto">
              <a:spcBef>
                <a:spcPts val="0"/>
              </a:spcBef>
              <a:spcAft>
                <a:spcPts val="0"/>
              </a:spcAft>
              <a:buFont typeface="Arial"/>
              <a:buNone/>
            </a:pPr>
            <a:r>
              <a:rPr lang="en-US" sz="2400" b="1" dirty="0" smtClean="0">
                <a:solidFill>
                  <a:srgbClr val="479AC8">
                    <a:lumMod val="60000"/>
                    <a:lumOff val="40000"/>
                  </a:srgbClr>
                </a:solidFill>
                <a:latin typeface="Colfax Bold"/>
                <a:cs typeface="Colfax Bold"/>
              </a:rPr>
              <a:t>  Transforming </a:t>
            </a:r>
            <a:br>
              <a:rPr lang="en-US" sz="2400" b="1" dirty="0" smtClean="0">
                <a:solidFill>
                  <a:srgbClr val="479AC8">
                    <a:lumMod val="60000"/>
                    <a:lumOff val="40000"/>
                  </a:srgbClr>
                </a:solidFill>
                <a:latin typeface="Colfax Bold"/>
                <a:cs typeface="Colfax Bold"/>
              </a:rPr>
            </a:br>
            <a:r>
              <a:rPr lang="en-US" sz="2400" b="1" dirty="0" smtClean="0">
                <a:solidFill>
                  <a:srgbClr val="479AC8">
                    <a:lumMod val="60000"/>
                    <a:lumOff val="40000"/>
                  </a:srgbClr>
                </a:solidFill>
                <a:latin typeface="Colfax Bold"/>
                <a:cs typeface="Colfax Bold"/>
              </a:rPr>
              <a:t>     institutions </a:t>
            </a:r>
            <a:br>
              <a:rPr lang="en-US" sz="2400" b="1" dirty="0" smtClean="0">
                <a:solidFill>
                  <a:srgbClr val="479AC8">
                    <a:lumMod val="60000"/>
                    <a:lumOff val="40000"/>
                  </a:srgbClr>
                </a:solidFill>
                <a:latin typeface="Colfax Bold"/>
                <a:cs typeface="Colfax Bold"/>
              </a:rPr>
            </a:br>
            <a:r>
              <a:rPr lang="en-US" sz="2400" b="1" dirty="0" smtClean="0">
                <a:solidFill>
                  <a:srgbClr val="479AC8">
                    <a:lumMod val="60000"/>
                    <a:lumOff val="40000"/>
                  </a:srgbClr>
                </a:solidFill>
                <a:latin typeface="Colfax Bold"/>
                <a:cs typeface="Colfax Bold"/>
              </a:rPr>
              <a:t>     and sectors</a:t>
            </a:r>
          </a:p>
          <a:p>
            <a:pPr defTabSz="457200" fontAlgn="auto">
              <a:spcBef>
                <a:spcPts val="0"/>
              </a:spcBef>
              <a:spcAft>
                <a:spcPts val="0"/>
              </a:spcAft>
              <a:buFont typeface="Arial"/>
              <a:buNone/>
            </a:pPr>
            <a:endParaRPr lang="en-US" sz="2400" dirty="0">
              <a:solidFill>
                <a:srgbClr val="479AC8">
                  <a:lumMod val="60000"/>
                  <a:lumOff val="40000"/>
                </a:srgbClr>
              </a:solidFill>
              <a:latin typeface="Colfax Regular"/>
              <a:cs typeface="Colfax Regular"/>
            </a:endParaRPr>
          </a:p>
        </p:txBody>
      </p:sp>
    </p:spTree>
    <p:extLst>
      <p:ext uri="{BB962C8B-B14F-4D97-AF65-F5344CB8AC3E}">
        <p14:creationId xmlns:p14="http://schemas.microsoft.com/office/powerpoint/2010/main" val="38171483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03 Facilitators - 2 with pictures">
    <p:spTree>
      <p:nvGrpSpPr>
        <p:cNvPr id="1" name=""/>
        <p:cNvGrpSpPr/>
        <p:nvPr/>
      </p:nvGrpSpPr>
      <p:grpSpPr>
        <a:xfrm>
          <a:off x="0" y="0"/>
          <a:ext cx="0" cy="0"/>
          <a:chOff x="0" y="0"/>
          <a:chExt cx="0" cy="0"/>
        </a:xfrm>
      </p:grpSpPr>
      <p:sp>
        <p:nvSpPr>
          <p:cNvPr id="15" name="Picture Placeholder 17"/>
          <p:cNvSpPr>
            <a:spLocks noGrp="1"/>
          </p:cNvSpPr>
          <p:nvPr>
            <p:ph type="pic" sz="quarter" idx="20" hasCustomPrompt="1"/>
          </p:nvPr>
        </p:nvSpPr>
        <p:spPr>
          <a:xfrm>
            <a:off x="764594" y="1581090"/>
            <a:ext cx="2069511" cy="1838325"/>
          </a:xfrm>
          <a:prstGeom prst="rect">
            <a:avLst/>
          </a:prstGeom>
        </p:spPr>
        <p:txBody>
          <a:bodyPr/>
          <a:lstStyle>
            <a:lvl1pPr marL="0" indent="0">
              <a:buNone/>
              <a:defRPr sz="1400"/>
            </a:lvl1pPr>
          </a:lstStyle>
          <a:p>
            <a:r>
              <a:rPr lang="en-US" dirty="0" smtClean="0"/>
              <a:t>Click to add picture</a:t>
            </a:r>
            <a:endParaRPr lang="en-US" dirty="0"/>
          </a:p>
        </p:txBody>
      </p:sp>
      <p:sp>
        <p:nvSpPr>
          <p:cNvPr id="14" name="Content Placeholder 2"/>
          <p:cNvSpPr>
            <a:spLocks noGrp="1"/>
          </p:cNvSpPr>
          <p:nvPr>
            <p:ph idx="19" hasCustomPrompt="1"/>
          </p:nvPr>
        </p:nvSpPr>
        <p:spPr>
          <a:xfrm>
            <a:off x="415344" y="308768"/>
            <a:ext cx="8229600" cy="1278063"/>
          </a:xfrm>
          <a:prstGeom prst="rect">
            <a:avLst/>
          </a:prstGeom>
          <a:ln>
            <a:noFill/>
          </a:ln>
        </p:spPr>
        <p:txBody>
          <a:bodyPr/>
          <a:lstStyle>
            <a:lvl1pPr marL="0" indent="0" algn="l">
              <a:buNone/>
              <a:defRPr sz="40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Today’s Facilitators</a:t>
            </a:r>
            <a:endParaRPr lang="en-US" dirty="0"/>
          </a:p>
        </p:txBody>
      </p:sp>
      <p:sp>
        <p:nvSpPr>
          <p:cNvPr id="3" name="Slide Number Placeholder 2"/>
          <p:cNvSpPr>
            <a:spLocks noGrp="1"/>
          </p:cNvSpPr>
          <p:nvPr>
            <p:ph type="sldNum" sz="quarter" idx="10"/>
          </p:nvPr>
        </p:nvSpPr>
        <p:spPr>
          <a:xfrm>
            <a:off x="8506979" y="6410399"/>
            <a:ext cx="630621" cy="359760"/>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sp>
        <p:nvSpPr>
          <p:cNvPr id="10" name="Content Placeholder 2"/>
          <p:cNvSpPr>
            <a:spLocks noGrp="1"/>
          </p:cNvSpPr>
          <p:nvPr>
            <p:ph idx="16" hasCustomPrompt="1"/>
          </p:nvPr>
        </p:nvSpPr>
        <p:spPr>
          <a:xfrm>
            <a:off x="3033071" y="2103123"/>
            <a:ext cx="4718131" cy="1169907"/>
          </a:xfrm>
          <a:prstGeom prst="rect">
            <a:avLst/>
          </a:prstGeom>
          <a:ln>
            <a:noFill/>
          </a:ln>
        </p:spPr>
        <p:txBody>
          <a:bodyPr/>
          <a:lstStyle>
            <a:lvl1pPr marL="0" indent="0" algn="l">
              <a:lnSpc>
                <a:spcPct val="80000"/>
              </a:lnSpc>
              <a:buNone/>
              <a:defRPr sz="2100" b="0"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p>
          <a:p>
            <a:pPr lvl="0"/>
            <a:r>
              <a:rPr lang="en-US" dirty="0" smtClean="0"/>
              <a:t>Race Forward</a:t>
            </a:r>
          </a:p>
        </p:txBody>
      </p:sp>
      <p:sp>
        <p:nvSpPr>
          <p:cNvPr id="11" name="Content Placeholder 2"/>
          <p:cNvSpPr>
            <a:spLocks noGrp="1"/>
          </p:cNvSpPr>
          <p:nvPr>
            <p:ph idx="1" hasCustomPrompt="1"/>
          </p:nvPr>
        </p:nvSpPr>
        <p:spPr>
          <a:xfrm>
            <a:off x="3033071" y="1600606"/>
            <a:ext cx="4718131" cy="431803"/>
          </a:xfrm>
          <a:prstGeom prst="rect">
            <a:avLst/>
          </a:prstGeom>
          <a:ln>
            <a:noFill/>
          </a:ln>
        </p:spPr>
        <p:txBody>
          <a:bodyPr/>
          <a:lstStyle>
            <a:lvl1pPr marL="0" indent="0" algn="l">
              <a:buNone/>
              <a:defRPr sz="28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Add Name</a:t>
            </a:r>
          </a:p>
        </p:txBody>
      </p:sp>
      <p:sp>
        <p:nvSpPr>
          <p:cNvPr id="16" name="Picture Placeholder 17"/>
          <p:cNvSpPr>
            <a:spLocks noGrp="1"/>
          </p:cNvSpPr>
          <p:nvPr>
            <p:ph type="pic" sz="quarter" idx="21" hasCustomPrompt="1"/>
          </p:nvPr>
        </p:nvSpPr>
        <p:spPr>
          <a:xfrm>
            <a:off x="764594" y="3725385"/>
            <a:ext cx="2069511" cy="1838325"/>
          </a:xfrm>
          <a:prstGeom prst="rect">
            <a:avLst/>
          </a:prstGeom>
        </p:spPr>
        <p:txBody>
          <a:bodyPr/>
          <a:lstStyle>
            <a:lvl1pPr marL="0" indent="0">
              <a:buNone/>
              <a:defRPr sz="1400"/>
            </a:lvl1pPr>
          </a:lstStyle>
          <a:p>
            <a:r>
              <a:rPr lang="en-US" dirty="0" smtClean="0"/>
              <a:t>Click to add picture</a:t>
            </a:r>
            <a:endParaRPr lang="en-US" dirty="0"/>
          </a:p>
        </p:txBody>
      </p:sp>
      <p:sp>
        <p:nvSpPr>
          <p:cNvPr id="17" name="Content Placeholder 2"/>
          <p:cNvSpPr>
            <a:spLocks noGrp="1"/>
          </p:cNvSpPr>
          <p:nvPr>
            <p:ph idx="22" hasCustomPrompt="1"/>
          </p:nvPr>
        </p:nvSpPr>
        <p:spPr>
          <a:xfrm>
            <a:off x="3033071" y="4247418"/>
            <a:ext cx="4718131" cy="1169907"/>
          </a:xfrm>
          <a:prstGeom prst="rect">
            <a:avLst/>
          </a:prstGeom>
          <a:ln>
            <a:noFill/>
          </a:ln>
        </p:spPr>
        <p:txBody>
          <a:bodyPr/>
          <a:lstStyle>
            <a:lvl1pPr marL="0" indent="0" algn="l">
              <a:lnSpc>
                <a:spcPct val="80000"/>
              </a:lnSpc>
              <a:buNone/>
              <a:defRPr sz="2100" b="0"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p>
          <a:p>
            <a:pPr lvl="0"/>
            <a:r>
              <a:rPr lang="en-US" dirty="0" smtClean="0"/>
              <a:t>Race Forward</a:t>
            </a:r>
          </a:p>
        </p:txBody>
      </p:sp>
      <p:sp>
        <p:nvSpPr>
          <p:cNvPr id="18" name="Content Placeholder 2"/>
          <p:cNvSpPr>
            <a:spLocks noGrp="1"/>
          </p:cNvSpPr>
          <p:nvPr>
            <p:ph idx="23" hasCustomPrompt="1"/>
          </p:nvPr>
        </p:nvSpPr>
        <p:spPr>
          <a:xfrm>
            <a:off x="3033071" y="3744901"/>
            <a:ext cx="4718131" cy="431803"/>
          </a:xfrm>
          <a:prstGeom prst="rect">
            <a:avLst/>
          </a:prstGeom>
          <a:ln>
            <a:noFill/>
          </a:ln>
        </p:spPr>
        <p:txBody>
          <a:bodyPr/>
          <a:lstStyle>
            <a:lvl1pPr marL="0" indent="0" algn="l">
              <a:buNone/>
              <a:defRPr sz="28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Add Name</a:t>
            </a:r>
          </a:p>
        </p:txBody>
      </p:sp>
    </p:spTree>
    <p:extLst>
      <p:ext uri="{BB962C8B-B14F-4D97-AF65-F5344CB8AC3E}">
        <p14:creationId xmlns:p14="http://schemas.microsoft.com/office/powerpoint/2010/main" val="3163456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03 Facilitators_3 with pictures">
    <p:spTree>
      <p:nvGrpSpPr>
        <p:cNvPr id="1" name=""/>
        <p:cNvGrpSpPr/>
        <p:nvPr/>
      </p:nvGrpSpPr>
      <p:grpSpPr>
        <a:xfrm>
          <a:off x="0" y="0"/>
          <a:ext cx="0" cy="0"/>
          <a:chOff x="0" y="0"/>
          <a:chExt cx="0" cy="0"/>
        </a:xfrm>
      </p:grpSpPr>
      <p:sp>
        <p:nvSpPr>
          <p:cNvPr id="24" name="Content Placeholder 2"/>
          <p:cNvSpPr>
            <a:spLocks noGrp="1"/>
          </p:cNvSpPr>
          <p:nvPr>
            <p:ph idx="19" hasCustomPrompt="1"/>
          </p:nvPr>
        </p:nvSpPr>
        <p:spPr>
          <a:xfrm>
            <a:off x="455448" y="322136"/>
            <a:ext cx="8229600" cy="1278063"/>
          </a:xfrm>
          <a:prstGeom prst="rect">
            <a:avLst/>
          </a:prstGeom>
          <a:ln>
            <a:noFill/>
          </a:ln>
        </p:spPr>
        <p:txBody>
          <a:bodyPr/>
          <a:lstStyle>
            <a:lvl1pPr marL="0" indent="0" algn="l">
              <a:buNone/>
              <a:defRPr sz="40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Today’s Facilitators</a:t>
            </a:r>
            <a:endParaRPr lang="en-US" dirty="0"/>
          </a:p>
        </p:txBody>
      </p:sp>
      <p:sp>
        <p:nvSpPr>
          <p:cNvPr id="21" name="Content Placeholder 2"/>
          <p:cNvSpPr>
            <a:spLocks noGrp="1"/>
          </p:cNvSpPr>
          <p:nvPr>
            <p:ph idx="16" hasCustomPrompt="1"/>
          </p:nvPr>
        </p:nvSpPr>
        <p:spPr>
          <a:xfrm>
            <a:off x="483856" y="4087648"/>
            <a:ext cx="2537407" cy="1169907"/>
          </a:xfrm>
          <a:prstGeom prst="rect">
            <a:avLst/>
          </a:prstGeom>
          <a:ln>
            <a:noFill/>
          </a:ln>
        </p:spPr>
        <p:txBody>
          <a:bodyPr/>
          <a:lstStyle>
            <a:lvl1pPr marL="0" indent="0">
              <a:lnSpc>
                <a:spcPct val="80000"/>
              </a:lnSpc>
              <a:buNone/>
              <a:defRPr sz="1800" b="0"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p>
          <a:p>
            <a:pPr lvl="0"/>
            <a:r>
              <a:rPr lang="en-US" dirty="0" smtClean="0"/>
              <a:t>Race Forward</a:t>
            </a:r>
          </a:p>
        </p:txBody>
      </p:sp>
      <p:sp>
        <p:nvSpPr>
          <p:cNvPr id="14" name="Content Placeholder 2"/>
          <p:cNvSpPr>
            <a:spLocks noGrp="1"/>
          </p:cNvSpPr>
          <p:nvPr>
            <p:ph idx="1" hasCustomPrompt="1"/>
          </p:nvPr>
        </p:nvSpPr>
        <p:spPr>
          <a:xfrm>
            <a:off x="483856" y="3289798"/>
            <a:ext cx="2537407" cy="787570"/>
          </a:xfrm>
          <a:prstGeom prst="rect">
            <a:avLst/>
          </a:prstGeom>
          <a:ln>
            <a:noFill/>
          </a:ln>
        </p:spPr>
        <p:txBody>
          <a:bodyPr anchor="t"/>
          <a:lstStyle>
            <a:lvl1pPr marL="0" indent="0">
              <a:lnSpc>
                <a:spcPct val="80000"/>
              </a:lnSpc>
              <a:buNone/>
              <a:defRPr sz="24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Add </a:t>
            </a:r>
            <a:br>
              <a:rPr lang="en-US" dirty="0" smtClean="0"/>
            </a:br>
            <a:r>
              <a:rPr lang="en-US" dirty="0" smtClean="0"/>
              <a:t>Name</a:t>
            </a:r>
          </a:p>
        </p:txBody>
      </p:sp>
      <p:sp>
        <p:nvSpPr>
          <p:cNvPr id="15" name="Content Placeholder 2"/>
          <p:cNvSpPr>
            <a:spLocks noGrp="1"/>
          </p:cNvSpPr>
          <p:nvPr>
            <p:ph idx="14" hasCustomPrompt="1"/>
          </p:nvPr>
        </p:nvSpPr>
        <p:spPr>
          <a:xfrm>
            <a:off x="3341472" y="3296311"/>
            <a:ext cx="2513895" cy="781057"/>
          </a:xfrm>
          <a:prstGeom prst="rect">
            <a:avLst/>
          </a:prstGeom>
          <a:ln>
            <a:noFill/>
          </a:ln>
        </p:spPr>
        <p:txBody>
          <a:bodyPr anchor="t"/>
          <a:lstStyle>
            <a:lvl1pPr marL="0" indent="0">
              <a:lnSpc>
                <a:spcPct val="80000"/>
              </a:lnSpc>
              <a:buNone/>
              <a:defRPr sz="24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Add </a:t>
            </a:r>
            <a:br>
              <a:rPr lang="en-US" dirty="0" smtClean="0"/>
            </a:br>
            <a:r>
              <a:rPr lang="en-US" dirty="0" smtClean="0"/>
              <a:t>Name</a:t>
            </a:r>
          </a:p>
        </p:txBody>
      </p:sp>
      <p:sp>
        <p:nvSpPr>
          <p:cNvPr id="20" name="Content Placeholder 2"/>
          <p:cNvSpPr>
            <a:spLocks noGrp="1"/>
          </p:cNvSpPr>
          <p:nvPr>
            <p:ph idx="15" hasCustomPrompt="1"/>
          </p:nvPr>
        </p:nvSpPr>
        <p:spPr>
          <a:xfrm>
            <a:off x="6149365" y="3282601"/>
            <a:ext cx="2535683" cy="794767"/>
          </a:xfrm>
          <a:prstGeom prst="rect">
            <a:avLst/>
          </a:prstGeom>
          <a:ln>
            <a:noFill/>
          </a:ln>
        </p:spPr>
        <p:txBody>
          <a:bodyPr anchor="t"/>
          <a:lstStyle>
            <a:lvl1pPr marL="0" indent="0">
              <a:lnSpc>
                <a:spcPct val="80000"/>
              </a:lnSpc>
              <a:buNone/>
              <a:defRPr sz="24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Add </a:t>
            </a:r>
            <a:br>
              <a:rPr lang="en-US" dirty="0" smtClean="0"/>
            </a:br>
            <a:r>
              <a:rPr lang="en-US" dirty="0" smtClean="0"/>
              <a:t>Name</a:t>
            </a:r>
          </a:p>
        </p:txBody>
      </p:sp>
      <p:sp>
        <p:nvSpPr>
          <p:cNvPr id="3" name="Slide Number Placeholder 2"/>
          <p:cNvSpPr>
            <a:spLocks noGrp="1"/>
          </p:cNvSpPr>
          <p:nvPr>
            <p:ph type="sldNum" sz="quarter" idx="10"/>
          </p:nvPr>
        </p:nvSpPr>
        <p:spPr>
          <a:xfrm>
            <a:off x="8520347" y="6397031"/>
            <a:ext cx="630621" cy="359760"/>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sp>
        <p:nvSpPr>
          <p:cNvPr id="5" name="Picture Placeholder 17"/>
          <p:cNvSpPr>
            <a:spLocks noGrp="1"/>
          </p:cNvSpPr>
          <p:nvPr>
            <p:ph type="pic" sz="quarter" idx="12" hasCustomPrompt="1"/>
          </p:nvPr>
        </p:nvSpPr>
        <p:spPr>
          <a:xfrm>
            <a:off x="483856" y="1310881"/>
            <a:ext cx="2069511" cy="1838325"/>
          </a:xfrm>
          <a:prstGeom prst="rect">
            <a:avLst/>
          </a:prstGeom>
        </p:spPr>
        <p:txBody>
          <a:bodyPr/>
          <a:lstStyle>
            <a:lvl1pPr marL="0" indent="0">
              <a:buNone/>
              <a:defRPr sz="1400"/>
            </a:lvl1pPr>
          </a:lstStyle>
          <a:p>
            <a:r>
              <a:rPr lang="en-US" dirty="0" smtClean="0"/>
              <a:t>Click to add picture</a:t>
            </a:r>
            <a:endParaRPr lang="en-US" dirty="0"/>
          </a:p>
        </p:txBody>
      </p:sp>
      <p:sp>
        <p:nvSpPr>
          <p:cNvPr id="22" name="Content Placeholder 2"/>
          <p:cNvSpPr>
            <a:spLocks noGrp="1"/>
          </p:cNvSpPr>
          <p:nvPr>
            <p:ph idx="17" hasCustomPrompt="1"/>
          </p:nvPr>
        </p:nvSpPr>
        <p:spPr>
          <a:xfrm>
            <a:off x="3341473" y="4087648"/>
            <a:ext cx="2513894" cy="1169907"/>
          </a:xfrm>
          <a:prstGeom prst="rect">
            <a:avLst/>
          </a:prstGeom>
          <a:ln>
            <a:noFill/>
          </a:ln>
        </p:spPr>
        <p:txBody>
          <a:bodyPr/>
          <a:lstStyle>
            <a:lvl1pPr marL="0" indent="0">
              <a:lnSpc>
                <a:spcPct val="80000"/>
              </a:lnSpc>
              <a:buNone/>
              <a:defRPr sz="1800" b="0"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p>
          <a:p>
            <a:pPr lvl="0"/>
            <a:r>
              <a:rPr lang="en-US" dirty="0" smtClean="0"/>
              <a:t>Race Forward</a:t>
            </a:r>
          </a:p>
        </p:txBody>
      </p:sp>
      <p:sp>
        <p:nvSpPr>
          <p:cNvPr id="23" name="Content Placeholder 2"/>
          <p:cNvSpPr>
            <a:spLocks noGrp="1"/>
          </p:cNvSpPr>
          <p:nvPr>
            <p:ph idx="18" hasCustomPrompt="1"/>
          </p:nvPr>
        </p:nvSpPr>
        <p:spPr>
          <a:xfrm>
            <a:off x="6149365" y="4087648"/>
            <a:ext cx="2535683" cy="1169907"/>
          </a:xfrm>
          <a:prstGeom prst="rect">
            <a:avLst/>
          </a:prstGeom>
          <a:ln>
            <a:noFill/>
          </a:ln>
        </p:spPr>
        <p:txBody>
          <a:bodyPr/>
          <a:lstStyle>
            <a:lvl1pPr marL="0" indent="0">
              <a:lnSpc>
                <a:spcPct val="80000"/>
              </a:lnSpc>
              <a:buNone/>
              <a:defRPr sz="1800" b="0"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p>
          <a:p>
            <a:pPr lvl="0"/>
            <a:r>
              <a:rPr lang="en-US" dirty="0" smtClean="0"/>
              <a:t>Race Forward</a:t>
            </a:r>
          </a:p>
        </p:txBody>
      </p:sp>
      <p:sp>
        <p:nvSpPr>
          <p:cNvPr id="16" name="Picture Placeholder 17"/>
          <p:cNvSpPr>
            <a:spLocks noGrp="1"/>
          </p:cNvSpPr>
          <p:nvPr>
            <p:ph type="pic" sz="quarter" idx="20" hasCustomPrompt="1"/>
          </p:nvPr>
        </p:nvSpPr>
        <p:spPr>
          <a:xfrm>
            <a:off x="3357139" y="1310881"/>
            <a:ext cx="2069511" cy="1838325"/>
          </a:xfrm>
          <a:prstGeom prst="rect">
            <a:avLst/>
          </a:prstGeom>
        </p:spPr>
        <p:txBody>
          <a:bodyPr/>
          <a:lstStyle>
            <a:lvl1pPr marL="0" indent="0">
              <a:buNone/>
              <a:defRPr sz="1400"/>
            </a:lvl1pPr>
          </a:lstStyle>
          <a:p>
            <a:r>
              <a:rPr lang="en-US" dirty="0" smtClean="0"/>
              <a:t>Click to add picture</a:t>
            </a:r>
            <a:endParaRPr lang="en-US" dirty="0"/>
          </a:p>
        </p:txBody>
      </p:sp>
      <p:sp>
        <p:nvSpPr>
          <p:cNvPr id="17" name="Picture Placeholder 17"/>
          <p:cNvSpPr>
            <a:spLocks noGrp="1"/>
          </p:cNvSpPr>
          <p:nvPr>
            <p:ph type="pic" sz="quarter" idx="21" hasCustomPrompt="1"/>
          </p:nvPr>
        </p:nvSpPr>
        <p:spPr>
          <a:xfrm>
            <a:off x="6149365" y="1311381"/>
            <a:ext cx="2069511" cy="1838325"/>
          </a:xfrm>
          <a:prstGeom prst="rect">
            <a:avLst/>
          </a:prstGeom>
        </p:spPr>
        <p:txBody>
          <a:bodyPr/>
          <a:lstStyle>
            <a:lvl1pPr marL="0" indent="0">
              <a:buNone/>
              <a:defRPr sz="1400"/>
            </a:lvl1pPr>
          </a:lstStyle>
          <a:p>
            <a:r>
              <a:rPr lang="en-US" dirty="0" smtClean="0"/>
              <a:t>Click to add picture</a:t>
            </a:r>
            <a:endParaRPr lang="en-US" dirty="0"/>
          </a:p>
        </p:txBody>
      </p:sp>
    </p:spTree>
    <p:extLst>
      <p:ext uri="{BB962C8B-B14F-4D97-AF65-F5344CB8AC3E}">
        <p14:creationId xmlns:p14="http://schemas.microsoft.com/office/powerpoint/2010/main" val="2267210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3 Facilitators- No pictures">
    <p:spTree>
      <p:nvGrpSpPr>
        <p:cNvPr id="1" name=""/>
        <p:cNvGrpSpPr/>
        <p:nvPr/>
      </p:nvGrpSpPr>
      <p:grpSpPr>
        <a:xfrm>
          <a:off x="0" y="0"/>
          <a:ext cx="0" cy="0"/>
          <a:chOff x="0" y="0"/>
          <a:chExt cx="0" cy="0"/>
        </a:xfrm>
      </p:grpSpPr>
      <p:sp>
        <p:nvSpPr>
          <p:cNvPr id="8" name="Content Placeholder 2"/>
          <p:cNvSpPr>
            <a:spLocks noGrp="1"/>
          </p:cNvSpPr>
          <p:nvPr>
            <p:ph idx="19" hasCustomPrompt="1"/>
          </p:nvPr>
        </p:nvSpPr>
        <p:spPr>
          <a:xfrm>
            <a:off x="455448" y="322136"/>
            <a:ext cx="8229600" cy="1278063"/>
          </a:xfrm>
          <a:prstGeom prst="rect">
            <a:avLst/>
          </a:prstGeom>
          <a:ln>
            <a:noFill/>
          </a:ln>
        </p:spPr>
        <p:txBody>
          <a:bodyPr/>
          <a:lstStyle>
            <a:lvl1pPr marL="0" indent="0" algn="ctr">
              <a:buNone/>
              <a:defRPr sz="40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Today’s Facilitators</a:t>
            </a:r>
            <a:endParaRPr lang="en-US" dirty="0"/>
          </a:p>
        </p:txBody>
      </p:sp>
      <p:sp>
        <p:nvSpPr>
          <p:cNvPr id="9" name="Content Placeholder 2"/>
          <p:cNvSpPr>
            <a:spLocks noGrp="1"/>
          </p:cNvSpPr>
          <p:nvPr>
            <p:ph idx="16" hasCustomPrompt="1"/>
          </p:nvPr>
        </p:nvSpPr>
        <p:spPr>
          <a:xfrm>
            <a:off x="455448" y="2105620"/>
            <a:ext cx="8229600" cy="862169"/>
          </a:xfrm>
          <a:prstGeom prst="rect">
            <a:avLst/>
          </a:prstGeom>
          <a:ln>
            <a:noFill/>
          </a:ln>
        </p:spPr>
        <p:txBody>
          <a:bodyPr/>
          <a:lstStyle>
            <a:lvl1pPr marL="0" indent="0" algn="ctr">
              <a:lnSpc>
                <a:spcPct val="70000"/>
              </a:lnSpc>
              <a:buNone/>
              <a:defRPr sz="2100" b="0"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p>
          <a:p>
            <a:pPr lvl="0"/>
            <a:r>
              <a:rPr lang="en-US" dirty="0" smtClean="0"/>
              <a:t>Race Forward</a:t>
            </a:r>
          </a:p>
        </p:txBody>
      </p:sp>
      <p:sp>
        <p:nvSpPr>
          <p:cNvPr id="10" name="Content Placeholder 2"/>
          <p:cNvSpPr>
            <a:spLocks noGrp="1"/>
          </p:cNvSpPr>
          <p:nvPr>
            <p:ph idx="1" hasCustomPrompt="1"/>
          </p:nvPr>
        </p:nvSpPr>
        <p:spPr>
          <a:xfrm>
            <a:off x="455448" y="1562999"/>
            <a:ext cx="8229600" cy="431803"/>
          </a:xfrm>
          <a:prstGeom prst="rect">
            <a:avLst/>
          </a:prstGeom>
          <a:ln>
            <a:noFill/>
          </a:ln>
        </p:spPr>
        <p:txBody>
          <a:bodyPr/>
          <a:lstStyle>
            <a:lvl1pPr marL="0" indent="0" algn="ctr">
              <a:buNone/>
              <a:defRPr sz="28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Add Name</a:t>
            </a:r>
          </a:p>
        </p:txBody>
      </p:sp>
      <p:sp>
        <p:nvSpPr>
          <p:cNvPr id="11" name="Content Placeholder 2"/>
          <p:cNvSpPr>
            <a:spLocks noGrp="1"/>
          </p:cNvSpPr>
          <p:nvPr>
            <p:ph idx="20" hasCustomPrompt="1"/>
          </p:nvPr>
        </p:nvSpPr>
        <p:spPr>
          <a:xfrm>
            <a:off x="455448" y="3714910"/>
            <a:ext cx="8229600" cy="831492"/>
          </a:xfrm>
          <a:prstGeom prst="rect">
            <a:avLst/>
          </a:prstGeom>
          <a:ln>
            <a:noFill/>
          </a:ln>
        </p:spPr>
        <p:txBody>
          <a:bodyPr/>
          <a:lstStyle>
            <a:lvl1pPr marL="0" indent="0" algn="ctr">
              <a:lnSpc>
                <a:spcPct val="70000"/>
              </a:lnSpc>
              <a:buNone/>
              <a:defRPr sz="2100" b="0"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p>
          <a:p>
            <a:pPr lvl="0"/>
            <a:r>
              <a:rPr lang="en-US" dirty="0" smtClean="0"/>
              <a:t>Race Forward</a:t>
            </a:r>
          </a:p>
        </p:txBody>
      </p:sp>
      <p:sp>
        <p:nvSpPr>
          <p:cNvPr id="12" name="Content Placeholder 2"/>
          <p:cNvSpPr>
            <a:spLocks noGrp="1"/>
          </p:cNvSpPr>
          <p:nvPr>
            <p:ph idx="21" hasCustomPrompt="1"/>
          </p:nvPr>
        </p:nvSpPr>
        <p:spPr>
          <a:xfrm>
            <a:off x="455448" y="3172288"/>
            <a:ext cx="8229600" cy="431803"/>
          </a:xfrm>
          <a:prstGeom prst="rect">
            <a:avLst/>
          </a:prstGeom>
          <a:ln>
            <a:noFill/>
          </a:ln>
        </p:spPr>
        <p:txBody>
          <a:bodyPr/>
          <a:lstStyle>
            <a:lvl1pPr marL="0" indent="0" algn="ctr">
              <a:buNone/>
              <a:defRPr sz="28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Add Name</a:t>
            </a:r>
          </a:p>
        </p:txBody>
      </p:sp>
      <p:sp>
        <p:nvSpPr>
          <p:cNvPr id="13" name="Slide Number Placeholder 2"/>
          <p:cNvSpPr>
            <a:spLocks noGrp="1"/>
          </p:cNvSpPr>
          <p:nvPr>
            <p:ph type="sldNum" sz="quarter" idx="10"/>
          </p:nvPr>
        </p:nvSpPr>
        <p:spPr>
          <a:xfrm>
            <a:off x="8506979" y="6423767"/>
            <a:ext cx="630621" cy="359760"/>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sp>
        <p:nvSpPr>
          <p:cNvPr id="14" name="Content Placeholder 2"/>
          <p:cNvSpPr>
            <a:spLocks noGrp="1"/>
          </p:cNvSpPr>
          <p:nvPr>
            <p:ph idx="22" hasCustomPrompt="1"/>
          </p:nvPr>
        </p:nvSpPr>
        <p:spPr>
          <a:xfrm>
            <a:off x="455448" y="5264112"/>
            <a:ext cx="8229600" cy="831492"/>
          </a:xfrm>
          <a:prstGeom prst="rect">
            <a:avLst/>
          </a:prstGeom>
          <a:ln>
            <a:noFill/>
          </a:ln>
        </p:spPr>
        <p:txBody>
          <a:bodyPr/>
          <a:lstStyle>
            <a:lvl1pPr marL="0" indent="0" algn="ctr">
              <a:lnSpc>
                <a:spcPct val="70000"/>
              </a:lnSpc>
              <a:buNone/>
              <a:defRPr sz="2100" b="0"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p>
          <a:p>
            <a:pPr lvl="0"/>
            <a:r>
              <a:rPr lang="en-US" dirty="0" smtClean="0"/>
              <a:t>Race Forward</a:t>
            </a:r>
          </a:p>
        </p:txBody>
      </p:sp>
      <p:sp>
        <p:nvSpPr>
          <p:cNvPr id="15" name="Content Placeholder 2"/>
          <p:cNvSpPr>
            <a:spLocks noGrp="1"/>
          </p:cNvSpPr>
          <p:nvPr>
            <p:ph idx="23" hasCustomPrompt="1"/>
          </p:nvPr>
        </p:nvSpPr>
        <p:spPr>
          <a:xfrm>
            <a:off x="455448" y="4721490"/>
            <a:ext cx="8229600" cy="431803"/>
          </a:xfrm>
          <a:prstGeom prst="rect">
            <a:avLst/>
          </a:prstGeom>
          <a:ln>
            <a:noFill/>
          </a:ln>
        </p:spPr>
        <p:txBody>
          <a:bodyPr/>
          <a:lstStyle>
            <a:lvl1pPr marL="0" indent="0" algn="ctr">
              <a:buNone/>
              <a:defRPr sz="28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Add Name</a:t>
            </a:r>
          </a:p>
        </p:txBody>
      </p:sp>
    </p:spTree>
    <p:extLst>
      <p:ext uri="{BB962C8B-B14F-4D97-AF65-F5344CB8AC3E}">
        <p14:creationId xmlns:p14="http://schemas.microsoft.com/office/powerpoint/2010/main" val="1280202532"/>
      </p:ext>
    </p:extLst>
  </p:cSld>
  <p:clrMapOvr>
    <a:masterClrMapping/>
  </p:clrMapOvr>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04 Desired Outcomes UNEDITABLE">
    <p:spTree>
      <p:nvGrpSpPr>
        <p:cNvPr id="1" name=""/>
        <p:cNvGrpSpPr/>
        <p:nvPr/>
      </p:nvGrpSpPr>
      <p:grpSpPr>
        <a:xfrm>
          <a:off x="0" y="0"/>
          <a:ext cx="0" cy="0"/>
          <a:chOff x="0" y="0"/>
          <a:chExt cx="0" cy="0"/>
        </a:xfrm>
      </p:grpSpPr>
      <p:sp>
        <p:nvSpPr>
          <p:cNvPr id="6" name="Title 1"/>
          <p:cNvSpPr txBox="1">
            <a:spLocks/>
          </p:cNvSpPr>
          <p:nvPr userDrawn="1"/>
        </p:nvSpPr>
        <p:spPr>
          <a:xfrm>
            <a:off x="452611" y="268046"/>
            <a:ext cx="7513637" cy="79216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4000" b="1" dirty="0" smtClean="0">
                <a:solidFill>
                  <a:prstClr val="black">
                    <a:lumMod val="95000"/>
                    <a:lumOff val="5000"/>
                  </a:prstClr>
                </a:solidFill>
                <a:latin typeface="Colfax" charset="0"/>
                <a:ea typeface="Osaka" charset="0"/>
                <a:cs typeface="Osaka" charset="0"/>
              </a:rPr>
              <a:t>Desired Outcomes</a:t>
            </a:r>
            <a:endParaRPr lang="en-US" sz="4000" b="1" dirty="0">
              <a:solidFill>
                <a:prstClr val="black">
                  <a:lumMod val="95000"/>
                  <a:lumOff val="5000"/>
                </a:prstClr>
              </a:solidFill>
            </a:endParaRPr>
          </a:p>
        </p:txBody>
      </p:sp>
      <p:sp>
        <p:nvSpPr>
          <p:cNvPr id="3" name="Slide Number Placeholder 2"/>
          <p:cNvSpPr>
            <a:spLocks noGrp="1"/>
          </p:cNvSpPr>
          <p:nvPr>
            <p:ph type="sldNum" sz="quarter" idx="10"/>
          </p:nvPr>
        </p:nvSpPr>
        <p:spPr>
          <a:xfrm>
            <a:off x="8506979" y="6423767"/>
            <a:ext cx="630621" cy="359760"/>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sp>
        <p:nvSpPr>
          <p:cNvPr id="8" name="TextBox 7"/>
          <p:cNvSpPr txBox="1"/>
          <p:nvPr userDrawn="1"/>
        </p:nvSpPr>
        <p:spPr>
          <a:xfrm>
            <a:off x="452611" y="1511180"/>
            <a:ext cx="8199437" cy="3046988"/>
          </a:xfrm>
          <a:prstGeom prst="rect">
            <a:avLst/>
          </a:prstGeom>
          <a:noFill/>
        </p:spPr>
        <p:txBody>
          <a:bodyPr wrap="square" rtlCol="0">
            <a:spAutoFit/>
          </a:bodyPr>
          <a:lstStyle/>
          <a:p>
            <a:pPr marL="227013" indent="-227013" defTabSz="457200" fontAlgn="auto">
              <a:spcBef>
                <a:spcPts val="0"/>
              </a:spcBef>
              <a:spcAft>
                <a:spcPts val="0"/>
              </a:spcAft>
              <a:buFont typeface="Arial"/>
              <a:buChar char="•"/>
            </a:pPr>
            <a:r>
              <a:rPr lang="en-US" sz="2400" dirty="0" smtClean="0">
                <a:solidFill>
                  <a:prstClr val="black"/>
                </a:solidFill>
                <a:latin typeface="Colfax Regular"/>
                <a:cs typeface="Colfax Regular"/>
              </a:rPr>
              <a:t>Common language for talking about equity and inclusion</a:t>
            </a:r>
            <a:br>
              <a:rPr lang="en-US" sz="2400" dirty="0" smtClean="0">
                <a:solidFill>
                  <a:prstClr val="black"/>
                </a:solidFill>
                <a:latin typeface="Colfax Regular"/>
                <a:cs typeface="Colfax Regular"/>
              </a:rPr>
            </a:br>
            <a:endParaRPr lang="en-US" sz="2400" dirty="0" smtClean="0">
              <a:solidFill>
                <a:prstClr val="black"/>
              </a:solidFill>
              <a:latin typeface="Colfax Regular"/>
              <a:cs typeface="Colfax Regular"/>
            </a:endParaRPr>
          </a:p>
          <a:p>
            <a:pPr marL="227013" indent="-227013" defTabSz="457200" fontAlgn="auto">
              <a:spcBef>
                <a:spcPts val="0"/>
              </a:spcBef>
              <a:spcAft>
                <a:spcPts val="0"/>
              </a:spcAft>
              <a:buFont typeface="Arial"/>
              <a:buChar char="•"/>
            </a:pPr>
            <a:r>
              <a:rPr lang="en-US" sz="2400" dirty="0" smtClean="0">
                <a:solidFill>
                  <a:prstClr val="black"/>
                </a:solidFill>
                <a:latin typeface="Colfax Regular"/>
                <a:cs typeface="Colfax Regular"/>
              </a:rPr>
              <a:t>Shared analysis and concepts for examining and working toward racial justice</a:t>
            </a:r>
            <a:br>
              <a:rPr lang="en-US" sz="2400" dirty="0" smtClean="0">
                <a:solidFill>
                  <a:prstClr val="black"/>
                </a:solidFill>
                <a:latin typeface="Colfax Regular"/>
                <a:cs typeface="Colfax Regular"/>
              </a:rPr>
            </a:br>
            <a:endParaRPr lang="en-US" sz="2400" dirty="0" smtClean="0">
              <a:solidFill>
                <a:prstClr val="black"/>
              </a:solidFill>
              <a:latin typeface="Colfax Regular"/>
              <a:cs typeface="Colfax Regular"/>
            </a:endParaRPr>
          </a:p>
          <a:p>
            <a:pPr marL="227013" indent="-227013" defTabSz="457200" fontAlgn="auto">
              <a:spcBef>
                <a:spcPts val="0"/>
              </a:spcBef>
              <a:spcAft>
                <a:spcPts val="0"/>
              </a:spcAft>
              <a:buFont typeface="Arial"/>
              <a:buChar char="•"/>
            </a:pPr>
            <a:r>
              <a:rPr lang="en-US" sz="2400" dirty="0" smtClean="0">
                <a:solidFill>
                  <a:prstClr val="black"/>
                </a:solidFill>
                <a:latin typeface="Colfax Regular"/>
                <a:cs typeface="Colfax Regular"/>
              </a:rPr>
              <a:t>Tools for identifying next steps in applying a race equity lens to your work.</a:t>
            </a:r>
            <a:endParaRPr lang="en-US" sz="2400" dirty="0">
              <a:solidFill>
                <a:prstClr val="black"/>
              </a:solidFill>
              <a:latin typeface="Colfax Regular"/>
              <a:cs typeface="Colfax Regular"/>
            </a:endParaRPr>
          </a:p>
        </p:txBody>
      </p:sp>
    </p:spTree>
    <p:extLst>
      <p:ext uri="{BB962C8B-B14F-4D97-AF65-F5344CB8AC3E}">
        <p14:creationId xmlns:p14="http://schemas.microsoft.com/office/powerpoint/2010/main" val="15613538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4 Desired Outcomes EDI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vert="horz"/>
          <a:lstStyle>
            <a:lvl1pPr algn="l">
              <a:defRPr sz="4000" b="0" i="0">
                <a:latin typeface="Colfax Bold"/>
                <a:cs typeface="Colfax Bold"/>
              </a:defRPr>
            </a:lvl1pPr>
          </a:lstStyle>
          <a:p>
            <a:r>
              <a:rPr lang="en-US" sz="4000" b="1" dirty="0" smtClean="0">
                <a:solidFill>
                  <a:schemeClr val="tx1">
                    <a:lumMod val="95000"/>
                    <a:lumOff val="5000"/>
                  </a:schemeClr>
                </a:solidFill>
                <a:latin typeface="Colfax" charset="0"/>
                <a:ea typeface="Osaka" charset="0"/>
                <a:cs typeface="Osaka" charset="0"/>
              </a:rPr>
              <a:t>Desired</a:t>
            </a:r>
            <a:r>
              <a:rPr lang="en-US" b="1" dirty="0" smtClean="0">
                <a:solidFill>
                  <a:schemeClr val="tx1">
                    <a:lumMod val="95000"/>
                    <a:lumOff val="5000"/>
                  </a:schemeClr>
                </a:solidFill>
                <a:latin typeface="Colfax" charset="0"/>
                <a:ea typeface="Osaka" charset="0"/>
                <a:cs typeface="Osaka" charset="0"/>
              </a:rPr>
              <a:t> Outcomes</a:t>
            </a:r>
            <a:endParaRPr lang="en-US" b="1" dirty="0">
              <a:solidFill>
                <a:schemeClr val="tx1">
                  <a:lumMod val="95000"/>
                  <a:lumOff val="5000"/>
                </a:schemeClr>
              </a:solidFill>
            </a:endParaRPr>
          </a:p>
        </p:txBody>
      </p:sp>
      <p:sp>
        <p:nvSpPr>
          <p:cNvPr id="7" name="Content Placeholder 2"/>
          <p:cNvSpPr>
            <a:spLocks noGrp="1"/>
          </p:cNvSpPr>
          <p:nvPr>
            <p:ph idx="1" hasCustomPrompt="1"/>
          </p:nvPr>
        </p:nvSpPr>
        <p:spPr>
          <a:xfrm>
            <a:off x="457200" y="1503195"/>
            <a:ext cx="8218154" cy="4525963"/>
          </a:xfrm>
          <a:prstGeom prst="rect">
            <a:avLst/>
          </a:prstGeom>
        </p:spPr>
        <p:txBody>
          <a:bodyPr>
            <a:normAutofit/>
          </a:bodyPr>
          <a:lstStyle>
            <a:lvl1pPr marL="227013" indent="-227013">
              <a:buFont typeface="Arial"/>
              <a:buChar char="•"/>
              <a:defRPr sz="2400" b="0" i="0">
                <a:solidFill>
                  <a:schemeClr val="tx1"/>
                </a:solidFill>
                <a:latin typeface="Colfax Regular"/>
                <a:cs typeface="Colfax Regular"/>
              </a:defRPr>
            </a:lvl1pPr>
          </a:lstStyle>
          <a:p>
            <a:pPr marL="227013" indent="-227013">
              <a:buFont typeface="Arial"/>
              <a:buChar char="•"/>
            </a:pPr>
            <a:r>
              <a:rPr lang="en-US" sz="2400" dirty="0" smtClean="0">
                <a:latin typeface="Colfax Regular"/>
                <a:cs typeface="Colfax Regular"/>
              </a:rPr>
              <a:t>Common language for talking about equity and inclusion</a:t>
            </a:r>
            <a:br>
              <a:rPr lang="en-US" sz="2400" dirty="0" smtClean="0">
                <a:latin typeface="Colfax Regular"/>
                <a:cs typeface="Colfax Regular"/>
              </a:rPr>
            </a:br>
            <a:endParaRPr lang="en-US" sz="2400" dirty="0" smtClean="0">
              <a:latin typeface="Colfax Regular"/>
              <a:cs typeface="Colfax Regular"/>
            </a:endParaRPr>
          </a:p>
          <a:p>
            <a:pPr marL="227013" indent="-227013">
              <a:buFont typeface="Arial"/>
              <a:buChar char="•"/>
            </a:pPr>
            <a:r>
              <a:rPr lang="en-US" sz="2400" dirty="0" smtClean="0">
                <a:latin typeface="Colfax Regular"/>
                <a:cs typeface="Colfax Regular"/>
              </a:rPr>
              <a:t>Shared analysis and concepts for examining and working toward racial justice</a:t>
            </a:r>
            <a:br>
              <a:rPr lang="en-US" sz="2400" dirty="0" smtClean="0">
                <a:latin typeface="Colfax Regular"/>
                <a:cs typeface="Colfax Regular"/>
              </a:rPr>
            </a:br>
            <a:endParaRPr lang="en-US" sz="2400" dirty="0" smtClean="0">
              <a:latin typeface="Colfax Regular"/>
              <a:cs typeface="Colfax Regular"/>
            </a:endParaRPr>
          </a:p>
          <a:p>
            <a:pPr marL="227013" indent="-227013">
              <a:buFont typeface="Arial"/>
              <a:buChar char="•"/>
            </a:pPr>
            <a:r>
              <a:rPr lang="en-US" sz="2400" dirty="0" smtClean="0">
                <a:latin typeface="Colfax Regular"/>
                <a:cs typeface="Colfax Regular"/>
              </a:rPr>
              <a:t>Tools for identifying next steps in applying a race equity lens to your work.</a:t>
            </a:r>
          </a:p>
          <a:p>
            <a:pPr marL="0" indent="0">
              <a:buNone/>
            </a:pPr>
            <a:endParaRPr lang="en-US" sz="2200" dirty="0" smtClean="0">
              <a:latin typeface="Colfax Regular"/>
              <a:cs typeface="Colfax Regular"/>
            </a:endParaRPr>
          </a:p>
        </p:txBody>
      </p:sp>
      <p:sp>
        <p:nvSpPr>
          <p:cNvPr id="9" name="Slide Number Placeholder 2"/>
          <p:cNvSpPr txBox="1">
            <a:spLocks/>
          </p:cNvSpPr>
          <p:nvPr userDrawn="1"/>
        </p:nvSpPr>
        <p:spPr>
          <a:xfrm>
            <a:off x="8506979" y="6406224"/>
            <a:ext cx="630621" cy="359760"/>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tx1">
                    <a:tint val="75000"/>
                  </a:schemeClr>
                </a:solidFill>
                <a:latin typeface="Colfax Ligh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FA42E581-0096-0E4A-9DD3-EE19F02BE967}"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41070281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05 Agenda">
    <p:spTree>
      <p:nvGrpSpPr>
        <p:cNvPr id="1" name=""/>
        <p:cNvGrpSpPr/>
        <p:nvPr/>
      </p:nvGrpSpPr>
      <p:grpSpPr>
        <a:xfrm>
          <a:off x="0" y="0"/>
          <a:ext cx="0" cy="0"/>
          <a:chOff x="0" y="0"/>
          <a:chExt cx="0" cy="0"/>
        </a:xfrm>
      </p:grpSpPr>
      <p:sp>
        <p:nvSpPr>
          <p:cNvPr id="6" name="Content Placeholder 2"/>
          <p:cNvSpPr>
            <a:spLocks noGrp="1"/>
          </p:cNvSpPr>
          <p:nvPr>
            <p:ph idx="13" hasCustomPrompt="1"/>
          </p:nvPr>
        </p:nvSpPr>
        <p:spPr>
          <a:xfrm>
            <a:off x="455448" y="322136"/>
            <a:ext cx="8229600" cy="1278063"/>
          </a:xfrm>
          <a:prstGeom prst="rect">
            <a:avLst/>
          </a:prstGeom>
          <a:ln>
            <a:noFill/>
          </a:ln>
        </p:spPr>
        <p:txBody>
          <a:bodyPr/>
          <a:lstStyle>
            <a:lvl1pPr marL="0" indent="0" algn="ctr">
              <a:buNone/>
              <a:defRPr sz="40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Agenda</a:t>
            </a:r>
            <a:endParaRPr lang="en-US" dirty="0"/>
          </a:p>
        </p:txBody>
      </p:sp>
      <p:sp>
        <p:nvSpPr>
          <p:cNvPr id="3" name="Slide Number Placeholder 2"/>
          <p:cNvSpPr>
            <a:spLocks noGrp="1"/>
          </p:cNvSpPr>
          <p:nvPr>
            <p:ph type="sldNum" sz="quarter" idx="10"/>
          </p:nvPr>
        </p:nvSpPr>
        <p:spPr>
          <a:xfrm>
            <a:off x="8506979" y="6431400"/>
            <a:ext cx="630621" cy="359760"/>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idx="14" hasCustomPrompt="1"/>
          </p:nvPr>
        </p:nvSpPr>
        <p:spPr>
          <a:xfrm>
            <a:off x="1825496" y="1294021"/>
            <a:ext cx="6859552" cy="4708400"/>
          </a:xfrm>
          <a:prstGeom prst="rect">
            <a:avLst/>
          </a:prstGeom>
          <a:ln>
            <a:noFill/>
          </a:ln>
        </p:spPr>
        <p:txBody>
          <a:bodyPr/>
          <a:lstStyle>
            <a:lvl1pPr marL="0" indent="0" algn="l">
              <a:lnSpc>
                <a:spcPct val="100000"/>
              </a:lnSpc>
              <a:buFont typeface="Arial"/>
              <a:buNone/>
              <a:defRPr sz="1800" b="0" i="0">
                <a:latin typeface="Colfax Regular"/>
                <a:cs typeface="Colfax Regular"/>
              </a:defRPr>
            </a:lvl1pPr>
            <a:lvl2pPr>
              <a:defRPr>
                <a:latin typeface="Colfax"/>
              </a:defRPr>
            </a:lvl2pPr>
            <a:lvl3pPr>
              <a:defRPr>
                <a:latin typeface="Colfax"/>
              </a:defRPr>
            </a:lvl3pPr>
            <a:lvl4pPr>
              <a:defRPr>
                <a:latin typeface="Colfax"/>
              </a:defRPr>
            </a:lvl4pPr>
            <a:lvl5pPr>
              <a:defRPr>
                <a:latin typeface="Colfax"/>
              </a:defRPr>
            </a:lvl5pPr>
          </a:lstStyle>
          <a:p>
            <a:pPr marL="0" indent="0">
              <a:buFont typeface="Arial"/>
              <a:buNone/>
            </a:pPr>
            <a:r>
              <a:rPr lang="en-US" sz="1800" dirty="0" smtClean="0">
                <a:latin typeface="Colfax Regular"/>
                <a:cs typeface="Colfax Regular"/>
              </a:rPr>
              <a:t>9:30		</a:t>
            </a:r>
            <a:r>
              <a:rPr lang="en-US" sz="1800" b="1" dirty="0" smtClean="0">
                <a:latin typeface="Colfax Regular"/>
                <a:cs typeface="Colfax Regular"/>
              </a:rPr>
              <a:t>Welcome and Introductions </a:t>
            </a:r>
          </a:p>
          <a:p>
            <a:pPr marL="0" indent="0">
              <a:buFont typeface="Arial"/>
              <a:buNone/>
            </a:pPr>
            <a:r>
              <a:rPr lang="en-US" sz="1800" dirty="0" smtClean="0">
                <a:latin typeface="Colfax Regular"/>
                <a:cs typeface="Colfax Regular"/>
              </a:rPr>
              <a:t>10:15 	</a:t>
            </a:r>
            <a:r>
              <a:rPr lang="en-US" sz="1800" b="1" dirty="0" smtClean="0">
                <a:latin typeface="Colfax Regular"/>
                <a:cs typeface="Colfax Regular"/>
              </a:rPr>
              <a:t>Challenges, Inspirations and Aspirations </a:t>
            </a:r>
          </a:p>
          <a:p>
            <a:pPr marL="0" indent="0">
              <a:buFont typeface="Arial"/>
              <a:buNone/>
            </a:pPr>
            <a:r>
              <a:rPr lang="en-US" sz="1800" dirty="0" smtClean="0">
                <a:latin typeface="Colfax Regular"/>
                <a:cs typeface="Colfax Regular"/>
              </a:rPr>
              <a:t>10:45	</a:t>
            </a:r>
            <a:r>
              <a:rPr lang="en-US" sz="1800" b="1" dirty="0" smtClean="0">
                <a:latin typeface="Colfax Regular"/>
                <a:cs typeface="Colfax Regular"/>
              </a:rPr>
              <a:t>Racial Justice Key Concepts </a:t>
            </a:r>
          </a:p>
          <a:p>
            <a:pPr marL="0" indent="0">
              <a:buFont typeface="Arial"/>
              <a:buNone/>
            </a:pPr>
            <a:r>
              <a:rPr lang="en-US" sz="1800" dirty="0" smtClean="0">
                <a:solidFill>
                  <a:srgbClr val="44BEC5"/>
                </a:solidFill>
                <a:latin typeface="Colfax Regular"/>
                <a:cs typeface="Colfax Regular"/>
              </a:rPr>
              <a:t>11:30  	</a:t>
            </a:r>
            <a:r>
              <a:rPr lang="en-US" sz="1800" b="1" dirty="0" smtClean="0">
                <a:solidFill>
                  <a:srgbClr val="44BEC5"/>
                </a:solidFill>
                <a:latin typeface="Colfax Regular"/>
                <a:cs typeface="Colfax Regular"/>
              </a:rPr>
              <a:t>Morning Break</a:t>
            </a:r>
          </a:p>
          <a:p>
            <a:pPr marL="0" indent="0">
              <a:buFont typeface="Arial"/>
              <a:buNone/>
            </a:pPr>
            <a:r>
              <a:rPr lang="en-US" sz="1800" dirty="0" smtClean="0">
                <a:latin typeface="Colfax Regular"/>
                <a:cs typeface="Colfax Regular"/>
              </a:rPr>
              <a:t>11:45	</a:t>
            </a:r>
            <a:r>
              <a:rPr lang="en-US" sz="1800" b="1" dirty="0" smtClean="0">
                <a:latin typeface="Colfax Regular"/>
                <a:cs typeface="Colfax Regular"/>
              </a:rPr>
              <a:t>4 Levels of Racism </a:t>
            </a:r>
          </a:p>
          <a:p>
            <a:pPr marL="0" indent="0">
              <a:buFont typeface="Arial"/>
              <a:buNone/>
            </a:pPr>
            <a:r>
              <a:rPr lang="en-US" sz="1800" dirty="0" smtClean="0">
                <a:latin typeface="Colfax Regular"/>
                <a:cs typeface="Colfax Regular"/>
              </a:rPr>
              <a:t>12:30	</a:t>
            </a:r>
            <a:r>
              <a:rPr lang="en-US" sz="1800" b="1" dirty="0" smtClean="0">
                <a:latin typeface="Colfax Regular"/>
                <a:cs typeface="Colfax Regular"/>
              </a:rPr>
              <a:t>Developing a Systemic Analysis </a:t>
            </a:r>
          </a:p>
          <a:p>
            <a:pPr marL="0" indent="0">
              <a:lnSpc>
                <a:spcPct val="120000"/>
              </a:lnSpc>
              <a:buFont typeface="Arial"/>
              <a:buNone/>
            </a:pPr>
            <a:r>
              <a:rPr lang="en-US" sz="1800" dirty="0" smtClean="0">
                <a:solidFill>
                  <a:srgbClr val="44BEC5"/>
                </a:solidFill>
                <a:latin typeface="Colfax Regular"/>
                <a:cs typeface="Colfax Regular"/>
              </a:rPr>
              <a:t>1:00   	</a:t>
            </a:r>
            <a:r>
              <a:rPr lang="en-US" sz="1800" b="1" dirty="0" smtClean="0">
                <a:solidFill>
                  <a:srgbClr val="44BEC5"/>
                </a:solidFill>
                <a:latin typeface="Colfax Regular"/>
                <a:cs typeface="Colfax Regular"/>
              </a:rPr>
              <a:t>Lunch</a:t>
            </a:r>
          </a:p>
          <a:p>
            <a:pPr marL="0" indent="0">
              <a:buFont typeface="Arial"/>
              <a:buNone/>
            </a:pPr>
            <a:r>
              <a:rPr lang="en-US" sz="1800" dirty="0" smtClean="0">
                <a:latin typeface="Colfax Regular"/>
                <a:cs typeface="Colfax Regular"/>
              </a:rPr>
              <a:t>1:30  	</a:t>
            </a:r>
            <a:r>
              <a:rPr lang="en-US" sz="1800" b="1" dirty="0" smtClean="0">
                <a:latin typeface="Colfax Regular"/>
                <a:cs typeface="Colfax Regular"/>
              </a:rPr>
              <a:t>	Implicit Bias</a:t>
            </a:r>
          </a:p>
          <a:p>
            <a:pPr marL="0" indent="0">
              <a:buFont typeface="Arial"/>
              <a:buNone/>
            </a:pPr>
            <a:r>
              <a:rPr lang="en-US" sz="1800" dirty="0" smtClean="0">
                <a:latin typeface="Colfax Regular"/>
                <a:cs typeface="Colfax Regular"/>
              </a:rPr>
              <a:t>2:40		</a:t>
            </a:r>
            <a:r>
              <a:rPr lang="en-US" sz="1800" b="1" dirty="0" smtClean="0">
                <a:latin typeface="Colfax Regular"/>
                <a:cs typeface="Colfax Regular"/>
              </a:rPr>
              <a:t>Choice Points &amp; Applying Racial </a:t>
            </a:r>
            <a:br>
              <a:rPr lang="en-US" sz="1800" b="1" dirty="0" smtClean="0">
                <a:latin typeface="Colfax Regular"/>
                <a:cs typeface="Colfax Regular"/>
              </a:rPr>
            </a:br>
            <a:r>
              <a:rPr lang="en-US" sz="1800" b="1" dirty="0" smtClean="0">
                <a:latin typeface="Colfax Regular"/>
                <a:cs typeface="Colfax Regular"/>
              </a:rPr>
              <a:t>                     Justice Lessons</a:t>
            </a:r>
          </a:p>
          <a:p>
            <a:pPr marL="0" indent="0">
              <a:buFont typeface="Arial"/>
              <a:buNone/>
            </a:pPr>
            <a:r>
              <a:rPr lang="en-US" sz="1800" dirty="0" smtClean="0">
                <a:solidFill>
                  <a:srgbClr val="44BEC5"/>
                </a:solidFill>
                <a:latin typeface="Colfax Regular"/>
                <a:cs typeface="Colfax Regular"/>
              </a:rPr>
              <a:t>3:00 	</a:t>
            </a:r>
            <a:r>
              <a:rPr lang="en-US" sz="1800" b="1" dirty="0" smtClean="0">
                <a:solidFill>
                  <a:srgbClr val="44BEC5"/>
                </a:solidFill>
                <a:latin typeface="Colfax Regular"/>
                <a:cs typeface="Colfax Regular"/>
              </a:rPr>
              <a:t>Afternoon Break</a:t>
            </a:r>
          </a:p>
          <a:p>
            <a:pPr marL="0" indent="0">
              <a:buFont typeface="Arial"/>
              <a:buNone/>
            </a:pPr>
            <a:r>
              <a:rPr lang="en-US" sz="1800" dirty="0" smtClean="0">
                <a:latin typeface="Colfax Regular"/>
                <a:cs typeface="Colfax Regular"/>
              </a:rPr>
              <a:t>3:10		</a:t>
            </a:r>
            <a:r>
              <a:rPr lang="en-US" sz="1800" b="1" dirty="0" smtClean="0">
                <a:latin typeface="Colfax Regular"/>
                <a:cs typeface="Colfax Regular"/>
              </a:rPr>
              <a:t>Planning Session </a:t>
            </a:r>
          </a:p>
          <a:p>
            <a:pPr marL="0" indent="0">
              <a:buFont typeface="Arial"/>
              <a:buNone/>
            </a:pPr>
            <a:r>
              <a:rPr lang="en-US" sz="1800" dirty="0" smtClean="0">
                <a:latin typeface="Colfax Regular"/>
                <a:cs typeface="Colfax Regular"/>
              </a:rPr>
              <a:t>4:30		</a:t>
            </a:r>
            <a:r>
              <a:rPr lang="en-US" sz="1800" b="1" dirty="0" smtClean="0">
                <a:latin typeface="Colfax Regular"/>
                <a:cs typeface="Colfax Regular"/>
              </a:rPr>
              <a:t>Closing and Evaluations</a:t>
            </a:r>
          </a:p>
          <a:p>
            <a:pPr marL="0" indent="0">
              <a:buFont typeface="Arial"/>
              <a:buNone/>
            </a:pPr>
            <a:r>
              <a:rPr lang="en-US" sz="1800" dirty="0" smtClean="0">
                <a:latin typeface="Colfax Regular"/>
                <a:cs typeface="Colfax Regular"/>
              </a:rPr>
              <a:t>5:00 	</a:t>
            </a:r>
            <a:r>
              <a:rPr lang="en-US" sz="1800" b="1" dirty="0" smtClean="0">
                <a:latin typeface="Colfax Regular"/>
                <a:cs typeface="Colfax Regular"/>
              </a:rPr>
              <a:t>Adjourn</a:t>
            </a:r>
          </a:p>
        </p:txBody>
      </p:sp>
    </p:spTree>
    <p:extLst>
      <p:ext uri="{BB962C8B-B14F-4D97-AF65-F5344CB8AC3E}">
        <p14:creationId xmlns:p14="http://schemas.microsoft.com/office/powerpoint/2010/main" val="1651965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D36FD02-25BD-4843-8AD3-6FC979F8741E}" type="datetimeFigureOut">
              <a:rPr lang="en-US" smtClean="0"/>
              <a:pPr>
                <a:defRPr/>
              </a:pPr>
              <a:t>9/29/17</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4357A2BC-A887-4C27-8A32-1DD760EB221A}" type="slidenum">
              <a:rPr lang="en-US" smtClean="0"/>
              <a:pPr>
                <a:defRPr/>
              </a:pPr>
              <a:t>‹#›</a:t>
            </a:fld>
            <a:endParaRPr lang="en-US" dirty="0"/>
          </a:p>
        </p:txBody>
      </p:sp>
    </p:spTree>
    <p:extLst>
      <p:ext uri="{BB962C8B-B14F-4D97-AF65-F5344CB8AC3E}">
        <p14:creationId xmlns:p14="http://schemas.microsoft.com/office/powerpoint/2010/main" val="7439057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6 Group Agreements EDITABLE">
    <p:spTree>
      <p:nvGrpSpPr>
        <p:cNvPr id="1" name=""/>
        <p:cNvGrpSpPr/>
        <p:nvPr/>
      </p:nvGrpSpPr>
      <p:grpSpPr>
        <a:xfrm>
          <a:off x="0" y="0"/>
          <a:ext cx="0" cy="0"/>
          <a:chOff x="0" y="0"/>
          <a:chExt cx="0" cy="0"/>
        </a:xfrm>
      </p:grpSpPr>
      <p:sp>
        <p:nvSpPr>
          <p:cNvPr id="7" name="Content Placeholder 2"/>
          <p:cNvSpPr>
            <a:spLocks noGrp="1"/>
          </p:cNvSpPr>
          <p:nvPr>
            <p:ph idx="13" hasCustomPrompt="1"/>
          </p:nvPr>
        </p:nvSpPr>
        <p:spPr>
          <a:xfrm>
            <a:off x="455448" y="322136"/>
            <a:ext cx="8229600" cy="1278063"/>
          </a:xfrm>
          <a:prstGeom prst="rect">
            <a:avLst/>
          </a:prstGeom>
          <a:ln>
            <a:noFill/>
          </a:ln>
        </p:spPr>
        <p:txBody>
          <a:bodyPr/>
          <a:lstStyle>
            <a:lvl1pPr marL="0" indent="0">
              <a:buNone/>
              <a:defRPr sz="40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Group Agreements</a:t>
            </a:r>
            <a:endParaRPr lang="en-US" dirty="0"/>
          </a:p>
        </p:txBody>
      </p:sp>
      <p:sp>
        <p:nvSpPr>
          <p:cNvPr id="5" name="Content Placeholder 2"/>
          <p:cNvSpPr>
            <a:spLocks noGrp="1"/>
          </p:cNvSpPr>
          <p:nvPr>
            <p:ph idx="1" hasCustomPrompt="1"/>
          </p:nvPr>
        </p:nvSpPr>
        <p:spPr>
          <a:xfrm>
            <a:off x="453526" y="1600199"/>
            <a:ext cx="8218154" cy="4525963"/>
          </a:xfrm>
          <a:prstGeom prst="rect">
            <a:avLst/>
          </a:prstGeom>
        </p:spPr>
        <p:txBody>
          <a:bodyPr>
            <a:normAutofit/>
          </a:bodyPr>
          <a:lstStyle>
            <a:lvl1pPr>
              <a:defRPr sz="2800">
                <a:latin typeface="Colfax Regular"/>
                <a:cs typeface="Colfax Regular"/>
              </a:defRPr>
            </a:lvl1pPr>
          </a:lstStyle>
          <a:p>
            <a:pPr marL="0" indent="0">
              <a:buNone/>
            </a:pPr>
            <a:r>
              <a:rPr lang="en-US" sz="2200" dirty="0" smtClean="0">
                <a:latin typeface="Colfax Medium"/>
                <a:cs typeface="Colfax Medium"/>
              </a:rPr>
              <a:t>Share responsibility for the success of each session</a:t>
            </a:r>
            <a:br>
              <a:rPr lang="en-US" sz="2200" dirty="0" smtClean="0">
                <a:latin typeface="Colfax Medium"/>
                <a:cs typeface="Colfax Medium"/>
              </a:rPr>
            </a:br>
            <a:r>
              <a:rPr lang="en-US" sz="2200" dirty="0" smtClean="0">
                <a:latin typeface="Colfax Medium"/>
                <a:cs typeface="Colfax Medium"/>
              </a:rPr>
              <a:t> </a:t>
            </a:r>
          </a:p>
          <a:p>
            <a:pPr marL="0" indent="0">
              <a:buNone/>
            </a:pPr>
            <a:r>
              <a:rPr lang="en-US" sz="2200" dirty="0" smtClean="0">
                <a:latin typeface="Colfax Medium"/>
                <a:cs typeface="Colfax Medium"/>
              </a:rPr>
              <a:t>Move Up, Move Up- </a:t>
            </a:r>
            <a:r>
              <a:rPr lang="en-US" sz="2200" dirty="0" smtClean="0">
                <a:latin typeface="Colfax Regular"/>
                <a:cs typeface="Colfax Regular"/>
              </a:rPr>
              <a:t>Participate fully, but evenly</a:t>
            </a:r>
            <a:r>
              <a:rPr lang="en-US" sz="2200" dirty="0" smtClean="0">
                <a:latin typeface="Colfax Medium"/>
                <a:cs typeface="Colfax Medium"/>
              </a:rPr>
              <a:t/>
            </a:r>
            <a:br>
              <a:rPr lang="en-US" sz="2200" dirty="0" smtClean="0">
                <a:latin typeface="Colfax Medium"/>
                <a:cs typeface="Colfax Medium"/>
              </a:rPr>
            </a:br>
            <a:endParaRPr lang="en-US" sz="2200" dirty="0" smtClean="0">
              <a:latin typeface="Colfax Medium"/>
              <a:cs typeface="Colfax Medium"/>
            </a:endParaRPr>
          </a:p>
          <a:p>
            <a:pPr marL="0" indent="0">
              <a:buNone/>
            </a:pPr>
            <a:r>
              <a:rPr lang="en-US" sz="2200" dirty="0" smtClean="0">
                <a:latin typeface="Colfax Medium"/>
                <a:cs typeface="Colfax Medium"/>
              </a:rPr>
              <a:t>Respect confidentiality-</a:t>
            </a:r>
            <a:r>
              <a:rPr lang="en-US" sz="2200" dirty="0" smtClean="0">
                <a:latin typeface="Colfax Regular"/>
                <a:cs typeface="Colfax Regular"/>
              </a:rPr>
              <a:t> share ideas, not </a:t>
            </a:r>
            <a:r>
              <a:rPr lang="en-US" sz="2200" dirty="0" err="1" smtClean="0">
                <a:latin typeface="Colfax Regular"/>
                <a:cs typeface="Colfax Regular"/>
              </a:rPr>
              <a:t>i.d.s</a:t>
            </a:r>
            <a:r>
              <a:rPr lang="en-US" sz="2200" dirty="0" smtClean="0">
                <a:latin typeface="Colfax Regular"/>
                <a:cs typeface="Colfax Regular"/>
              </a:rPr>
              <a:t/>
            </a:r>
            <a:br>
              <a:rPr lang="en-US" sz="2200" dirty="0" smtClean="0">
                <a:latin typeface="Colfax Regular"/>
                <a:cs typeface="Colfax Regular"/>
              </a:rPr>
            </a:br>
            <a:endParaRPr lang="en-US" sz="2200" dirty="0" smtClean="0">
              <a:latin typeface="Colfax Regular"/>
              <a:cs typeface="Colfax Regular"/>
            </a:endParaRPr>
          </a:p>
          <a:p>
            <a:pPr marL="0" indent="0">
              <a:buNone/>
            </a:pPr>
            <a:r>
              <a:rPr lang="en-US" sz="2200" dirty="0" smtClean="0">
                <a:latin typeface="Colfax Medium"/>
                <a:cs typeface="Colfax Medium"/>
              </a:rPr>
              <a:t>Listen well for deep understanding and respect:</a:t>
            </a:r>
          </a:p>
          <a:p>
            <a:pPr marL="228600" indent="-228600"/>
            <a:r>
              <a:rPr lang="en-US" sz="2200" dirty="0" smtClean="0">
                <a:latin typeface="Colfax Regular"/>
                <a:cs typeface="Colfax Regular"/>
              </a:rPr>
              <a:t>Be fully present and open to new learning</a:t>
            </a:r>
          </a:p>
          <a:p>
            <a:pPr marL="228600" indent="-228600"/>
            <a:r>
              <a:rPr lang="en-US" sz="2200" dirty="0" smtClean="0">
                <a:latin typeface="Colfax Regular"/>
                <a:cs typeface="Colfax Regular"/>
              </a:rPr>
              <a:t>Place tech on “silent” &amp; stay checked in </a:t>
            </a:r>
          </a:p>
          <a:p>
            <a:pPr marL="228600" indent="-228600"/>
            <a:r>
              <a:rPr lang="en-US" sz="2200" dirty="0" smtClean="0">
                <a:latin typeface="Colfax Regular"/>
                <a:cs typeface="Colfax Regular"/>
              </a:rPr>
              <a:t>Share using “I” statements</a:t>
            </a:r>
          </a:p>
          <a:p>
            <a:pPr marL="228600" indent="-228600"/>
            <a:r>
              <a:rPr lang="en-US" sz="2200" dirty="0" smtClean="0">
                <a:latin typeface="Colfax Regular"/>
                <a:cs typeface="Colfax Regular"/>
              </a:rPr>
              <a:t>Connect to your core values &amp; speak from your heart</a:t>
            </a:r>
          </a:p>
        </p:txBody>
      </p:sp>
      <p:sp>
        <p:nvSpPr>
          <p:cNvPr id="6" name="Slide Number Placeholder 2"/>
          <p:cNvSpPr>
            <a:spLocks noGrp="1"/>
          </p:cNvSpPr>
          <p:nvPr>
            <p:ph type="sldNum" sz="quarter" idx="10"/>
          </p:nvPr>
        </p:nvSpPr>
        <p:spPr>
          <a:xfrm>
            <a:off x="8506979" y="6431400"/>
            <a:ext cx="630621" cy="359760"/>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08043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6 Group Agreements UNEDI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529052" y="6385931"/>
            <a:ext cx="614947" cy="365125"/>
          </a:xfrm>
        </p:spPr>
        <p:txBody>
          <a:bodyPr/>
          <a:lstStyle>
            <a:lvl1pPr algn="ctr">
              <a:defRPr/>
            </a:lvl1pPr>
          </a:lstStyle>
          <a:p>
            <a:fld id="{B84C6FA7-8EE2-1E49-8A7C-EB4D0C115821}" type="slidenum">
              <a:rPr lang="en-US" smtClean="0">
                <a:solidFill>
                  <a:prstClr val="black">
                    <a:tint val="75000"/>
                  </a:prstClr>
                </a:solidFill>
              </a:rPr>
              <a:pPr/>
              <a:t>‹#›</a:t>
            </a:fld>
            <a:endParaRPr lang="en-US">
              <a:solidFill>
                <a:prstClr val="black">
                  <a:tint val="75000"/>
                </a:prstClr>
              </a:solidFill>
            </a:endParaRPr>
          </a:p>
        </p:txBody>
      </p:sp>
      <p:sp>
        <p:nvSpPr>
          <p:cNvPr id="5" name="TextBox 4"/>
          <p:cNvSpPr txBox="1"/>
          <p:nvPr userDrawn="1"/>
        </p:nvSpPr>
        <p:spPr>
          <a:xfrm>
            <a:off x="457200" y="1617579"/>
            <a:ext cx="8229600" cy="4264526"/>
          </a:xfrm>
          <a:prstGeom prst="rect">
            <a:avLst/>
          </a:prstGeom>
        </p:spPr>
        <p:txBody>
          <a:bodyPr wrap="square" rtlCol="0" anchor="t">
            <a:normAutofit fontScale="25000" lnSpcReduction="20000"/>
          </a:bodyPr>
          <a:lstStyle/>
          <a:p>
            <a:pPr defTabSz="457200" fontAlgn="auto">
              <a:lnSpc>
                <a:spcPct val="120000"/>
              </a:lnSpc>
              <a:spcBef>
                <a:spcPts val="0"/>
              </a:spcBef>
              <a:spcAft>
                <a:spcPts val="0"/>
              </a:spcAft>
            </a:pPr>
            <a:r>
              <a:rPr lang="en-US" sz="9600" dirty="0" smtClean="0">
                <a:solidFill>
                  <a:prstClr val="black"/>
                </a:solidFill>
                <a:latin typeface="Colfax Medium"/>
                <a:cs typeface="Colfax Medium"/>
              </a:rPr>
              <a:t>Share responsibility for the success of each session</a:t>
            </a:r>
            <a:br>
              <a:rPr lang="en-US" sz="9600" dirty="0" smtClean="0">
                <a:solidFill>
                  <a:prstClr val="black"/>
                </a:solidFill>
                <a:latin typeface="Colfax Medium"/>
                <a:cs typeface="Colfax Medium"/>
              </a:rPr>
            </a:br>
            <a:r>
              <a:rPr lang="en-US" sz="9600" dirty="0" smtClean="0">
                <a:solidFill>
                  <a:prstClr val="black"/>
                </a:solidFill>
                <a:latin typeface="Colfax Medium"/>
                <a:cs typeface="Colfax Medium"/>
              </a:rPr>
              <a:t> </a:t>
            </a:r>
          </a:p>
          <a:p>
            <a:pPr defTabSz="457200" fontAlgn="auto">
              <a:lnSpc>
                <a:spcPct val="120000"/>
              </a:lnSpc>
              <a:spcBef>
                <a:spcPts val="0"/>
              </a:spcBef>
              <a:spcAft>
                <a:spcPts val="0"/>
              </a:spcAft>
            </a:pPr>
            <a:r>
              <a:rPr lang="en-US" sz="9600" dirty="0" smtClean="0">
                <a:solidFill>
                  <a:prstClr val="black"/>
                </a:solidFill>
                <a:latin typeface="Colfax Medium"/>
                <a:cs typeface="Colfax Medium"/>
              </a:rPr>
              <a:t>Move Up, Move Up- </a:t>
            </a:r>
            <a:r>
              <a:rPr lang="en-US" sz="9600" dirty="0" smtClean="0">
                <a:solidFill>
                  <a:prstClr val="black"/>
                </a:solidFill>
                <a:latin typeface="Colfax Regular"/>
                <a:cs typeface="Colfax Regular"/>
              </a:rPr>
              <a:t>Participate fully, but evenly</a:t>
            </a:r>
            <a:r>
              <a:rPr lang="en-US" sz="9600" dirty="0" smtClean="0">
                <a:solidFill>
                  <a:prstClr val="black"/>
                </a:solidFill>
                <a:latin typeface="Colfax Medium"/>
                <a:cs typeface="Colfax Medium"/>
              </a:rPr>
              <a:t/>
            </a:r>
            <a:br>
              <a:rPr lang="en-US" sz="9600" dirty="0" smtClean="0">
                <a:solidFill>
                  <a:prstClr val="black"/>
                </a:solidFill>
                <a:latin typeface="Colfax Medium"/>
                <a:cs typeface="Colfax Medium"/>
              </a:rPr>
            </a:br>
            <a:endParaRPr lang="en-US" sz="9600" dirty="0" smtClean="0">
              <a:solidFill>
                <a:prstClr val="black"/>
              </a:solidFill>
              <a:latin typeface="Colfax Medium"/>
              <a:cs typeface="Colfax Medium"/>
            </a:endParaRPr>
          </a:p>
          <a:p>
            <a:pPr defTabSz="457200" fontAlgn="auto">
              <a:lnSpc>
                <a:spcPct val="120000"/>
              </a:lnSpc>
              <a:spcBef>
                <a:spcPts val="0"/>
              </a:spcBef>
              <a:spcAft>
                <a:spcPts val="0"/>
              </a:spcAft>
            </a:pPr>
            <a:r>
              <a:rPr lang="en-US" sz="9600" dirty="0" smtClean="0">
                <a:solidFill>
                  <a:prstClr val="black"/>
                </a:solidFill>
                <a:latin typeface="Colfax Medium"/>
                <a:cs typeface="Colfax Medium"/>
              </a:rPr>
              <a:t>Respect confidentiality-</a:t>
            </a:r>
            <a:r>
              <a:rPr lang="en-US" sz="9600" dirty="0" smtClean="0">
                <a:solidFill>
                  <a:prstClr val="black"/>
                </a:solidFill>
                <a:latin typeface="Colfax Regular"/>
                <a:cs typeface="Colfax Regular"/>
              </a:rPr>
              <a:t> share ideas, not </a:t>
            </a:r>
            <a:r>
              <a:rPr lang="en-US" sz="9600" dirty="0" err="1" smtClean="0">
                <a:solidFill>
                  <a:prstClr val="black"/>
                </a:solidFill>
                <a:latin typeface="Colfax Regular"/>
                <a:cs typeface="Colfax Regular"/>
              </a:rPr>
              <a:t>i.d.s</a:t>
            </a:r>
            <a:r>
              <a:rPr lang="en-US" sz="9600" dirty="0" smtClean="0">
                <a:solidFill>
                  <a:prstClr val="black"/>
                </a:solidFill>
                <a:latin typeface="Colfax Regular"/>
                <a:cs typeface="Colfax Regular"/>
              </a:rPr>
              <a:t/>
            </a:r>
            <a:br>
              <a:rPr lang="en-US" sz="9600" dirty="0" smtClean="0">
                <a:solidFill>
                  <a:prstClr val="black"/>
                </a:solidFill>
                <a:latin typeface="Colfax Regular"/>
                <a:cs typeface="Colfax Regular"/>
              </a:rPr>
            </a:br>
            <a:endParaRPr lang="en-US" sz="9600" dirty="0" smtClean="0">
              <a:solidFill>
                <a:prstClr val="black"/>
              </a:solidFill>
              <a:latin typeface="Colfax Regular"/>
              <a:cs typeface="Colfax Regular"/>
            </a:endParaRPr>
          </a:p>
          <a:p>
            <a:pPr defTabSz="457200" fontAlgn="auto">
              <a:lnSpc>
                <a:spcPct val="120000"/>
              </a:lnSpc>
              <a:spcBef>
                <a:spcPts val="0"/>
              </a:spcBef>
              <a:spcAft>
                <a:spcPts val="0"/>
              </a:spcAft>
            </a:pPr>
            <a:r>
              <a:rPr lang="en-US" sz="9600" dirty="0" smtClean="0">
                <a:solidFill>
                  <a:prstClr val="black"/>
                </a:solidFill>
                <a:latin typeface="Colfax Medium"/>
                <a:cs typeface="Colfax Medium"/>
              </a:rPr>
              <a:t>Listen well for deep understanding and respect:</a:t>
            </a:r>
          </a:p>
          <a:p>
            <a:pPr marL="227013" indent="-227013" defTabSz="457200" fontAlgn="auto">
              <a:lnSpc>
                <a:spcPct val="120000"/>
              </a:lnSpc>
              <a:spcBef>
                <a:spcPts val="0"/>
              </a:spcBef>
              <a:spcAft>
                <a:spcPts val="0"/>
              </a:spcAft>
              <a:buFont typeface="Arial"/>
              <a:buChar char="•"/>
            </a:pPr>
            <a:r>
              <a:rPr lang="en-US" sz="9600" dirty="0" smtClean="0">
                <a:solidFill>
                  <a:prstClr val="black"/>
                </a:solidFill>
                <a:latin typeface="Colfax Regular"/>
                <a:cs typeface="Colfax Regular"/>
              </a:rPr>
              <a:t>Be fully present and open to new learning</a:t>
            </a:r>
          </a:p>
          <a:p>
            <a:pPr marL="227013" indent="-227013" defTabSz="457200" fontAlgn="auto">
              <a:lnSpc>
                <a:spcPct val="120000"/>
              </a:lnSpc>
              <a:spcBef>
                <a:spcPts val="0"/>
              </a:spcBef>
              <a:spcAft>
                <a:spcPts val="0"/>
              </a:spcAft>
              <a:buFont typeface="Arial"/>
              <a:buChar char="•"/>
            </a:pPr>
            <a:r>
              <a:rPr lang="en-US" sz="9600" dirty="0" smtClean="0">
                <a:solidFill>
                  <a:prstClr val="black"/>
                </a:solidFill>
                <a:latin typeface="Colfax Regular"/>
                <a:cs typeface="Colfax Regular"/>
              </a:rPr>
              <a:t>Place tech on “silent” &amp; stay checked in </a:t>
            </a:r>
          </a:p>
          <a:p>
            <a:pPr marL="227013" indent="-227013" defTabSz="457200" fontAlgn="auto">
              <a:lnSpc>
                <a:spcPct val="120000"/>
              </a:lnSpc>
              <a:spcBef>
                <a:spcPts val="0"/>
              </a:spcBef>
              <a:spcAft>
                <a:spcPts val="0"/>
              </a:spcAft>
              <a:buFont typeface="Arial"/>
              <a:buChar char="•"/>
            </a:pPr>
            <a:r>
              <a:rPr lang="en-US" sz="9600" dirty="0" smtClean="0">
                <a:solidFill>
                  <a:prstClr val="black"/>
                </a:solidFill>
                <a:latin typeface="Colfax Regular"/>
                <a:cs typeface="Colfax Regular"/>
              </a:rPr>
              <a:t>Share using “I” statements</a:t>
            </a:r>
          </a:p>
          <a:p>
            <a:pPr marL="227013" indent="-227013" defTabSz="457200" fontAlgn="auto">
              <a:lnSpc>
                <a:spcPct val="120000"/>
              </a:lnSpc>
              <a:spcBef>
                <a:spcPts val="0"/>
              </a:spcBef>
              <a:spcAft>
                <a:spcPts val="0"/>
              </a:spcAft>
              <a:buFont typeface="Arial"/>
              <a:buChar char="•"/>
            </a:pPr>
            <a:r>
              <a:rPr lang="en-US" sz="9600" dirty="0" smtClean="0">
                <a:solidFill>
                  <a:prstClr val="black"/>
                </a:solidFill>
                <a:latin typeface="Colfax Regular"/>
                <a:cs typeface="Colfax Regular"/>
              </a:rPr>
              <a:t>Connect to your core values &amp; speak from your heart</a:t>
            </a:r>
          </a:p>
          <a:p>
            <a:pPr defTabSz="457200" fontAlgn="auto">
              <a:lnSpc>
                <a:spcPct val="120000"/>
              </a:lnSpc>
              <a:spcBef>
                <a:spcPts val="0"/>
              </a:spcBef>
              <a:spcAft>
                <a:spcPts val="0"/>
              </a:spcAft>
            </a:pPr>
            <a:endParaRPr lang="en-US" sz="22000" b="1" dirty="0" smtClean="0">
              <a:solidFill>
                <a:prstClr val="black">
                  <a:lumMod val="95000"/>
                  <a:lumOff val="5000"/>
                </a:prstClr>
              </a:solidFill>
              <a:latin typeface="Colfax"/>
              <a:cs typeface="Colfax"/>
            </a:endParaRPr>
          </a:p>
        </p:txBody>
      </p:sp>
      <p:sp>
        <p:nvSpPr>
          <p:cNvPr id="6" name="TextBox 5"/>
          <p:cNvSpPr txBox="1"/>
          <p:nvPr userDrawn="1"/>
        </p:nvSpPr>
        <p:spPr>
          <a:xfrm>
            <a:off x="457200" y="293355"/>
            <a:ext cx="8229600" cy="1110915"/>
          </a:xfrm>
          <a:prstGeom prst="rect">
            <a:avLst/>
          </a:prstGeom>
        </p:spPr>
        <p:txBody>
          <a:bodyPr wrap="square" rtlCol="0" anchor="t">
            <a:normAutofit/>
          </a:bodyPr>
          <a:lstStyle/>
          <a:p>
            <a:pPr defTabSz="457200" fontAlgn="auto">
              <a:spcBef>
                <a:spcPts val="0"/>
              </a:spcBef>
              <a:spcAft>
                <a:spcPts val="0"/>
              </a:spcAft>
            </a:pPr>
            <a:r>
              <a:rPr lang="en-US" sz="4000" b="1" dirty="0" smtClean="0">
                <a:solidFill>
                  <a:prstClr val="black">
                    <a:lumMod val="95000"/>
                    <a:lumOff val="5000"/>
                  </a:prstClr>
                </a:solidFill>
                <a:latin typeface="Colfax"/>
                <a:cs typeface="Colfax"/>
              </a:rPr>
              <a:t>Group Agreements</a:t>
            </a:r>
          </a:p>
        </p:txBody>
      </p:sp>
    </p:spTree>
    <p:extLst>
      <p:ext uri="{BB962C8B-B14F-4D97-AF65-F5344CB8AC3E}">
        <p14:creationId xmlns:p14="http://schemas.microsoft.com/office/powerpoint/2010/main" val="38866025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07 Basic Layou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457200" y="1693776"/>
            <a:ext cx="8229600" cy="4525963"/>
          </a:xfrm>
          <a:prstGeom prst="rect">
            <a:avLst/>
          </a:prstGeom>
          <a:ln>
            <a:noFill/>
          </a:ln>
        </p:spPr>
        <p:txBody>
          <a:bodyPr/>
          <a:lstStyle>
            <a:lvl1pPr marL="0" indent="0">
              <a:buNone/>
              <a:defRPr sz="2400">
                <a:latin typeface="Colfax"/>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Content</a:t>
            </a:r>
          </a:p>
        </p:txBody>
      </p:sp>
      <p:sp>
        <p:nvSpPr>
          <p:cNvPr id="5" name="Content Placeholder 2"/>
          <p:cNvSpPr>
            <a:spLocks noGrp="1"/>
          </p:cNvSpPr>
          <p:nvPr>
            <p:ph idx="13" hasCustomPrompt="1"/>
          </p:nvPr>
        </p:nvSpPr>
        <p:spPr>
          <a:xfrm>
            <a:off x="455448" y="322136"/>
            <a:ext cx="8229600" cy="1278063"/>
          </a:xfrm>
          <a:prstGeom prst="rect">
            <a:avLst/>
          </a:prstGeom>
          <a:ln>
            <a:noFill/>
          </a:ln>
        </p:spPr>
        <p:txBody>
          <a:bodyPr/>
          <a:lstStyle>
            <a:lvl1pPr marL="0" indent="0">
              <a:buNone/>
              <a:defRPr sz="40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Headline</a:t>
            </a:r>
            <a:endParaRPr lang="en-US" dirty="0"/>
          </a:p>
        </p:txBody>
      </p:sp>
      <p:sp>
        <p:nvSpPr>
          <p:cNvPr id="3" name="Slide Number Placeholder 2"/>
          <p:cNvSpPr>
            <a:spLocks noGrp="1"/>
          </p:cNvSpPr>
          <p:nvPr>
            <p:ph type="sldNum" sz="quarter" idx="10"/>
          </p:nvPr>
        </p:nvSpPr>
        <p:spPr>
          <a:xfrm>
            <a:off x="8506979" y="6423767"/>
            <a:ext cx="630621" cy="359760"/>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02631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09 Bullet Point Layout">
    <p:spTree>
      <p:nvGrpSpPr>
        <p:cNvPr id="1" name=""/>
        <p:cNvGrpSpPr/>
        <p:nvPr/>
      </p:nvGrpSpPr>
      <p:grpSpPr>
        <a:xfrm>
          <a:off x="0" y="0"/>
          <a:ext cx="0" cy="0"/>
          <a:chOff x="0" y="0"/>
          <a:chExt cx="0" cy="0"/>
        </a:xfrm>
      </p:grpSpPr>
      <p:sp>
        <p:nvSpPr>
          <p:cNvPr id="6" name="Content Placeholder 2"/>
          <p:cNvSpPr>
            <a:spLocks noGrp="1"/>
          </p:cNvSpPr>
          <p:nvPr>
            <p:ph idx="13" hasCustomPrompt="1"/>
          </p:nvPr>
        </p:nvSpPr>
        <p:spPr>
          <a:xfrm>
            <a:off x="455448" y="322136"/>
            <a:ext cx="8229600" cy="1278063"/>
          </a:xfrm>
          <a:prstGeom prst="rect">
            <a:avLst/>
          </a:prstGeom>
          <a:ln>
            <a:noFill/>
          </a:ln>
        </p:spPr>
        <p:txBody>
          <a:bodyPr/>
          <a:lstStyle>
            <a:lvl1pPr marL="0" indent="0">
              <a:buNone/>
              <a:defRPr sz="40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Headline</a:t>
            </a:r>
            <a:endParaRPr lang="en-US" dirty="0"/>
          </a:p>
        </p:txBody>
      </p:sp>
      <p:sp>
        <p:nvSpPr>
          <p:cNvPr id="3" name="Content Placeholder 2"/>
          <p:cNvSpPr>
            <a:spLocks noGrp="1"/>
          </p:cNvSpPr>
          <p:nvPr>
            <p:ph idx="1"/>
          </p:nvPr>
        </p:nvSpPr>
        <p:spPr>
          <a:xfrm>
            <a:off x="457200" y="1600200"/>
            <a:ext cx="8229600" cy="4525963"/>
          </a:xfrm>
          <a:prstGeom prst="rect">
            <a:avLst/>
          </a:prstGeom>
          <a:ln>
            <a:noFill/>
          </a:ln>
        </p:spPr>
        <p:txBody>
          <a:bodyPr/>
          <a:lstStyle>
            <a:lvl1pPr>
              <a:defRPr sz="2400">
                <a:latin typeface="Colfax"/>
              </a:defRPr>
            </a:lvl1pPr>
            <a:lvl2pPr>
              <a:defRPr sz="2000">
                <a:latin typeface="Colfax"/>
              </a:defRPr>
            </a:lvl2pPr>
            <a:lvl3pPr>
              <a:defRPr sz="2000">
                <a:latin typeface="Colfax"/>
              </a:defRPr>
            </a:lvl3pPr>
            <a:lvl4pPr>
              <a:defRPr>
                <a:latin typeface="Colfax"/>
              </a:defRPr>
            </a:lvl4pPr>
            <a:lvl5pPr>
              <a:defRPr>
                <a:latin typeface="Colfax"/>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2"/>
          <p:cNvSpPr>
            <a:spLocks noGrp="1"/>
          </p:cNvSpPr>
          <p:nvPr>
            <p:ph type="sldNum" sz="quarter" idx="12"/>
          </p:nvPr>
        </p:nvSpPr>
        <p:spPr>
          <a:xfrm>
            <a:off x="8506979" y="6423767"/>
            <a:ext cx="630621" cy="359760"/>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78424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10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b="1" i="0">
                <a:latin typeface="Colfax"/>
              </a:defRPr>
            </a:lvl1pPr>
          </a:lstStyle>
          <a:p>
            <a:r>
              <a:rPr lang="en-US" dirty="0" smtClean="0"/>
              <a:t>Click to add headline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marL="227013" indent="-227013">
              <a:defRPr sz="2400">
                <a:latin typeface="Colfax"/>
              </a:defRPr>
            </a:lvl1pPr>
            <a:lvl2pPr>
              <a:defRPr sz="2000">
                <a:latin typeface="Colfax"/>
              </a:defRPr>
            </a:lvl2pPr>
            <a:lvl3pPr>
              <a:defRPr sz="2000">
                <a:latin typeface="Colfax"/>
              </a:defRPr>
            </a:lvl3pPr>
            <a:lvl4pPr>
              <a:defRPr sz="2000">
                <a:latin typeface="Colfax"/>
              </a:defRPr>
            </a:lvl4pPr>
            <a:lvl5pPr>
              <a:defRPr sz="2000">
                <a:latin typeface="Colfax"/>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marL="227013" indent="-227013">
              <a:defRPr sz="2400">
                <a:latin typeface="Colfax"/>
              </a:defRPr>
            </a:lvl1pPr>
            <a:lvl2pPr>
              <a:defRPr sz="2000">
                <a:latin typeface="Colfax"/>
              </a:defRPr>
            </a:lvl2pPr>
            <a:lvl3pPr>
              <a:defRPr sz="2000">
                <a:latin typeface="Colfax"/>
              </a:defRPr>
            </a:lvl3pPr>
            <a:lvl4pPr>
              <a:defRPr sz="2000">
                <a:latin typeface="Colfax"/>
              </a:defRPr>
            </a:lvl4pPr>
            <a:lvl5pPr>
              <a:defRPr sz="2000">
                <a:latin typeface="Colfax"/>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2"/>
          <p:cNvSpPr>
            <a:spLocks noGrp="1"/>
          </p:cNvSpPr>
          <p:nvPr>
            <p:ph type="sldNum" sz="quarter" idx="10"/>
          </p:nvPr>
        </p:nvSpPr>
        <p:spPr>
          <a:xfrm>
            <a:off x="8506979" y="6423767"/>
            <a:ext cx="630621" cy="359760"/>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78494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84C6FA7-8EE2-1E49-8A7C-EB4D0C11582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5698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11 Comparison with sub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b="1" i="0">
                <a:latin typeface="Colfax"/>
              </a:defRPr>
            </a:lvl1pPr>
          </a:lstStyle>
          <a:p>
            <a:r>
              <a:rPr lang="en-US" dirty="0" smtClean="0"/>
              <a:t>Content slide: 2 Comparison</a:t>
            </a:r>
            <a:endParaRPr lang="en-US" dirty="0"/>
          </a:p>
        </p:txBody>
      </p:sp>
      <p:sp>
        <p:nvSpPr>
          <p:cNvPr id="3" name="Text Placeholder 2"/>
          <p:cNvSpPr>
            <a:spLocks noGrp="1"/>
          </p:cNvSpPr>
          <p:nvPr>
            <p:ph type="body" idx="1" hasCustomPrompt="1"/>
          </p:nvPr>
        </p:nvSpPr>
        <p:spPr>
          <a:xfrm>
            <a:off x="457200" y="1535113"/>
            <a:ext cx="4040188" cy="639762"/>
          </a:xfrm>
          <a:prstGeom prst="rect">
            <a:avLst/>
          </a:prstGeom>
        </p:spPr>
        <p:txBody>
          <a:bodyPr anchor="t" anchorCtr="0"/>
          <a:lstStyle>
            <a:lvl1pPr marL="0" indent="0">
              <a:buNone/>
              <a:defRPr sz="2400" b="1">
                <a:solidFill>
                  <a:schemeClr val="tx1">
                    <a:lumMod val="50000"/>
                    <a:lumOff val="50000"/>
                  </a:schemeClr>
                </a:solidFill>
                <a:latin typeface="Colfa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SUBHEAD</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marL="227013" indent="-227013">
              <a:defRPr sz="2400">
                <a:latin typeface="Colfax"/>
              </a:defRPr>
            </a:lvl1pPr>
            <a:lvl2pPr>
              <a:defRPr sz="2000">
                <a:latin typeface="Colfax"/>
              </a:defRPr>
            </a:lvl2pPr>
            <a:lvl3pPr>
              <a:defRPr sz="2000">
                <a:latin typeface="Colfax"/>
              </a:defRPr>
            </a:lvl3pPr>
            <a:lvl4pPr>
              <a:defRPr sz="2000">
                <a:latin typeface="Colfax"/>
              </a:defRPr>
            </a:lvl4pPr>
            <a:lvl5pPr>
              <a:defRPr sz="2000">
                <a:latin typeface="Colfax"/>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535113"/>
            <a:ext cx="4041775" cy="639762"/>
          </a:xfrm>
          <a:prstGeom prst="rect">
            <a:avLst/>
          </a:prstGeom>
        </p:spPr>
        <p:txBody>
          <a:bodyPr anchor="t" anchorCtr="0"/>
          <a:lstStyle>
            <a:lvl1pPr marL="0" indent="0">
              <a:buNone/>
              <a:defRPr sz="2400" b="1" kern="1200" baseline="0">
                <a:solidFill>
                  <a:schemeClr val="tx1">
                    <a:lumMod val="50000"/>
                    <a:lumOff val="50000"/>
                  </a:schemeClr>
                </a:solidFill>
                <a:latin typeface="Colfa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marL="227013" indent="-227013">
              <a:defRPr sz="2400">
                <a:latin typeface="Colfax"/>
              </a:defRPr>
            </a:lvl1pPr>
            <a:lvl2pPr>
              <a:defRPr sz="2000">
                <a:latin typeface="Colfax"/>
              </a:defRPr>
            </a:lvl2pPr>
            <a:lvl3pPr>
              <a:defRPr sz="2000">
                <a:latin typeface="Colfax"/>
              </a:defRPr>
            </a:lvl3pPr>
            <a:lvl4pPr>
              <a:defRPr sz="2000">
                <a:latin typeface="Colfax"/>
              </a:defRPr>
            </a:lvl4pPr>
            <a:lvl5pPr>
              <a:defRPr sz="2000">
                <a:latin typeface="Colfax"/>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2"/>
          <p:cNvSpPr>
            <a:spLocks noGrp="1"/>
          </p:cNvSpPr>
          <p:nvPr>
            <p:ph type="sldNum" sz="quarter" idx="10"/>
          </p:nvPr>
        </p:nvSpPr>
        <p:spPr>
          <a:xfrm>
            <a:off x="8424780" y="6385931"/>
            <a:ext cx="719220" cy="365125"/>
          </a:xfrm>
        </p:spPr>
        <p:txBody>
          <a:bodyPr/>
          <a:lstStyle>
            <a:lvl1pPr algn="ctr">
              <a:defRPr/>
            </a:lvl1pPr>
          </a:lstStyle>
          <a:p>
            <a:fld id="{B84C6FA7-8EE2-1E49-8A7C-EB4D0C11582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6476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2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1200" b="0" i="0">
                <a:latin typeface="Colfax Regular"/>
                <a:cs typeface="Colfax 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Slide Number Placeholder 2"/>
          <p:cNvSpPr>
            <a:spLocks noGrp="1"/>
          </p:cNvSpPr>
          <p:nvPr>
            <p:ph type="sldNum" sz="quarter" idx="10"/>
          </p:nvPr>
        </p:nvSpPr>
        <p:spPr>
          <a:xfrm>
            <a:off x="8424780" y="6385931"/>
            <a:ext cx="719220" cy="365125"/>
          </a:xfrm>
        </p:spPr>
        <p:txBody>
          <a:bodyPr/>
          <a:lstStyle>
            <a:lvl1pPr algn="ctr">
              <a:defRPr/>
            </a:lvl1pPr>
          </a:lstStyle>
          <a:p>
            <a:fld id="{B84C6FA7-8EE2-1E49-8A7C-EB4D0C115821}" type="slidenum">
              <a:rPr lang="en-US" smtClean="0">
                <a:solidFill>
                  <a:prstClr val="black">
                    <a:tint val="75000"/>
                  </a:prstClr>
                </a:solidFill>
              </a:rPr>
              <a:pPr/>
              <a:t>‹#›</a:t>
            </a:fld>
            <a:endParaRPr lang="en-US" dirty="0">
              <a:solidFill>
                <a:prstClr val="black">
                  <a:tint val="75000"/>
                </a:prstClr>
              </a:solidFill>
            </a:endParaRPr>
          </a:p>
        </p:txBody>
      </p:sp>
      <p:sp>
        <p:nvSpPr>
          <p:cNvPr id="5" name="Text Placeholder 2"/>
          <p:cNvSpPr>
            <a:spLocks noGrp="1"/>
          </p:cNvSpPr>
          <p:nvPr>
            <p:ph type="body" idx="11" hasCustomPrompt="1"/>
          </p:nvPr>
        </p:nvSpPr>
        <p:spPr>
          <a:xfrm>
            <a:off x="1792288" y="4944060"/>
            <a:ext cx="5486400" cy="639762"/>
          </a:xfrm>
          <a:prstGeom prst="rect">
            <a:avLst/>
          </a:prstGeom>
        </p:spPr>
        <p:txBody>
          <a:bodyPr anchor="t" anchorCtr="0"/>
          <a:lstStyle>
            <a:lvl1pPr marL="0" indent="0">
              <a:buNone/>
              <a:defRPr sz="1200" b="1" i="0">
                <a:solidFill>
                  <a:schemeClr val="tx1">
                    <a:lumMod val="65000"/>
                    <a:lumOff val="35000"/>
                  </a:schemeClr>
                </a:solidFill>
                <a:latin typeface="Colfax Medium"/>
                <a:cs typeface="Colfax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1200" dirty="0" smtClean="0">
                <a:solidFill>
                  <a:schemeClr val="tx1">
                    <a:lumMod val="75000"/>
                    <a:lumOff val="25000"/>
                  </a:schemeClr>
                </a:solidFill>
                <a:latin typeface="Colfax Regular"/>
                <a:cs typeface="Colfax Regular"/>
              </a:rPr>
              <a:t>Click here to add caption,</a:t>
            </a:r>
            <a:r>
              <a:rPr lang="en-US" sz="1200" baseline="0" dirty="0" smtClean="0">
                <a:solidFill>
                  <a:schemeClr val="tx1">
                    <a:lumMod val="75000"/>
                    <a:lumOff val="25000"/>
                  </a:schemeClr>
                </a:solidFill>
                <a:latin typeface="Colfax Regular"/>
                <a:cs typeface="Colfax Regular"/>
              </a:rPr>
              <a:t> credit, or </a:t>
            </a:r>
            <a:r>
              <a:rPr lang="en-US" sz="1200" baseline="0" dirty="0" err="1" smtClean="0">
                <a:solidFill>
                  <a:schemeClr val="tx1">
                    <a:lumMod val="75000"/>
                    <a:lumOff val="25000"/>
                  </a:schemeClr>
                </a:solidFill>
                <a:latin typeface="Colfax Regular"/>
                <a:cs typeface="Colfax Regular"/>
              </a:rPr>
              <a:t>url</a:t>
            </a:r>
            <a:endParaRPr lang="en-US" sz="1200" dirty="0">
              <a:solidFill>
                <a:schemeClr val="tx1">
                  <a:lumMod val="75000"/>
                  <a:lumOff val="25000"/>
                </a:schemeClr>
              </a:solidFill>
              <a:latin typeface="Colfax Regular"/>
              <a:cs typeface="Colfax Regular"/>
            </a:endParaRPr>
          </a:p>
        </p:txBody>
      </p:sp>
    </p:spTree>
    <p:extLst>
      <p:ext uri="{BB962C8B-B14F-4D97-AF65-F5344CB8AC3E}">
        <p14:creationId xmlns:p14="http://schemas.microsoft.com/office/powerpoint/2010/main" val="6397750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3 Thank You">
    <p:spTree>
      <p:nvGrpSpPr>
        <p:cNvPr id="1" name=""/>
        <p:cNvGrpSpPr/>
        <p:nvPr/>
      </p:nvGrpSpPr>
      <p:grpSpPr>
        <a:xfrm>
          <a:off x="0" y="0"/>
          <a:ext cx="0" cy="0"/>
          <a:chOff x="0" y="0"/>
          <a:chExt cx="0" cy="0"/>
        </a:xfrm>
      </p:grpSpPr>
      <p:pic>
        <p:nvPicPr>
          <p:cNvPr id="7" name="Picture 6" descr="SignUp_Purpl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4666" y="1944864"/>
            <a:ext cx="3500077" cy="3750083"/>
          </a:xfrm>
          <a:prstGeom prst="rect">
            <a:avLst/>
          </a:prstGeom>
        </p:spPr>
      </p:pic>
      <p:sp>
        <p:nvSpPr>
          <p:cNvPr id="3" name="Slide Number Placeholder 2"/>
          <p:cNvSpPr>
            <a:spLocks noGrp="1"/>
          </p:cNvSpPr>
          <p:nvPr>
            <p:ph type="sldNum" sz="quarter" idx="10"/>
          </p:nvPr>
        </p:nvSpPr>
        <p:spPr/>
        <p:txBody>
          <a:bodyPr/>
          <a:lstStyle>
            <a:lvl1pPr algn="ctr">
              <a:defRPr/>
            </a:lvl1pPr>
          </a:lstStyle>
          <a:p>
            <a:fld id="{B84C6FA7-8EE2-1E49-8A7C-EB4D0C115821}" type="slidenum">
              <a:rPr lang="en-US" smtClean="0">
                <a:solidFill>
                  <a:prstClr val="black">
                    <a:tint val="75000"/>
                  </a:prstClr>
                </a:solidFill>
              </a:rPr>
              <a:pPr/>
              <a:t>‹#›</a:t>
            </a:fld>
            <a:endParaRPr lang="en-US" dirty="0">
              <a:solidFill>
                <a:prstClr val="black">
                  <a:tint val="75000"/>
                </a:prstClr>
              </a:solidFill>
            </a:endParaRPr>
          </a:p>
        </p:txBody>
      </p:sp>
      <p:sp>
        <p:nvSpPr>
          <p:cNvPr id="4" name="TextBox 3"/>
          <p:cNvSpPr txBox="1"/>
          <p:nvPr userDrawn="1"/>
        </p:nvSpPr>
        <p:spPr>
          <a:xfrm>
            <a:off x="914400" y="474896"/>
            <a:ext cx="6284310" cy="1220847"/>
          </a:xfrm>
          <a:prstGeom prst="rect">
            <a:avLst/>
          </a:prstGeom>
          <a:noFill/>
        </p:spPr>
        <p:txBody>
          <a:bodyPr wrap="square" numCol="1" rtlCol="0">
            <a:spAutoFit/>
          </a:bodyPr>
          <a:lstStyle/>
          <a:p>
            <a:pPr algn="ctr" defTabSz="457200" fontAlgn="auto">
              <a:lnSpc>
                <a:spcPct val="80000"/>
              </a:lnSpc>
              <a:spcBef>
                <a:spcPts val="0"/>
              </a:spcBef>
              <a:spcAft>
                <a:spcPts val="0"/>
              </a:spcAft>
            </a:pPr>
            <a:r>
              <a:rPr lang="en-US" sz="8800" b="1" dirty="0" smtClean="0">
                <a:solidFill>
                  <a:srgbClr val="5CC3DE"/>
                </a:solidFill>
                <a:latin typeface="Colfax" charset="0"/>
                <a:ea typeface="Osaka" charset="0"/>
                <a:cs typeface="Osaka" charset="0"/>
              </a:rPr>
              <a:t>Thank You!</a:t>
            </a:r>
            <a:endParaRPr lang="en-US" sz="8800" dirty="0">
              <a:solidFill>
                <a:srgbClr val="5CC3DE"/>
              </a:solidFill>
              <a:latin typeface="Calibri"/>
            </a:endParaRPr>
          </a:p>
        </p:txBody>
      </p:sp>
      <p:sp>
        <p:nvSpPr>
          <p:cNvPr id="5" name="TextBox 4"/>
          <p:cNvSpPr txBox="1"/>
          <p:nvPr userDrawn="1"/>
        </p:nvSpPr>
        <p:spPr>
          <a:xfrm>
            <a:off x="1081024" y="1995900"/>
            <a:ext cx="4083642" cy="4493538"/>
          </a:xfrm>
          <a:prstGeom prst="rect">
            <a:avLst/>
          </a:prstGeom>
          <a:noFill/>
        </p:spPr>
        <p:txBody>
          <a:bodyPr wrap="square" numCol="1" rtlCol="0">
            <a:spAutoFit/>
          </a:bodyPr>
          <a:lstStyle/>
          <a:p>
            <a:pPr defTabSz="457200" fontAlgn="auto">
              <a:spcBef>
                <a:spcPts val="0"/>
              </a:spcBef>
              <a:spcAft>
                <a:spcPts val="0"/>
              </a:spcAft>
            </a:pPr>
            <a:endParaRPr lang="en-US" b="1" dirty="0" smtClean="0">
              <a:solidFill>
                <a:prstClr val="black">
                  <a:lumMod val="75000"/>
                  <a:lumOff val="25000"/>
                </a:prstClr>
              </a:solidFill>
              <a:latin typeface="Calibri"/>
            </a:endParaRPr>
          </a:p>
          <a:p>
            <a:pPr defTabSz="457200" fontAlgn="auto">
              <a:spcBef>
                <a:spcPts val="0"/>
              </a:spcBef>
              <a:spcAft>
                <a:spcPts val="0"/>
              </a:spcAft>
            </a:pPr>
            <a:r>
              <a:rPr lang="en-US" sz="2800" b="1" dirty="0" smtClean="0">
                <a:solidFill>
                  <a:prstClr val="black">
                    <a:lumMod val="95000"/>
                    <a:lumOff val="5000"/>
                  </a:prstClr>
                </a:solidFill>
                <a:latin typeface="Colfax Bold"/>
                <a:cs typeface="Colfax Bold"/>
              </a:rPr>
              <a:t>Don’t forget to join the Race Forward and </a:t>
            </a:r>
            <a:r>
              <a:rPr lang="en-US" sz="2800" b="1" dirty="0" err="1" smtClean="0">
                <a:solidFill>
                  <a:prstClr val="black">
                    <a:lumMod val="95000"/>
                    <a:lumOff val="5000"/>
                  </a:prstClr>
                </a:solidFill>
                <a:latin typeface="Colfax Bold"/>
                <a:cs typeface="Colfax Bold"/>
              </a:rPr>
              <a:t>Colorlines</a:t>
            </a:r>
            <a:r>
              <a:rPr lang="en-US" sz="2800" b="1" dirty="0" smtClean="0">
                <a:solidFill>
                  <a:prstClr val="black">
                    <a:lumMod val="95000"/>
                    <a:lumOff val="5000"/>
                  </a:prstClr>
                </a:solidFill>
                <a:latin typeface="Colfax Bold"/>
                <a:cs typeface="Colfax Bold"/>
              </a:rPr>
              <a:t> email lists!</a:t>
            </a:r>
          </a:p>
          <a:p>
            <a:pPr defTabSz="457200" fontAlgn="auto">
              <a:spcBef>
                <a:spcPts val="0"/>
              </a:spcBef>
              <a:spcAft>
                <a:spcPts val="0"/>
              </a:spcAft>
            </a:pPr>
            <a:endParaRPr lang="en-US" dirty="0" smtClean="0">
              <a:solidFill>
                <a:prstClr val="black">
                  <a:lumMod val="75000"/>
                  <a:lumOff val="25000"/>
                </a:prstClr>
              </a:solidFill>
              <a:latin typeface="Colfax Regular"/>
              <a:cs typeface="Colfax Regular"/>
            </a:endParaRPr>
          </a:p>
          <a:p>
            <a:pPr defTabSz="457200" fontAlgn="auto">
              <a:spcBef>
                <a:spcPts val="0"/>
              </a:spcBef>
              <a:spcAft>
                <a:spcPts val="0"/>
              </a:spcAft>
            </a:pPr>
            <a:endParaRPr lang="en-US" sz="2400" dirty="0" smtClean="0">
              <a:solidFill>
                <a:srgbClr val="9B839D"/>
              </a:solidFill>
              <a:latin typeface="Colfax Regular"/>
              <a:cs typeface="Colfax Regular"/>
            </a:endParaRPr>
          </a:p>
          <a:p>
            <a:pPr defTabSz="457200" fontAlgn="auto">
              <a:spcBef>
                <a:spcPts val="0"/>
              </a:spcBef>
              <a:spcAft>
                <a:spcPts val="0"/>
              </a:spcAft>
            </a:pPr>
            <a:r>
              <a:rPr lang="en-US" sz="2400" dirty="0" err="1" smtClean="0">
                <a:solidFill>
                  <a:srgbClr val="5CC3DE"/>
                </a:solidFill>
                <a:latin typeface="Colfax Regular"/>
                <a:cs typeface="Colfax Regular"/>
              </a:rPr>
              <a:t>raceforward.org</a:t>
            </a:r>
            <a:r>
              <a:rPr lang="en-US" sz="2400" dirty="0" smtClean="0">
                <a:solidFill>
                  <a:srgbClr val="5CC3DE"/>
                </a:solidFill>
                <a:latin typeface="Colfax Regular"/>
                <a:cs typeface="Colfax Regular"/>
              </a:rPr>
              <a:t>/subscribe</a:t>
            </a:r>
          </a:p>
          <a:p>
            <a:pPr defTabSz="457200" fontAlgn="auto">
              <a:spcBef>
                <a:spcPts val="0"/>
              </a:spcBef>
              <a:spcAft>
                <a:spcPts val="0"/>
              </a:spcAft>
            </a:pPr>
            <a:endParaRPr lang="en-US" dirty="0" smtClean="0">
              <a:solidFill>
                <a:srgbClr val="9B839D"/>
              </a:solidFill>
              <a:latin typeface="Colfax Regular"/>
              <a:cs typeface="Colfax Regular"/>
            </a:endParaRPr>
          </a:p>
          <a:p>
            <a:pPr defTabSz="457200" fontAlgn="auto">
              <a:spcBef>
                <a:spcPts val="0"/>
              </a:spcBef>
              <a:spcAft>
                <a:spcPts val="0"/>
              </a:spcAft>
            </a:pPr>
            <a:r>
              <a:rPr lang="en-US" sz="2400" dirty="0" err="1" smtClean="0">
                <a:solidFill>
                  <a:srgbClr val="5CC3DE"/>
                </a:solidFill>
                <a:latin typeface="Colfax Regular"/>
                <a:cs typeface="Colfax Regular"/>
              </a:rPr>
              <a:t>colorlines.com</a:t>
            </a:r>
            <a:r>
              <a:rPr lang="en-US" sz="2400" dirty="0" smtClean="0">
                <a:solidFill>
                  <a:srgbClr val="5CC3DE"/>
                </a:solidFill>
                <a:latin typeface="Colfax Regular"/>
                <a:cs typeface="Colfax Regular"/>
              </a:rPr>
              <a:t>/</a:t>
            </a:r>
            <a:r>
              <a:rPr lang="en-US" sz="2400" dirty="0" err="1" smtClean="0">
                <a:solidFill>
                  <a:srgbClr val="5CC3DE"/>
                </a:solidFill>
                <a:latin typeface="Colfax Regular"/>
                <a:cs typeface="Colfax Regular"/>
              </a:rPr>
              <a:t>getemails</a:t>
            </a:r>
            <a:endParaRPr lang="en-US" sz="2400" dirty="0">
              <a:solidFill>
                <a:srgbClr val="5CC3DE"/>
              </a:solidFill>
              <a:latin typeface="Colfax Regular"/>
              <a:cs typeface="Colfax Regular"/>
            </a:endParaRPr>
          </a:p>
          <a:p>
            <a:pPr algn="ctr" defTabSz="457200" fontAlgn="auto">
              <a:spcBef>
                <a:spcPts val="0"/>
              </a:spcBef>
              <a:spcAft>
                <a:spcPts val="0"/>
              </a:spcAft>
            </a:pPr>
            <a:endParaRPr lang="en-US" sz="3200" b="1" dirty="0" smtClean="0">
              <a:solidFill>
                <a:srgbClr val="4CB7AD"/>
              </a:solidFill>
              <a:latin typeface="Calibri"/>
            </a:endParaRPr>
          </a:p>
          <a:p>
            <a:pPr algn="ctr" defTabSz="457200" fontAlgn="auto">
              <a:spcBef>
                <a:spcPts val="0"/>
              </a:spcBef>
              <a:spcAft>
                <a:spcPts val="0"/>
              </a:spcAft>
            </a:pPr>
            <a:endParaRPr lang="en-US" sz="4400" b="1" dirty="0">
              <a:solidFill>
                <a:srgbClr val="0000FF"/>
              </a:solidFill>
              <a:latin typeface="Calibri"/>
            </a:endParaRPr>
          </a:p>
        </p:txBody>
      </p:sp>
    </p:spTree>
    <p:extLst>
      <p:ext uri="{BB962C8B-B14F-4D97-AF65-F5344CB8AC3E}">
        <p14:creationId xmlns:p14="http://schemas.microsoft.com/office/powerpoint/2010/main" val="19618374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4 Contact U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lgn="ctr">
              <a:defRPr/>
            </a:lvl1pPr>
          </a:lstStyle>
          <a:p>
            <a:fld id="{B84C6FA7-8EE2-1E49-8A7C-EB4D0C115821}" type="slidenum">
              <a:rPr lang="en-US" smtClean="0">
                <a:solidFill>
                  <a:prstClr val="black">
                    <a:tint val="75000"/>
                  </a:prstClr>
                </a:solidFill>
              </a:rPr>
              <a:pPr/>
              <a:t>‹#›</a:t>
            </a:fld>
            <a:endParaRPr lang="en-US" dirty="0">
              <a:solidFill>
                <a:prstClr val="black">
                  <a:tint val="75000"/>
                </a:prstClr>
              </a:solidFill>
            </a:endParaRPr>
          </a:p>
        </p:txBody>
      </p:sp>
      <p:sp>
        <p:nvSpPr>
          <p:cNvPr id="5" name="Title 1"/>
          <p:cNvSpPr txBox="1">
            <a:spLocks/>
          </p:cNvSpPr>
          <p:nvPr userDrawn="1"/>
        </p:nvSpPr>
        <p:spPr>
          <a:xfrm>
            <a:off x="2884983" y="327528"/>
            <a:ext cx="6259018" cy="7159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4000" b="1" dirty="0" smtClean="0">
                <a:solidFill>
                  <a:prstClr val="black">
                    <a:lumMod val="85000"/>
                    <a:lumOff val="15000"/>
                  </a:prstClr>
                </a:solidFill>
                <a:latin typeface="Colfax" charset="0"/>
                <a:ea typeface="Colfax" charset="0"/>
                <a:cs typeface="Colfax" charset="0"/>
              </a:rPr>
              <a:t>Contact Us	</a:t>
            </a:r>
          </a:p>
        </p:txBody>
      </p:sp>
      <p:pic>
        <p:nvPicPr>
          <p:cNvPr id="7" name="Picture 20" descr="facebookIcon.pdf"/>
          <p:cNvPicPr>
            <a:picLocks noChangeAspect="1"/>
          </p:cNvPicPr>
          <p:nvPr userDrawn="1"/>
        </p:nvPicPr>
        <p:blipFill>
          <a:blip r:embed="rId2">
            <a:grayscl/>
          </a:blip>
          <a:srcRect/>
          <a:stretch>
            <a:fillRect/>
          </a:stretch>
        </p:blipFill>
        <p:spPr bwMode="auto">
          <a:xfrm>
            <a:off x="3200400" y="4672013"/>
            <a:ext cx="319087" cy="320675"/>
          </a:xfrm>
          <a:prstGeom prst="rect">
            <a:avLst/>
          </a:prstGeom>
          <a:noFill/>
          <a:ln w="9525">
            <a:noFill/>
            <a:miter lim="800000"/>
            <a:headEnd/>
            <a:tailEnd/>
          </a:ln>
        </p:spPr>
      </p:pic>
      <p:sp>
        <p:nvSpPr>
          <p:cNvPr id="8" name="TextBox 22"/>
          <p:cNvSpPr txBox="1">
            <a:spLocks noChangeArrowheads="1"/>
          </p:cNvSpPr>
          <p:nvPr userDrawn="1"/>
        </p:nvSpPr>
        <p:spPr bwMode="auto">
          <a:xfrm>
            <a:off x="3493935" y="4539165"/>
            <a:ext cx="3475189" cy="523220"/>
          </a:xfrm>
          <a:prstGeom prst="rect">
            <a:avLst/>
          </a:prstGeom>
          <a:noFill/>
          <a:ln w="9525">
            <a:noFill/>
            <a:miter lim="800000"/>
            <a:headEnd/>
            <a:tailEnd/>
          </a:ln>
        </p:spPr>
        <p:txBody>
          <a:bodyPr wrap="square">
            <a:prstTxWarp prst="textNoShape">
              <a:avLst/>
            </a:prstTxWarp>
            <a:spAutoFit/>
          </a:bodyPr>
          <a:lstStyle/>
          <a:p>
            <a:pPr defTabSz="457200" fontAlgn="auto">
              <a:spcBef>
                <a:spcPts val="0"/>
              </a:spcBef>
              <a:spcAft>
                <a:spcPts val="0"/>
              </a:spcAft>
            </a:pPr>
            <a:r>
              <a:rPr lang="en-US" sz="2800" dirty="0">
                <a:solidFill>
                  <a:prstClr val="black">
                    <a:lumMod val="65000"/>
                    <a:lumOff val="35000"/>
                  </a:prstClr>
                </a:solidFill>
                <a:latin typeface="Colfax Medium"/>
                <a:cs typeface="Colfax Medium"/>
              </a:rPr>
              <a:t>RACEFORWARD</a:t>
            </a:r>
          </a:p>
        </p:txBody>
      </p:sp>
      <p:pic>
        <p:nvPicPr>
          <p:cNvPr id="9" name="Picture 8" descr="TwitterIcon_Grey_29px.jpg"/>
          <p:cNvPicPr>
            <a:picLocks noChangeAspect="1"/>
          </p:cNvPicPr>
          <p:nvPr userDrawn="1"/>
        </p:nvPicPr>
        <p:blipFill>
          <a:blip r:embed="rId3"/>
          <a:stretch>
            <a:fillRect/>
          </a:stretch>
        </p:blipFill>
        <p:spPr>
          <a:xfrm>
            <a:off x="2819400" y="4672013"/>
            <a:ext cx="320040" cy="320040"/>
          </a:xfrm>
          <a:prstGeom prst="rect">
            <a:avLst/>
          </a:prstGeom>
        </p:spPr>
      </p:pic>
      <p:sp>
        <p:nvSpPr>
          <p:cNvPr id="10" name="TextBox 17"/>
          <p:cNvSpPr txBox="1">
            <a:spLocks noChangeArrowheads="1"/>
          </p:cNvSpPr>
          <p:nvPr userDrawn="1"/>
        </p:nvSpPr>
        <p:spPr bwMode="auto">
          <a:xfrm>
            <a:off x="2884983" y="1611352"/>
            <a:ext cx="4787900" cy="4801315"/>
          </a:xfrm>
          <a:prstGeom prst="rect">
            <a:avLst/>
          </a:prstGeom>
          <a:noFill/>
          <a:ln w="9525">
            <a:noFill/>
            <a:miter lim="800000"/>
            <a:headEnd/>
            <a:tailEnd/>
          </a:ln>
        </p:spPr>
        <p:txBody>
          <a:bodyPr>
            <a:prstTxWarp prst="textNoShape">
              <a:avLst/>
            </a:prstTxWarp>
            <a:spAutoFit/>
          </a:bodyPr>
          <a:lstStyle/>
          <a:p>
            <a:pPr defTabSz="457200" fontAlgn="auto">
              <a:spcBef>
                <a:spcPts val="0"/>
              </a:spcBef>
              <a:spcAft>
                <a:spcPts val="0"/>
              </a:spcAft>
            </a:pPr>
            <a:r>
              <a:rPr lang="en-US" sz="2400" b="1" dirty="0" err="1">
                <a:solidFill>
                  <a:srgbClr val="5CC3DE"/>
                </a:solidFill>
                <a:latin typeface="Colfax Regular"/>
                <a:ea typeface="Colfax" charset="0"/>
                <a:cs typeface="Colfax Regular"/>
              </a:rPr>
              <a:t>w</a:t>
            </a:r>
            <a:r>
              <a:rPr lang="en-US" sz="2400" b="1" dirty="0">
                <a:solidFill>
                  <a:srgbClr val="4CB7AD"/>
                </a:solidFill>
                <a:latin typeface="Colfax" charset="0"/>
                <a:ea typeface="Colfax" charset="0"/>
                <a:cs typeface="Colfax" charset="0"/>
              </a:rPr>
              <a:t> </a:t>
            </a:r>
            <a:r>
              <a:rPr lang="en-US" dirty="0">
                <a:solidFill>
                  <a:srgbClr val="000000"/>
                </a:solidFill>
                <a:latin typeface="Colfax" charset="0"/>
                <a:ea typeface="Colfax" charset="0"/>
                <a:cs typeface="Colfax" charset="0"/>
              </a:rPr>
              <a:t>RACEFORWARD.ORG</a:t>
            </a:r>
          </a:p>
          <a:p>
            <a:pPr defTabSz="457200" fontAlgn="auto">
              <a:spcBef>
                <a:spcPts val="0"/>
              </a:spcBef>
              <a:spcAft>
                <a:spcPts val="0"/>
              </a:spcAft>
            </a:pPr>
            <a:r>
              <a:rPr lang="en-US" sz="2400" b="1" dirty="0" err="1">
                <a:solidFill>
                  <a:srgbClr val="5CC3DE"/>
                </a:solidFill>
                <a:latin typeface="Colfax Bold"/>
                <a:ea typeface="Colfax" charset="0"/>
                <a:cs typeface="Colfax Bold"/>
              </a:rPr>
              <a:t>p</a:t>
            </a:r>
            <a:r>
              <a:rPr lang="en-US" sz="2400" b="1" dirty="0">
                <a:solidFill>
                  <a:srgbClr val="4CB7AD"/>
                </a:solidFill>
                <a:latin typeface="Colfax" charset="0"/>
                <a:ea typeface="Colfax" charset="0"/>
                <a:cs typeface="Colfax" charset="0"/>
              </a:rPr>
              <a:t> </a:t>
            </a:r>
            <a:r>
              <a:rPr lang="en-US" dirty="0">
                <a:solidFill>
                  <a:srgbClr val="000000"/>
                </a:solidFill>
                <a:latin typeface="Colfax" charset="0"/>
                <a:ea typeface="Colfax" charset="0"/>
                <a:cs typeface="Colfax" charset="0"/>
              </a:rPr>
              <a:t>212.xxx.xxxx</a:t>
            </a:r>
          </a:p>
          <a:p>
            <a:pPr defTabSz="457200" fontAlgn="auto">
              <a:spcBef>
                <a:spcPts val="0"/>
              </a:spcBef>
              <a:spcAft>
                <a:spcPts val="0"/>
              </a:spcAft>
            </a:pPr>
            <a:r>
              <a:rPr lang="en-US" sz="2400" b="1" dirty="0" err="1">
                <a:solidFill>
                  <a:srgbClr val="5CC3DE"/>
                </a:solidFill>
                <a:latin typeface="Colfax Regular"/>
                <a:ea typeface="Colfax" charset="0"/>
                <a:cs typeface="Colfax Regular"/>
              </a:rPr>
              <a:t>e</a:t>
            </a:r>
            <a:r>
              <a:rPr lang="en-US" sz="2400" b="1" dirty="0">
                <a:solidFill>
                  <a:srgbClr val="4CB7AD"/>
                </a:solidFill>
                <a:latin typeface="Colfax" charset="0"/>
                <a:ea typeface="Colfax" charset="0"/>
                <a:cs typeface="Colfax" charset="0"/>
              </a:rPr>
              <a:t> </a:t>
            </a:r>
            <a:r>
              <a:rPr lang="en-US" dirty="0" err="1">
                <a:solidFill>
                  <a:srgbClr val="000000"/>
                </a:solidFill>
                <a:latin typeface="Colfax" charset="0"/>
                <a:ea typeface="Colfax" charset="0"/>
                <a:cs typeface="Colfax" charset="0"/>
              </a:rPr>
              <a:t>xxxxxxx@raceforward.org</a:t>
            </a:r>
            <a:endParaRPr lang="en-US" dirty="0">
              <a:solidFill>
                <a:srgbClr val="000000"/>
              </a:solidFill>
              <a:latin typeface="Colfax" charset="0"/>
              <a:ea typeface="Colfax" charset="0"/>
              <a:cs typeface="Colfax" charset="0"/>
            </a:endParaRPr>
          </a:p>
          <a:p>
            <a:pPr defTabSz="457200" fontAlgn="auto">
              <a:spcBef>
                <a:spcPts val="0"/>
              </a:spcBef>
              <a:spcAft>
                <a:spcPts val="0"/>
              </a:spcAft>
            </a:pPr>
            <a:endParaRPr lang="en-US" b="1" dirty="0">
              <a:solidFill>
                <a:srgbClr val="000000"/>
              </a:solidFill>
              <a:latin typeface="Colfax" charset="0"/>
              <a:ea typeface="Colfax" charset="0"/>
              <a:cs typeface="Colfax" charset="0"/>
            </a:endParaRPr>
          </a:p>
          <a:p>
            <a:pPr defTabSz="457200" fontAlgn="auto">
              <a:spcBef>
                <a:spcPts val="0"/>
              </a:spcBef>
              <a:spcAft>
                <a:spcPts val="0"/>
              </a:spcAft>
            </a:pPr>
            <a:r>
              <a:rPr lang="en-US" b="1" dirty="0">
                <a:solidFill>
                  <a:prstClr val="black">
                    <a:lumMod val="65000"/>
                    <a:lumOff val="35000"/>
                  </a:prstClr>
                </a:solidFill>
                <a:latin typeface="Colfax" charset="0"/>
                <a:ea typeface="Colfax" charset="0"/>
                <a:cs typeface="Colfax" charset="0"/>
              </a:rPr>
              <a:t>Race Forward</a:t>
            </a:r>
            <a:endParaRPr lang="en-US" dirty="0">
              <a:solidFill>
                <a:prstClr val="black">
                  <a:lumMod val="65000"/>
                  <a:lumOff val="35000"/>
                </a:prstClr>
              </a:solidFill>
              <a:latin typeface="Colfax" charset="0"/>
              <a:ea typeface="Colfax" charset="0"/>
              <a:cs typeface="Colfax" charset="0"/>
            </a:endParaRPr>
          </a:p>
          <a:p>
            <a:pPr defTabSz="457200" fontAlgn="auto">
              <a:spcBef>
                <a:spcPts val="0"/>
              </a:spcBef>
              <a:spcAft>
                <a:spcPts val="0"/>
              </a:spcAft>
            </a:pPr>
            <a:r>
              <a:rPr lang="en-US" dirty="0" smtClean="0">
                <a:solidFill>
                  <a:prstClr val="black">
                    <a:lumMod val="65000"/>
                    <a:lumOff val="35000"/>
                  </a:prstClr>
                </a:solidFill>
                <a:latin typeface="Colfax" charset="0"/>
                <a:ea typeface="Colfax" charset="0"/>
                <a:cs typeface="Colfax" charset="0"/>
              </a:rPr>
              <a:t>32 Broadway </a:t>
            </a:r>
            <a:br>
              <a:rPr lang="en-US" dirty="0" smtClean="0">
                <a:solidFill>
                  <a:prstClr val="black">
                    <a:lumMod val="65000"/>
                    <a:lumOff val="35000"/>
                  </a:prstClr>
                </a:solidFill>
                <a:latin typeface="Colfax" charset="0"/>
                <a:ea typeface="Colfax" charset="0"/>
                <a:cs typeface="Colfax" charset="0"/>
              </a:rPr>
            </a:br>
            <a:r>
              <a:rPr lang="en-US" dirty="0" smtClean="0">
                <a:solidFill>
                  <a:prstClr val="black">
                    <a:lumMod val="65000"/>
                    <a:lumOff val="35000"/>
                  </a:prstClr>
                </a:solidFill>
                <a:latin typeface="Colfax" charset="0"/>
                <a:ea typeface="Colfax" charset="0"/>
                <a:cs typeface="Colfax" charset="0"/>
              </a:rPr>
              <a:t>Suite 1801</a:t>
            </a:r>
            <a:endParaRPr lang="en-US" dirty="0">
              <a:solidFill>
                <a:prstClr val="black">
                  <a:lumMod val="65000"/>
                  <a:lumOff val="35000"/>
                </a:prstClr>
              </a:solidFill>
              <a:latin typeface="Colfax" charset="0"/>
              <a:ea typeface="Colfax" charset="0"/>
              <a:cs typeface="Colfax" charset="0"/>
            </a:endParaRPr>
          </a:p>
          <a:p>
            <a:pPr defTabSz="457200" fontAlgn="auto">
              <a:spcBef>
                <a:spcPts val="0"/>
              </a:spcBef>
              <a:spcAft>
                <a:spcPts val="0"/>
              </a:spcAft>
            </a:pPr>
            <a:r>
              <a:rPr lang="en-US" dirty="0">
                <a:solidFill>
                  <a:prstClr val="black">
                    <a:lumMod val="65000"/>
                    <a:lumOff val="35000"/>
                  </a:prstClr>
                </a:solidFill>
                <a:latin typeface="Colfax" charset="0"/>
                <a:ea typeface="Colfax" charset="0"/>
                <a:cs typeface="Colfax" charset="0"/>
              </a:rPr>
              <a:t>New York, NY </a:t>
            </a:r>
            <a:r>
              <a:rPr lang="en-US" dirty="0" smtClean="0">
                <a:solidFill>
                  <a:prstClr val="black">
                    <a:lumMod val="65000"/>
                    <a:lumOff val="35000"/>
                  </a:prstClr>
                </a:solidFill>
                <a:latin typeface="Colfax" charset="0"/>
                <a:ea typeface="Colfax" charset="0"/>
                <a:cs typeface="Colfax" charset="0"/>
              </a:rPr>
              <a:t>10004</a:t>
            </a:r>
            <a:endParaRPr lang="en-US" dirty="0">
              <a:solidFill>
                <a:prstClr val="black">
                  <a:lumMod val="65000"/>
                  <a:lumOff val="35000"/>
                </a:prstClr>
              </a:solidFill>
              <a:latin typeface="Colfax" charset="0"/>
              <a:ea typeface="Colfax" charset="0"/>
              <a:cs typeface="Colfax" charset="0"/>
            </a:endParaRPr>
          </a:p>
          <a:p>
            <a:pPr defTabSz="457200" fontAlgn="auto">
              <a:spcBef>
                <a:spcPts val="0"/>
              </a:spcBef>
              <a:spcAft>
                <a:spcPts val="0"/>
              </a:spcAft>
            </a:pPr>
            <a:endParaRPr lang="en-US" dirty="0">
              <a:solidFill>
                <a:srgbClr val="000000"/>
              </a:solidFill>
              <a:latin typeface="Colfax" charset="0"/>
              <a:ea typeface="Colfax" charset="0"/>
              <a:cs typeface="Colfax" charset="0"/>
            </a:endParaRPr>
          </a:p>
          <a:p>
            <a:pPr defTabSz="457200" fontAlgn="auto">
              <a:spcBef>
                <a:spcPts val="0"/>
              </a:spcBef>
              <a:spcAft>
                <a:spcPts val="0"/>
              </a:spcAft>
            </a:pPr>
            <a:endParaRPr lang="en-US" dirty="0">
              <a:solidFill>
                <a:srgbClr val="000000"/>
              </a:solidFill>
              <a:latin typeface="Colfax" charset="0"/>
              <a:ea typeface="Colfax" charset="0"/>
              <a:cs typeface="Colfax" charset="0"/>
            </a:endParaRPr>
          </a:p>
          <a:p>
            <a:pPr defTabSz="457200" fontAlgn="auto">
              <a:spcBef>
                <a:spcPts val="0"/>
              </a:spcBef>
              <a:spcAft>
                <a:spcPts val="0"/>
              </a:spcAft>
            </a:pPr>
            <a:endParaRPr lang="en-US" dirty="0">
              <a:solidFill>
                <a:srgbClr val="000000"/>
              </a:solidFill>
              <a:latin typeface="Colfax" charset="0"/>
              <a:ea typeface="Colfax" charset="0"/>
              <a:cs typeface="Colfax" charset="0"/>
            </a:endParaRPr>
          </a:p>
          <a:p>
            <a:pPr defTabSz="457200" fontAlgn="auto">
              <a:spcBef>
                <a:spcPts val="0"/>
              </a:spcBef>
              <a:spcAft>
                <a:spcPts val="0"/>
              </a:spcAft>
            </a:pPr>
            <a:endParaRPr lang="en-US" dirty="0">
              <a:solidFill>
                <a:srgbClr val="000000"/>
              </a:solidFill>
              <a:latin typeface="Colfax" charset="0"/>
              <a:ea typeface="Colfax" charset="0"/>
              <a:cs typeface="Colfax" charset="0"/>
            </a:endParaRPr>
          </a:p>
          <a:p>
            <a:pPr defTabSz="457200" fontAlgn="auto">
              <a:spcBef>
                <a:spcPts val="0"/>
              </a:spcBef>
              <a:spcAft>
                <a:spcPts val="0"/>
              </a:spcAft>
            </a:pPr>
            <a:endParaRPr lang="en-US" dirty="0">
              <a:solidFill>
                <a:srgbClr val="000000"/>
              </a:solidFill>
              <a:latin typeface="Colfax" charset="0"/>
              <a:ea typeface="Colfax" charset="0"/>
              <a:cs typeface="Colfax" charset="0"/>
            </a:endParaRPr>
          </a:p>
          <a:p>
            <a:pPr defTabSz="457200" fontAlgn="auto">
              <a:spcBef>
                <a:spcPts val="0"/>
              </a:spcBef>
              <a:spcAft>
                <a:spcPts val="0"/>
              </a:spcAft>
            </a:pPr>
            <a:r>
              <a:rPr lang="en-US" dirty="0">
                <a:solidFill>
                  <a:srgbClr val="000000"/>
                </a:solidFill>
                <a:latin typeface="Colfax" charset="0"/>
                <a:ea typeface="Colfax" charset="0"/>
                <a:cs typeface="Colfax" charset="0"/>
              </a:rPr>
              <a:t>	</a:t>
            </a:r>
          </a:p>
          <a:p>
            <a:pPr defTabSz="457200" fontAlgn="auto">
              <a:spcBef>
                <a:spcPts val="0"/>
              </a:spcBef>
              <a:spcAft>
                <a:spcPts val="0"/>
              </a:spcAft>
            </a:pPr>
            <a:endParaRPr lang="en-US" dirty="0">
              <a:solidFill>
                <a:srgbClr val="000000"/>
              </a:solidFill>
              <a:latin typeface="Colfax" charset="0"/>
              <a:ea typeface="Colfax" charset="0"/>
              <a:cs typeface="Colfax" charset="0"/>
            </a:endParaRPr>
          </a:p>
          <a:p>
            <a:pPr defTabSz="457200" fontAlgn="auto">
              <a:spcBef>
                <a:spcPts val="0"/>
              </a:spcBef>
              <a:spcAft>
                <a:spcPts val="0"/>
              </a:spcAft>
            </a:pPr>
            <a:endParaRPr lang="en-US" dirty="0">
              <a:solidFill>
                <a:prstClr val="black"/>
              </a:solidFill>
              <a:latin typeface="Colfax" charset="0"/>
              <a:ea typeface="Colfax" charset="0"/>
              <a:cs typeface="Colfax" charset="0"/>
            </a:endParaRPr>
          </a:p>
        </p:txBody>
      </p:sp>
    </p:spTree>
    <p:extLst>
      <p:ext uri="{BB962C8B-B14F-4D97-AF65-F5344CB8AC3E}">
        <p14:creationId xmlns:p14="http://schemas.microsoft.com/office/powerpoint/2010/main" val="220927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5735C1D-8741-420D-9D53-36FDF9F5B3E5}" type="datetimeFigureOut">
              <a:rPr lang="en-US" smtClean="0"/>
              <a:pPr>
                <a:defRPr/>
              </a:pPr>
              <a:t>9/29/17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B8E5BCC4-FC4D-4548-84E5-96558E9FB3E9}" type="slidenum">
              <a:rPr lang="en-US" smtClean="0"/>
              <a:pPr>
                <a:defRPr/>
              </a:pPr>
              <a:t>‹#›</a:t>
            </a:fld>
            <a:endParaRPr lang="en-US" dirty="0"/>
          </a:p>
        </p:txBody>
      </p:sp>
    </p:spTree>
    <p:extLst>
      <p:ext uri="{BB962C8B-B14F-4D97-AF65-F5344CB8AC3E}">
        <p14:creationId xmlns:p14="http://schemas.microsoft.com/office/powerpoint/2010/main" val="548452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fld id="{DA5971C7-F745-41A2-AFA2-3A3F809B8DF2}" type="datetimeFigureOut">
              <a:rPr lang="en-US">
                <a:solidFill>
                  <a:prstClr val="black"/>
                </a:solidFill>
              </a:rPr>
              <a:pPr>
                <a:defRPr/>
              </a:pPr>
              <a:t>9/29/17</a:t>
            </a:fld>
            <a:endParaRPr lang="en-US">
              <a:solidFill>
                <a:prstClr val="black"/>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56788AB-C4EA-4225-8788-FFBCE9C8E552}"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8119644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00 Intro Image">
    <p:spTree>
      <p:nvGrpSpPr>
        <p:cNvPr id="1" name=""/>
        <p:cNvGrpSpPr/>
        <p:nvPr/>
      </p:nvGrpSpPr>
      <p:grpSpPr>
        <a:xfrm>
          <a:off x="0" y="0"/>
          <a:ext cx="0" cy="0"/>
          <a:chOff x="0" y="0"/>
          <a:chExt cx="0" cy="0"/>
        </a:xfrm>
      </p:grpSpPr>
      <p:sp>
        <p:nvSpPr>
          <p:cNvPr id="11" name="Slide Number Placeholder 2"/>
          <p:cNvSpPr>
            <a:spLocks noGrp="1"/>
          </p:cNvSpPr>
          <p:nvPr>
            <p:ph type="sldNum" sz="quarter" idx="10"/>
          </p:nvPr>
        </p:nvSpPr>
        <p:spPr>
          <a:xfrm>
            <a:off x="8523706" y="6412475"/>
            <a:ext cx="620293" cy="365125"/>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pic>
        <p:nvPicPr>
          <p:cNvPr id="2" name="Picture 1" descr="RaceForwardCSI_SlideDeck_ConsolidationSlideImag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53013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01 Title Slide">
    <p:spTree>
      <p:nvGrpSpPr>
        <p:cNvPr id="1" name=""/>
        <p:cNvGrpSpPr/>
        <p:nvPr/>
      </p:nvGrpSpPr>
      <p:grpSpPr>
        <a:xfrm>
          <a:off x="0" y="0"/>
          <a:ext cx="0" cy="0"/>
          <a:chOff x="0" y="0"/>
          <a:chExt cx="0" cy="0"/>
        </a:xfrm>
      </p:grpSpPr>
      <p:pic>
        <p:nvPicPr>
          <p:cNvPr id="2" name="Picture 1" descr="RaceForwardCSI_SlideDeck_introSlideImag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0" y="0"/>
            <a:ext cx="9144000" cy="6858000"/>
          </a:xfrm>
          <a:prstGeom prst="rect">
            <a:avLst/>
          </a:prstGeom>
        </p:spPr>
      </p:pic>
      <p:sp>
        <p:nvSpPr>
          <p:cNvPr id="14" name="Content Placeholder 2"/>
          <p:cNvSpPr>
            <a:spLocks noGrp="1"/>
          </p:cNvSpPr>
          <p:nvPr>
            <p:ph idx="21" hasCustomPrompt="1"/>
          </p:nvPr>
        </p:nvSpPr>
        <p:spPr>
          <a:xfrm>
            <a:off x="415344" y="4420106"/>
            <a:ext cx="8229600" cy="512842"/>
          </a:xfrm>
          <a:prstGeom prst="rect">
            <a:avLst/>
          </a:prstGeom>
          <a:ln>
            <a:noFill/>
          </a:ln>
        </p:spPr>
        <p:txBody>
          <a:bodyPr/>
          <a:lstStyle>
            <a:lvl1pPr marL="0" indent="0" algn="ctr">
              <a:buNone/>
              <a:defRPr sz="2800" b="0" i="0">
                <a:solidFill>
                  <a:schemeClr val="tx2"/>
                </a:solidFill>
                <a:latin typeface="Colfax Light"/>
                <a:cs typeface="Colfax Light"/>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DATE</a:t>
            </a:r>
            <a:endParaRPr lang="en-US" dirty="0"/>
          </a:p>
        </p:txBody>
      </p:sp>
      <p:sp>
        <p:nvSpPr>
          <p:cNvPr id="10" name="Content Placeholder 2"/>
          <p:cNvSpPr>
            <a:spLocks noGrp="1"/>
          </p:cNvSpPr>
          <p:nvPr>
            <p:ph idx="20" hasCustomPrompt="1"/>
          </p:nvPr>
        </p:nvSpPr>
        <p:spPr>
          <a:xfrm>
            <a:off x="415344" y="3125982"/>
            <a:ext cx="8229600" cy="1278063"/>
          </a:xfrm>
          <a:prstGeom prst="rect">
            <a:avLst/>
          </a:prstGeom>
          <a:ln>
            <a:noFill/>
          </a:ln>
        </p:spPr>
        <p:txBody>
          <a:bodyPr/>
          <a:lstStyle>
            <a:lvl1pPr marL="0" indent="0" algn="ctr">
              <a:buNone/>
              <a:defRPr sz="3600" b="1" i="0">
                <a:solidFill>
                  <a:schemeClr val="tx2"/>
                </a:solidFill>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For Client/ subtitle</a:t>
            </a:r>
            <a:endParaRPr lang="en-US" dirty="0"/>
          </a:p>
        </p:txBody>
      </p:sp>
      <p:sp>
        <p:nvSpPr>
          <p:cNvPr id="9" name="Content Placeholder 2"/>
          <p:cNvSpPr>
            <a:spLocks noGrp="1"/>
          </p:cNvSpPr>
          <p:nvPr>
            <p:ph idx="19" hasCustomPrompt="1"/>
          </p:nvPr>
        </p:nvSpPr>
        <p:spPr>
          <a:xfrm>
            <a:off x="415344" y="1054743"/>
            <a:ext cx="8229600" cy="1278063"/>
          </a:xfrm>
          <a:prstGeom prst="rect">
            <a:avLst/>
          </a:prstGeom>
          <a:ln>
            <a:noFill/>
          </a:ln>
        </p:spPr>
        <p:txBody>
          <a:bodyPr/>
          <a:lstStyle>
            <a:lvl1pPr marL="0" indent="0" algn="ctr">
              <a:buNone/>
              <a:defRPr sz="66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endParaRPr lang="en-US" dirty="0"/>
          </a:p>
        </p:txBody>
      </p:sp>
    </p:spTree>
    <p:extLst>
      <p:ext uri="{BB962C8B-B14F-4D97-AF65-F5344CB8AC3E}">
        <p14:creationId xmlns:p14="http://schemas.microsoft.com/office/powerpoint/2010/main" val="3334367363"/>
      </p:ext>
    </p:extLst>
  </p:cSld>
  <p:clrMapOvr>
    <a:masterClrMapping/>
  </p:clrMapOvr>
  <p:timing>
    <p:tnLst>
      <p:par>
        <p:cTn xmlns:p14="http://schemas.microsoft.com/office/powerpoint/2010/mai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01 Title Slide Horizontal Logo">
    <p:spTree>
      <p:nvGrpSpPr>
        <p:cNvPr id="1" name=""/>
        <p:cNvGrpSpPr/>
        <p:nvPr/>
      </p:nvGrpSpPr>
      <p:grpSpPr>
        <a:xfrm>
          <a:off x="0" y="0"/>
          <a:ext cx="0" cy="0"/>
          <a:chOff x="0" y="0"/>
          <a:chExt cx="0" cy="0"/>
        </a:xfrm>
      </p:grpSpPr>
      <p:pic>
        <p:nvPicPr>
          <p:cNvPr id="2" name="Picture 1" descr="RaceForwardCSI_SlideDeck_introSlideImage_Horizontal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lide Number Placeholder 2"/>
          <p:cNvSpPr>
            <a:spLocks noGrp="1"/>
          </p:cNvSpPr>
          <p:nvPr>
            <p:ph type="sldNum" sz="quarter" idx="10"/>
          </p:nvPr>
        </p:nvSpPr>
        <p:spPr/>
        <p:txBody>
          <a:bodyPr/>
          <a:lstStyle/>
          <a:p>
            <a:fld id="{B84C6FA7-8EE2-1E49-8A7C-EB4D0C115821}" type="slidenum">
              <a:rPr lang="en-US" smtClean="0">
                <a:solidFill>
                  <a:prstClr val="black">
                    <a:tint val="75000"/>
                  </a:prstClr>
                </a:solidFill>
              </a:rPr>
              <a:pPr/>
              <a:t>‹#›</a:t>
            </a:fld>
            <a:endParaRPr lang="en-US" dirty="0">
              <a:solidFill>
                <a:prstClr val="black">
                  <a:tint val="75000"/>
                </a:prstClr>
              </a:solidFill>
            </a:endParaRPr>
          </a:p>
        </p:txBody>
      </p:sp>
      <p:sp>
        <p:nvSpPr>
          <p:cNvPr id="4" name="Content Placeholder 2"/>
          <p:cNvSpPr>
            <a:spLocks noGrp="1"/>
          </p:cNvSpPr>
          <p:nvPr>
            <p:ph idx="21" hasCustomPrompt="1"/>
          </p:nvPr>
        </p:nvSpPr>
        <p:spPr>
          <a:xfrm>
            <a:off x="415344" y="4420106"/>
            <a:ext cx="8229600" cy="512842"/>
          </a:xfrm>
          <a:prstGeom prst="rect">
            <a:avLst/>
          </a:prstGeom>
          <a:ln>
            <a:noFill/>
          </a:ln>
        </p:spPr>
        <p:txBody>
          <a:bodyPr/>
          <a:lstStyle>
            <a:lvl1pPr marL="0" indent="0" algn="ctr">
              <a:buNone/>
              <a:defRPr sz="2800" b="0" i="0">
                <a:solidFill>
                  <a:schemeClr val="tx2"/>
                </a:solidFill>
                <a:latin typeface="Colfax Light"/>
                <a:cs typeface="Colfax Light"/>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DATE</a:t>
            </a:r>
            <a:endParaRPr lang="en-US" dirty="0"/>
          </a:p>
        </p:txBody>
      </p:sp>
      <p:sp>
        <p:nvSpPr>
          <p:cNvPr id="5" name="Content Placeholder 2"/>
          <p:cNvSpPr>
            <a:spLocks noGrp="1"/>
          </p:cNvSpPr>
          <p:nvPr>
            <p:ph idx="20" hasCustomPrompt="1"/>
          </p:nvPr>
        </p:nvSpPr>
        <p:spPr>
          <a:xfrm>
            <a:off x="415344" y="3125982"/>
            <a:ext cx="8229600" cy="1278063"/>
          </a:xfrm>
          <a:prstGeom prst="rect">
            <a:avLst/>
          </a:prstGeom>
          <a:ln>
            <a:noFill/>
          </a:ln>
        </p:spPr>
        <p:txBody>
          <a:bodyPr/>
          <a:lstStyle>
            <a:lvl1pPr marL="0" indent="0" algn="ctr">
              <a:buNone/>
              <a:defRPr sz="3600" b="1" i="0">
                <a:solidFill>
                  <a:schemeClr val="tx2"/>
                </a:solidFill>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For Client/ subtitle</a:t>
            </a:r>
            <a:endParaRPr lang="en-US" dirty="0"/>
          </a:p>
        </p:txBody>
      </p:sp>
      <p:sp>
        <p:nvSpPr>
          <p:cNvPr id="6" name="Content Placeholder 2"/>
          <p:cNvSpPr>
            <a:spLocks noGrp="1"/>
          </p:cNvSpPr>
          <p:nvPr>
            <p:ph idx="19" hasCustomPrompt="1"/>
          </p:nvPr>
        </p:nvSpPr>
        <p:spPr>
          <a:xfrm>
            <a:off x="415344" y="1054743"/>
            <a:ext cx="8229600" cy="1278063"/>
          </a:xfrm>
          <a:prstGeom prst="rect">
            <a:avLst/>
          </a:prstGeom>
          <a:ln>
            <a:noFill/>
          </a:ln>
        </p:spPr>
        <p:txBody>
          <a:bodyPr/>
          <a:lstStyle>
            <a:lvl1pPr marL="0" indent="0" algn="ctr">
              <a:buNone/>
              <a:defRPr sz="66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endParaRPr lang="en-US" dirty="0"/>
          </a:p>
        </p:txBody>
      </p:sp>
    </p:spTree>
    <p:extLst>
      <p:ext uri="{BB962C8B-B14F-4D97-AF65-F5344CB8AC3E}">
        <p14:creationId xmlns:p14="http://schemas.microsoft.com/office/powerpoint/2010/main" val="33761541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02 About Race Forwar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448842" y="6416172"/>
            <a:ext cx="695157" cy="365125"/>
          </a:xfrm>
          <a:prstGeom prst="rect">
            <a:avLst/>
          </a:prstGeom>
        </p:spPr>
        <p:txBody>
          <a:bodyPr/>
          <a:lstStyle>
            <a:lvl1pPr>
              <a:defRPr>
                <a:solidFill>
                  <a:schemeClr val="bg1">
                    <a:lumMod val="85000"/>
                  </a:schemeClr>
                </a:solidFill>
              </a:defRPr>
            </a:lvl1pPr>
          </a:lstStyle>
          <a:p>
            <a:fld id="{CC62A399-2AB3-BE45-993F-EE796409FDD9}" type="slidenum">
              <a:rPr lang="en-US" smtClean="0">
                <a:solidFill>
                  <a:prstClr val="white">
                    <a:lumMod val="85000"/>
                  </a:prstClr>
                </a:solidFill>
              </a:rPr>
              <a:pPr/>
              <a:t>‹#›</a:t>
            </a:fld>
            <a:endParaRPr lang="en-US" dirty="0">
              <a:solidFill>
                <a:prstClr val="white">
                  <a:lumMod val="85000"/>
                </a:prstClr>
              </a:solidFill>
            </a:endParaRPr>
          </a:p>
        </p:txBody>
      </p:sp>
      <p:sp>
        <p:nvSpPr>
          <p:cNvPr id="9" name="Title 1"/>
          <p:cNvSpPr txBox="1">
            <a:spLocks/>
          </p:cNvSpPr>
          <p:nvPr userDrawn="1"/>
        </p:nvSpPr>
        <p:spPr>
          <a:xfrm>
            <a:off x="439391" y="332620"/>
            <a:ext cx="6456362" cy="838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600" b="1" dirty="0" smtClean="0">
                <a:solidFill>
                  <a:prstClr val="black">
                    <a:lumMod val="95000"/>
                    <a:lumOff val="5000"/>
                  </a:prstClr>
                </a:solidFill>
                <a:latin typeface="Colfax Bold"/>
                <a:cs typeface="Colfax Bold"/>
              </a:rPr>
              <a:t>About</a:t>
            </a:r>
            <a:r>
              <a:rPr lang="en-US" sz="3600" b="1" dirty="0" smtClean="0">
                <a:solidFill>
                  <a:srgbClr val="595959"/>
                </a:solidFill>
                <a:latin typeface="Colfax Bold"/>
                <a:cs typeface="Colfax Bold"/>
              </a:rPr>
              <a:t> </a:t>
            </a:r>
            <a:r>
              <a:rPr lang="en-US" sz="3600" b="1" dirty="0" smtClean="0">
                <a:solidFill>
                  <a:prstClr val="black">
                    <a:lumMod val="95000"/>
                    <a:lumOff val="5000"/>
                  </a:prstClr>
                </a:solidFill>
                <a:latin typeface="Colfax Bold"/>
                <a:cs typeface="Colfax Bold"/>
              </a:rPr>
              <a:t>Us</a:t>
            </a:r>
            <a:endParaRPr lang="en-US" sz="3600" b="1" dirty="0">
              <a:solidFill>
                <a:prstClr val="black">
                  <a:lumMod val="95000"/>
                  <a:lumOff val="5000"/>
                </a:prstClr>
              </a:solidFill>
              <a:latin typeface="Colfax Bold"/>
              <a:cs typeface="Colfax Bold"/>
            </a:endParaRPr>
          </a:p>
        </p:txBody>
      </p:sp>
      <p:sp>
        <p:nvSpPr>
          <p:cNvPr id="11" name="Content Placeholder 2"/>
          <p:cNvSpPr txBox="1">
            <a:spLocks/>
          </p:cNvSpPr>
          <p:nvPr userDrawn="1"/>
        </p:nvSpPr>
        <p:spPr>
          <a:xfrm>
            <a:off x="425104" y="1377950"/>
            <a:ext cx="5658801" cy="452452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pPr>
            <a:r>
              <a:rPr lang="en-US" sz="2000" dirty="0" smtClean="0">
                <a:solidFill>
                  <a:prstClr val="black"/>
                </a:solidFill>
                <a:latin typeface="Colfax Regular"/>
                <a:cs typeface="Colfax Regular"/>
              </a:rPr>
              <a:t>Race Forward: The Center for Racial </a:t>
            </a:r>
            <a:br>
              <a:rPr lang="en-US" sz="2000" dirty="0" smtClean="0">
                <a:solidFill>
                  <a:prstClr val="black"/>
                </a:solidFill>
                <a:latin typeface="Colfax Regular"/>
                <a:cs typeface="Colfax Regular"/>
              </a:rPr>
            </a:br>
            <a:r>
              <a:rPr lang="en-US" sz="2000" dirty="0" smtClean="0">
                <a:solidFill>
                  <a:prstClr val="black"/>
                </a:solidFill>
                <a:latin typeface="Colfax Regular"/>
                <a:cs typeface="Colfax Regular"/>
              </a:rPr>
              <a:t>Justice Innovation united with Center for Social Inclusion in 2017 to become the new Race Forward.</a:t>
            </a:r>
            <a:br>
              <a:rPr lang="en-US" sz="2000" dirty="0" smtClean="0">
                <a:solidFill>
                  <a:prstClr val="black"/>
                </a:solidFill>
                <a:latin typeface="Colfax Regular"/>
                <a:cs typeface="Colfax Regular"/>
              </a:rPr>
            </a:br>
            <a:r>
              <a:rPr lang="en-US" sz="2000" dirty="0" smtClean="0">
                <a:solidFill>
                  <a:prstClr val="black"/>
                </a:solidFill>
                <a:latin typeface="Colfax Regular"/>
                <a:cs typeface="Colfax Regular"/>
              </a:rPr>
              <a:t/>
            </a:r>
            <a:br>
              <a:rPr lang="en-US" sz="2000" dirty="0" smtClean="0">
                <a:solidFill>
                  <a:prstClr val="black"/>
                </a:solidFill>
                <a:latin typeface="Colfax Regular"/>
                <a:cs typeface="Colfax Regular"/>
              </a:rPr>
            </a:br>
            <a:r>
              <a:rPr lang="en-US" sz="2000" dirty="0" smtClean="0">
                <a:solidFill>
                  <a:prstClr val="black"/>
                </a:solidFill>
                <a:latin typeface="Colfax Regular"/>
                <a:cs typeface="Colfax Regular"/>
              </a:rPr>
              <a:t>Founded in 1981, Race Forward brings systemic analysis and an innovative </a:t>
            </a:r>
            <a:br>
              <a:rPr lang="en-US" sz="2000" dirty="0" smtClean="0">
                <a:solidFill>
                  <a:prstClr val="black"/>
                </a:solidFill>
                <a:latin typeface="Colfax Regular"/>
                <a:cs typeface="Colfax Regular"/>
              </a:rPr>
            </a:br>
            <a:r>
              <a:rPr lang="en-US" sz="2000" dirty="0" smtClean="0">
                <a:solidFill>
                  <a:prstClr val="black"/>
                </a:solidFill>
                <a:latin typeface="Colfax Regular"/>
                <a:cs typeface="Colfax Regular"/>
              </a:rPr>
              <a:t>approach to complex race issues to help people take effective action toward racial equity. Founded in 2002, CSI catalyzes community, government, and other institutions to dismantle structural racial inequity and create equitable outcomes </a:t>
            </a:r>
            <a:br>
              <a:rPr lang="en-US" sz="2000" dirty="0" smtClean="0">
                <a:solidFill>
                  <a:prstClr val="black"/>
                </a:solidFill>
                <a:latin typeface="Colfax Regular"/>
                <a:cs typeface="Colfax Regular"/>
              </a:rPr>
            </a:br>
            <a:r>
              <a:rPr lang="en-US" sz="2000" dirty="0" smtClean="0">
                <a:solidFill>
                  <a:prstClr val="black"/>
                </a:solidFill>
                <a:latin typeface="Colfax Regular"/>
                <a:cs typeface="Colfax Regular"/>
              </a:rPr>
              <a:t>for all.</a:t>
            </a:r>
            <a:endParaRPr lang="en-US" sz="2000" dirty="0" smtClean="0">
              <a:solidFill>
                <a:srgbClr val="4CB7AD"/>
              </a:solidFill>
              <a:latin typeface="Colfax Regular"/>
              <a:ea typeface="Elena" charset="0"/>
              <a:cs typeface="Colfax Regular"/>
            </a:endParaRPr>
          </a:p>
        </p:txBody>
      </p:sp>
      <p:pic>
        <p:nvPicPr>
          <p:cNvPr id="2" name="Picture 1" descr="GlennAndRink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2410" y="-5500"/>
            <a:ext cx="2673683" cy="1520154"/>
          </a:xfrm>
          <a:prstGeom prst="rect">
            <a:avLst/>
          </a:prstGeom>
        </p:spPr>
      </p:pic>
      <p:pic>
        <p:nvPicPr>
          <p:cNvPr id="3" name="Picture 2" descr="Glasses.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82412" y="3210169"/>
            <a:ext cx="2673684" cy="1520155"/>
          </a:xfrm>
          <a:prstGeom prst="rect">
            <a:avLst/>
          </a:prstGeom>
        </p:spPr>
      </p:pic>
      <p:pic>
        <p:nvPicPr>
          <p:cNvPr id="8" name="Picture 7" descr="Reports.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82412" y="1605351"/>
            <a:ext cx="2673683" cy="1520154"/>
          </a:xfrm>
          <a:prstGeom prst="rect">
            <a:avLst/>
          </a:prstGeom>
        </p:spPr>
      </p:pic>
      <p:pic>
        <p:nvPicPr>
          <p:cNvPr id="7" name="Picture 6" descr="CSIReports2.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485980" y="4835340"/>
            <a:ext cx="2658571" cy="1511562"/>
          </a:xfrm>
          <a:prstGeom prst="rect">
            <a:avLst/>
          </a:prstGeom>
        </p:spPr>
      </p:pic>
    </p:spTree>
    <p:extLst>
      <p:ext uri="{BB962C8B-B14F-4D97-AF65-F5344CB8AC3E}">
        <p14:creationId xmlns:p14="http://schemas.microsoft.com/office/powerpoint/2010/main" val="2180142891"/>
      </p:ext>
    </p:extLst>
  </p:cSld>
  <p:clrMapOvr>
    <a:masterClrMapping/>
  </p:clrMapOvr>
  <p:timing>
    <p:tnLst>
      <p:par>
        <p:cTn xmlns:p14="http://schemas.microsoft.com/office/powerpoint/2010/mai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02 What We Do">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84C6FA7-8EE2-1E49-8A7C-EB4D0C115821}" type="slidenum">
              <a:rPr lang="en-US" smtClean="0">
                <a:solidFill>
                  <a:prstClr val="black">
                    <a:tint val="75000"/>
                  </a:prstClr>
                </a:solidFill>
              </a:rPr>
              <a:pPr/>
              <a:t>‹#›</a:t>
            </a:fld>
            <a:endParaRPr lang="en-US" dirty="0">
              <a:solidFill>
                <a:prstClr val="black">
                  <a:tint val="75000"/>
                </a:prstClr>
              </a:solidFill>
            </a:endParaRPr>
          </a:p>
        </p:txBody>
      </p:sp>
      <p:sp>
        <p:nvSpPr>
          <p:cNvPr id="5" name="Title 1"/>
          <p:cNvSpPr txBox="1">
            <a:spLocks/>
          </p:cNvSpPr>
          <p:nvPr userDrawn="1"/>
        </p:nvSpPr>
        <p:spPr>
          <a:xfrm>
            <a:off x="439391" y="332620"/>
            <a:ext cx="6456362" cy="838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600" b="1" dirty="0" smtClean="0">
                <a:solidFill>
                  <a:prstClr val="black">
                    <a:lumMod val="95000"/>
                    <a:lumOff val="5000"/>
                  </a:prstClr>
                </a:solidFill>
                <a:latin typeface="Colfax Bold"/>
                <a:cs typeface="Colfax Bold"/>
              </a:rPr>
              <a:t>What We Do</a:t>
            </a:r>
            <a:endParaRPr lang="en-US" sz="3600" b="1" dirty="0">
              <a:solidFill>
                <a:prstClr val="black">
                  <a:lumMod val="95000"/>
                  <a:lumOff val="5000"/>
                </a:prstClr>
              </a:solidFill>
              <a:latin typeface="Colfax Bold"/>
              <a:cs typeface="Colfax Bold"/>
            </a:endParaRPr>
          </a:p>
        </p:txBody>
      </p:sp>
      <p:sp>
        <p:nvSpPr>
          <p:cNvPr id="6" name="Content Placeholder 2"/>
          <p:cNvSpPr txBox="1">
            <a:spLocks/>
          </p:cNvSpPr>
          <p:nvPr userDrawn="1"/>
        </p:nvSpPr>
        <p:spPr>
          <a:xfrm>
            <a:off x="425105" y="1377950"/>
            <a:ext cx="5416896" cy="47180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pPr>
            <a:r>
              <a:rPr lang="en-US" sz="2000" dirty="0" smtClean="0">
                <a:solidFill>
                  <a:prstClr val="black"/>
                </a:solidFill>
                <a:latin typeface="Colfax Regular"/>
                <a:cs typeface="Colfax Regular"/>
              </a:rPr>
              <a:t>The new Race Forward is home to the Government Alliance on Race and Equity (GARE), a national network of government working to achieve racial equity and advance opportunities for all. </a:t>
            </a:r>
            <a:br>
              <a:rPr lang="en-US" sz="2000" dirty="0" smtClean="0">
                <a:solidFill>
                  <a:prstClr val="black"/>
                </a:solidFill>
                <a:latin typeface="Colfax Regular"/>
                <a:cs typeface="Colfax Regular"/>
              </a:rPr>
            </a:br>
            <a:r>
              <a:rPr lang="en-US" sz="2000" dirty="0" smtClean="0">
                <a:solidFill>
                  <a:prstClr val="black"/>
                </a:solidFill>
                <a:latin typeface="Colfax Regular"/>
                <a:cs typeface="Colfax Regular"/>
              </a:rPr>
              <a:t/>
            </a:r>
            <a:br>
              <a:rPr lang="en-US" sz="2000" dirty="0" smtClean="0">
                <a:solidFill>
                  <a:prstClr val="black"/>
                </a:solidFill>
                <a:latin typeface="Colfax Regular"/>
                <a:cs typeface="Colfax Regular"/>
              </a:rPr>
            </a:br>
            <a:r>
              <a:rPr lang="en-US" sz="2000" dirty="0" smtClean="0">
                <a:solidFill>
                  <a:prstClr val="black"/>
                </a:solidFill>
                <a:latin typeface="Colfax Regular"/>
                <a:cs typeface="Colfax Regular"/>
              </a:rPr>
              <a:t>Race Forward publishes the daily news site </a:t>
            </a:r>
            <a:r>
              <a:rPr lang="en-US" sz="2000" dirty="0" err="1" smtClean="0">
                <a:solidFill>
                  <a:prstClr val="black"/>
                </a:solidFill>
                <a:latin typeface="Colfax Regular"/>
                <a:cs typeface="Colfax Regular"/>
              </a:rPr>
              <a:t>Colorlines</a:t>
            </a:r>
            <a:r>
              <a:rPr lang="en-US" sz="2000" dirty="0" smtClean="0">
                <a:solidFill>
                  <a:prstClr val="black"/>
                </a:solidFill>
                <a:latin typeface="Colfax Regular"/>
                <a:cs typeface="Colfax Regular"/>
              </a:rPr>
              <a:t> and presents Facing Race, the country’s largest multiracial conference on racial justice.</a:t>
            </a:r>
            <a:endParaRPr lang="en-US" sz="2000" dirty="0">
              <a:solidFill>
                <a:prstClr val="black"/>
              </a:solidFill>
              <a:latin typeface="Colfax Regular"/>
              <a:cs typeface="Colfax Regular"/>
            </a:endParaRPr>
          </a:p>
        </p:txBody>
      </p:sp>
      <p:pic>
        <p:nvPicPr>
          <p:cNvPr id="7" name="Picture 6" descr="ColorlinesIPa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01756" y="0"/>
            <a:ext cx="2654339" cy="1509156"/>
          </a:xfrm>
          <a:prstGeom prst="rect">
            <a:avLst/>
          </a:prstGeom>
        </p:spPr>
      </p:pic>
      <p:pic>
        <p:nvPicPr>
          <p:cNvPr id="8" name="Picture 7" descr="RaceAnd.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01755" y="1618011"/>
            <a:ext cx="2654339" cy="1509156"/>
          </a:xfrm>
          <a:prstGeom prst="rect">
            <a:avLst/>
          </a:prstGeom>
        </p:spPr>
      </p:pic>
      <p:pic>
        <p:nvPicPr>
          <p:cNvPr id="9" name="Picture 8" descr="FacingRac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01755" y="3236022"/>
            <a:ext cx="2654339" cy="1509156"/>
          </a:xfrm>
          <a:prstGeom prst="rect">
            <a:avLst/>
          </a:prstGeom>
        </p:spPr>
      </p:pic>
      <p:pic>
        <p:nvPicPr>
          <p:cNvPr id="2" name="Picture 1" descr="WomanSpeaking.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01756" y="4851255"/>
            <a:ext cx="2654339" cy="1509156"/>
          </a:xfrm>
          <a:prstGeom prst="rect">
            <a:avLst/>
          </a:prstGeom>
        </p:spPr>
      </p:pic>
    </p:spTree>
    <p:extLst>
      <p:ext uri="{BB962C8B-B14F-4D97-AF65-F5344CB8AC3E}">
        <p14:creationId xmlns:p14="http://schemas.microsoft.com/office/powerpoint/2010/main" val="29618565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descr="FiveFunctionsSli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lide Number Placeholder 2"/>
          <p:cNvSpPr>
            <a:spLocks noGrp="1"/>
          </p:cNvSpPr>
          <p:nvPr>
            <p:ph type="sldNum" sz="quarter" idx="10"/>
          </p:nvPr>
        </p:nvSpPr>
        <p:spPr/>
        <p:txBody>
          <a:bodyPr/>
          <a:lstStyle/>
          <a:p>
            <a:fld id="{B84C6FA7-8EE2-1E49-8A7C-EB4D0C115821}" type="slidenum">
              <a:rPr lang="en-US" smtClean="0">
                <a:solidFill>
                  <a:prstClr val="black">
                    <a:tint val="75000"/>
                  </a:prstClr>
                </a:solidFill>
              </a:rPr>
              <a:pPr/>
              <a:t>‹#›</a:t>
            </a:fld>
            <a:endParaRPr lang="en-US" dirty="0">
              <a:solidFill>
                <a:prstClr val="black">
                  <a:tint val="75000"/>
                </a:prstClr>
              </a:solidFill>
            </a:endParaRPr>
          </a:p>
        </p:txBody>
      </p:sp>
      <p:sp>
        <p:nvSpPr>
          <p:cNvPr id="4" name="Title 1"/>
          <p:cNvSpPr txBox="1">
            <a:spLocks/>
          </p:cNvSpPr>
          <p:nvPr userDrawn="1"/>
        </p:nvSpPr>
        <p:spPr>
          <a:xfrm>
            <a:off x="439391" y="332620"/>
            <a:ext cx="6456362" cy="838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600" b="1" dirty="0" smtClean="0">
                <a:solidFill>
                  <a:prstClr val="black">
                    <a:lumMod val="95000"/>
                    <a:lumOff val="5000"/>
                  </a:prstClr>
                </a:solidFill>
                <a:latin typeface="Colfax Bold"/>
                <a:cs typeface="Colfax Bold"/>
              </a:rPr>
              <a:t>Five Functions</a:t>
            </a:r>
            <a:endParaRPr lang="en-US" sz="3600" b="1" dirty="0">
              <a:solidFill>
                <a:prstClr val="black">
                  <a:lumMod val="95000"/>
                  <a:lumOff val="5000"/>
                </a:prstClr>
              </a:solidFill>
              <a:latin typeface="Colfax Bold"/>
              <a:cs typeface="Colfax Bold"/>
            </a:endParaRPr>
          </a:p>
        </p:txBody>
      </p:sp>
      <p:sp>
        <p:nvSpPr>
          <p:cNvPr id="11" name="Rectangle 10"/>
          <p:cNvSpPr/>
          <p:nvPr userDrawn="1"/>
        </p:nvSpPr>
        <p:spPr>
          <a:xfrm>
            <a:off x="785742" y="2032230"/>
            <a:ext cx="2319986" cy="461665"/>
          </a:xfrm>
          <a:prstGeom prst="rect">
            <a:avLst/>
          </a:prstGeom>
        </p:spPr>
        <p:txBody>
          <a:bodyPr wrap="square">
            <a:spAutoFit/>
          </a:bodyPr>
          <a:lstStyle/>
          <a:p>
            <a:pPr defTabSz="457200" fontAlgn="auto">
              <a:spcBef>
                <a:spcPts val="0"/>
              </a:spcBef>
              <a:spcAft>
                <a:spcPts val="0"/>
              </a:spcAft>
              <a:buFont typeface="Arial"/>
              <a:buNone/>
            </a:pPr>
            <a:r>
              <a:rPr lang="en-US" sz="2400" b="1" dirty="0" smtClean="0">
                <a:solidFill>
                  <a:srgbClr val="479AC8">
                    <a:lumMod val="60000"/>
                    <a:lumOff val="40000"/>
                  </a:srgbClr>
                </a:solidFill>
                <a:latin typeface="Colfax Regular"/>
                <a:cs typeface="Colfax Regular"/>
              </a:rPr>
              <a:t>Narrative shift</a:t>
            </a:r>
            <a:endParaRPr lang="en-US" sz="2400" dirty="0">
              <a:solidFill>
                <a:srgbClr val="479AC8">
                  <a:lumMod val="60000"/>
                  <a:lumOff val="40000"/>
                </a:srgbClr>
              </a:solidFill>
              <a:latin typeface="Colfax Regular"/>
              <a:cs typeface="Colfax Regular"/>
            </a:endParaRPr>
          </a:p>
        </p:txBody>
      </p:sp>
      <p:sp>
        <p:nvSpPr>
          <p:cNvPr id="12" name="Rectangle 11"/>
          <p:cNvSpPr/>
          <p:nvPr userDrawn="1"/>
        </p:nvSpPr>
        <p:spPr>
          <a:xfrm>
            <a:off x="6807283" y="3720540"/>
            <a:ext cx="1608543" cy="461665"/>
          </a:xfrm>
          <a:prstGeom prst="rect">
            <a:avLst/>
          </a:prstGeom>
        </p:spPr>
        <p:txBody>
          <a:bodyPr wrap="square">
            <a:spAutoFit/>
          </a:bodyPr>
          <a:lstStyle/>
          <a:p>
            <a:pPr defTabSz="457200" fontAlgn="auto">
              <a:spcBef>
                <a:spcPts val="0"/>
              </a:spcBef>
              <a:spcAft>
                <a:spcPts val="0"/>
              </a:spcAft>
              <a:buFont typeface="Arial"/>
              <a:buNone/>
            </a:pPr>
            <a:r>
              <a:rPr lang="en-US" sz="2400" b="1" dirty="0" smtClean="0">
                <a:solidFill>
                  <a:srgbClr val="479AC8">
                    <a:lumMod val="60000"/>
                    <a:lumOff val="40000"/>
                  </a:srgbClr>
                </a:solidFill>
                <a:latin typeface="Colfax Regular"/>
                <a:cs typeface="Colfax Regular"/>
              </a:rPr>
              <a:t>Research</a:t>
            </a:r>
            <a:endParaRPr lang="en-US" sz="2400" dirty="0">
              <a:solidFill>
                <a:srgbClr val="479AC8">
                  <a:lumMod val="60000"/>
                  <a:lumOff val="40000"/>
                </a:srgbClr>
              </a:solidFill>
              <a:latin typeface="Colfax Regular"/>
              <a:cs typeface="Colfax Regular"/>
            </a:endParaRPr>
          </a:p>
        </p:txBody>
      </p:sp>
      <p:sp>
        <p:nvSpPr>
          <p:cNvPr id="13" name="Rectangle 12"/>
          <p:cNvSpPr/>
          <p:nvPr userDrawn="1"/>
        </p:nvSpPr>
        <p:spPr>
          <a:xfrm>
            <a:off x="3059795" y="5660855"/>
            <a:ext cx="3245215" cy="461665"/>
          </a:xfrm>
          <a:prstGeom prst="rect">
            <a:avLst/>
          </a:prstGeom>
        </p:spPr>
        <p:txBody>
          <a:bodyPr wrap="square">
            <a:spAutoFit/>
          </a:bodyPr>
          <a:lstStyle/>
          <a:p>
            <a:pPr algn="ctr" defTabSz="457200" fontAlgn="auto">
              <a:spcBef>
                <a:spcPts val="0"/>
              </a:spcBef>
              <a:spcAft>
                <a:spcPts val="0"/>
              </a:spcAft>
              <a:buFont typeface="Arial"/>
              <a:buNone/>
            </a:pPr>
            <a:r>
              <a:rPr lang="en-US" sz="2400" b="1" dirty="0" smtClean="0">
                <a:solidFill>
                  <a:srgbClr val="479AC8">
                    <a:lumMod val="60000"/>
                    <a:lumOff val="40000"/>
                  </a:srgbClr>
                </a:solidFill>
                <a:latin typeface="Colfax Regular"/>
                <a:cs typeface="Colfax Regular"/>
              </a:rPr>
              <a:t>Policy Development</a:t>
            </a:r>
            <a:endParaRPr lang="en-US" sz="2400" dirty="0" smtClean="0">
              <a:solidFill>
                <a:srgbClr val="479AC8">
                  <a:lumMod val="60000"/>
                  <a:lumOff val="40000"/>
                </a:srgbClr>
              </a:solidFill>
              <a:latin typeface="Colfax Regular"/>
              <a:cs typeface="Colfax Regular"/>
            </a:endParaRPr>
          </a:p>
        </p:txBody>
      </p:sp>
      <p:sp>
        <p:nvSpPr>
          <p:cNvPr id="14" name="Rectangle 13"/>
          <p:cNvSpPr/>
          <p:nvPr userDrawn="1"/>
        </p:nvSpPr>
        <p:spPr>
          <a:xfrm>
            <a:off x="265547" y="3443501"/>
            <a:ext cx="2290776" cy="1200328"/>
          </a:xfrm>
          <a:prstGeom prst="rect">
            <a:avLst/>
          </a:prstGeom>
        </p:spPr>
        <p:txBody>
          <a:bodyPr wrap="square">
            <a:spAutoFit/>
          </a:bodyPr>
          <a:lstStyle/>
          <a:p>
            <a:pPr algn="r" defTabSz="457200" fontAlgn="auto">
              <a:spcBef>
                <a:spcPts val="0"/>
              </a:spcBef>
              <a:spcAft>
                <a:spcPts val="0"/>
              </a:spcAft>
            </a:pPr>
            <a:r>
              <a:rPr lang="en-US" sz="2400" b="1" dirty="0" smtClean="0">
                <a:solidFill>
                  <a:srgbClr val="479AC8">
                    <a:lumMod val="60000"/>
                    <a:lumOff val="40000"/>
                  </a:srgbClr>
                </a:solidFill>
                <a:latin typeface="Colfax Regular"/>
                <a:cs typeface="Colfax Regular"/>
              </a:rPr>
              <a:t>Movement</a:t>
            </a:r>
            <a:br>
              <a:rPr lang="en-US" sz="2400" b="1" dirty="0" smtClean="0">
                <a:solidFill>
                  <a:srgbClr val="479AC8">
                    <a:lumMod val="60000"/>
                    <a:lumOff val="40000"/>
                  </a:srgbClr>
                </a:solidFill>
                <a:latin typeface="Colfax Regular"/>
                <a:cs typeface="Colfax Regular"/>
              </a:rPr>
            </a:br>
            <a:r>
              <a:rPr lang="en-US" sz="2400" b="1" dirty="0" smtClean="0">
                <a:solidFill>
                  <a:srgbClr val="479AC8">
                    <a:lumMod val="60000"/>
                    <a:lumOff val="40000"/>
                  </a:srgbClr>
                </a:solidFill>
                <a:latin typeface="Colfax Regular"/>
                <a:cs typeface="Colfax Regular"/>
              </a:rPr>
              <a:t>and capacity  	    building</a:t>
            </a:r>
          </a:p>
        </p:txBody>
      </p:sp>
      <p:sp>
        <p:nvSpPr>
          <p:cNvPr id="15" name="Rectangle 14"/>
          <p:cNvSpPr/>
          <p:nvPr userDrawn="1"/>
        </p:nvSpPr>
        <p:spPr>
          <a:xfrm>
            <a:off x="5898606" y="1581975"/>
            <a:ext cx="2655760" cy="1569660"/>
          </a:xfrm>
          <a:prstGeom prst="rect">
            <a:avLst/>
          </a:prstGeom>
        </p:spPr>
        <p:txBody>
          <a:bodyPr wrap="square">
            <a:spAutoFit/>
          </a:bodyPr>
          <a:lstStyle/>
          <a:p>
            <a:pPr defTabSz="457200" fontAlgn="auto">
              <a:spcBef>
                <a:spcPts val="0"/>
              </a:spcBef>
              <a:spcAft>
                <a:spcPts val="0"/>
              </a:spcAft>
              <a:buFont typeface="Arial"/>
              <a:buNone/>
            </a:pPr>
            <a:r>
              <a:rPr lang="en-US" sz="2400" b="1" dirty="0" smtClean="0">
                <a:solidFill>
                  <a:srgbClr val="479AC8">
                    <a:lumMod val="60000"/>
                    <a:lumOff val="40000"/>
                  </a:srgbClr>
                </a:solidFill>
                <a:latin typeface="Colfax Bold"/>
                <a:cs typeface="Colfax Bold"/>
              </a:rPr>
              <a:t>  Transforming </a:t>
            </a:r>
            <a:br>
              <a:rPr lang="en-US" sz="2400" b="1" dirty="0" smtClean="0">
                <a:solidFill>
                  <a:srgbClr val="479AC8">
                    <a:lumMod val="60000"/>
                    <a:lumOff val="40000"/>
                  </a:srgbClr>
                </a:solidFill>
                <a:latin typeface="Colfax Bold"/>
                <a:cs typeface="Colfax Bold"/>
              </a:rPr>
            </a:br>
            <a:r>
              <a:rPr lang="en-US" sz="2400" b="1" dirty="0" smtClean="0">
                <a:solidFill>
                  <a:srgbClr val="479AC8">
                    <a:lumMod val="60000"/>
                    <a:lumOff val="40000"/>
                  </a:srgbClr>
                </a:solidFill>
                <a:latin typeface="Colfax Bold"/>
                <a:cs typeface="Colfax Bold"/>
              </a:rPr>
              <a:t>     institutions </a:t>
            </a:r>
            <a:br>
              <a:rPr lang="en-US" sz="2400" b="1" dirty="0" smtClean="0">
                <a:solidFill>
                  <a:srgbClr val="479AC8">
                    <a:lumMod val="60000"/>
                    <a:lumOff val="40000"/>
                  </a:srgbClr>
                </a:solidFill>
                <a:latin typeface="Colfax Bold"/>
                <a:cs typeface="Colfax Bold"/>
              </a:rPr>
            </a:br>
            <a:r>
              <a:rPr lang="en-US" sz="2400" b="1" dirty="0" smtClean="0">
                <a:solidFill>
                  <a:srgbClr val="479AC8">
                    <a:lumMod val="60000"/>
                    <a:lumOff val="40000"/>
                  </a:srgbClr>
                </a:solidFill>
                <a:latin typeface="Colfax Bold"/>
                <a:cs typeface="Colfax Bold"/>
              </a:rPr>
              <a:t>     and sectors</a:t>
            </a:r>
          </a:p>
          <a:p>
            <a:pPr defTabSz="457200" fontAlgn="auto">
              <a:spcBef>
                <a:spcPts val="0"/>
              </a:spcBef>
              <a:spcAft>
                <a:spcPts val="0"/>
              </a:spcAft>
              <a:buFont typeface="Arial"/>
              <a:buNone/>
            </a:pPr>
            <a:endParaRPr lang="en-US" sz="2400" dirty="0">
              <a:solidFill>
                <a:srgbClr val="479AC8">
                  <a:lumMod val="60000"/>
                  <a:lumOff val="40000"/>
                </a:srgbClr>
              </a:solidFill>
              <a:latin typeface="Colfax Regular"/>
              <a:cs typeface="Colfax Regular"/>
            </a:endParaRPr>
          </a:p>
        </p:txBody>
      </p:sp>
    </p:spTree>
    <p:extLst>
      <p:ext uri="{BB962C8B-B14F-4D97-AF65-F5344CB8AC3E}">
        <p14:creationId xmlns:p14="http://schemas.microsoft.com/office/powerpoint/2010/main" val="42232490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03 Facilitators - 2 with pictures">
    <p:spTree>
      <p:nvGrpSpPr>
        <p:cNvPr id="1" name=""/>
        <p:cNvGrpSpPr/>
        <p:nvPr/>
      </p:nvGrpSpPr>
      <p:grpSpPr>
        <a:xfrm>
          <a:off x="0" y="0"/>
          <a:ext cx="0" cy="0"/>
          <a:chOff x="0" y="0"/>
          <a:chExt cx="0" cy="0"/>
        </a:xfrm>
      </p:grpSpPr>
      <p:sp>
        <p:nvSpPr>
          <p:cNvPr id="15" name="Picture Placeholder 17"/>
          <p:cNvSpPr>
            <a:spLocks noGrp="1"/>
          </p:cNvSpPr>
          <p:nvPr>
            <p:ph type="pic" sz="quarter" idx="20" hasCustomPrompt="1"/>
          </p:nvPr>
        </p:nvSpPr>
        <p:spPr>
          <a:xfrm>
            <a:off x="764594" y="1581090"/>
            <a:ext cx="2069511" cy="1838325"/>
          </a:xfrm>
          <a:prstGeom prst="rect">
            <a:avLst/>
          </a:prstGeom>
        </p:spPr>
        <p:txBody>
          <a:bodyPr/>
          <a:lstStyle>
            <a:lvl1pPr marL="0" indent="0">
              <a:buNone/>
              <a:defRPr sz="1400"/>
            </a:lvl1pPr>
          </a:lstStyle>
          <a:p>
            <a:r>
              <a:rPr lang="en-US" dirty="0" smtClean="0"/>
              <a:t>Click to add picture</a:t>
            </a:r>
            <a:endParaRPr lang="en-US" dirty="0"/>
          </a:p>
        </p:txBody>
      </p:sp>
      <p:sp>
        <p:nvSpPr>
          <p:cNvPr id="14" name="Content Placeholder 2"/>
          <p:cNvSpPr>
            <a:spLocks noGrp="1"/>
          </p:cNvSpPr>
          <p:nvPr>
            <p:ph idx="19" hasCustomPrompt="1"/>
          </p:nvPr>
        </p:nvSpPr>
        <p:spPr>
          <a:xfrm>
            <a:off x="415344" y="308768"/>
            <a:ext cx="8229600" cy="1278063"/>
          </a:xfrm>
          <a:prstGeom prst="rect">
            <a:avLst/>
          </a:prstGeom>
          <a:ln>
            <a:noFill/>
          </a:ln>
        </p:spPr>
        <p:txBody>
          <a:bodyPr/>
          <a:lstStyle>
            <a:lvl1pPr marL="0" indent="0" algn="l">
              <a:buNone/>
              <a:defRPr sz="40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Today’s Facilitators</a:t>
            </a:r>
            <a:endParaRPr lang="en-US" dirty="0"/>
          </a:p>
        </p:txBody>
      </p:sp>
      <p:sp>
        <p:nvSpPr>
          <p:cNvPr id="3" name="Slide Number Placeholder 2"/>
          <p:cNvSpPr>
            <a:spLocks noGrp="1"/>
          </p:cNvSpPr>
          <p:nvPr>
            <p:ph type="sldNum" sz="quarter" idx="10"/>
          </p:nvPr>
        </p:nvSpPr>
        <p:spPr>
          <a:xfrm>
            <a:off x="8506979" y="6410399"/>
            <a:ext cx="630621" cy="359760"/>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sp>
        <p:nvSpPr>
          <p:cNvPr id="10" name="Content Placeholder 2"/>
          <p:cNvSpPr>
            <a:spLocks noGrp="1"/>
          </p:cNvSpPr>
          <p:nvPr>
            <p:ph idx="16" hasCustomPrompt="1"/>
          </p:nvPr>
        </p:nvSpPr>
        <p:spPr>
          <a:xfrm>
            <a:off x="3033071" y="2103123"/>
            <a:ext cx="4718131" cy="1169907"/>
          </a:xfrm>
          <a:prstGeom prst="rect">
            <a:avLst/>
          </a:prstGeom>
          <a:ln>
            <a:noFill/>
          </a:ln>
        </p:spPr>
        <p:txBody>
          <a:bodyPr/>
          <a:lstStyle>
            <a:lvl1pPr marL="0" indent="0" algn="l">
              <a:lnSpc>
                <a:spcPct val="80000"/>
              </a:lnSpc>
              <a:buNone/>
              <a:defRPr sz="2100" b="0"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p>
          <a:p>
            <a:pPr lvl="0"/>
            <a:r>
              <a:rPr lang="en-US" dirty="0" smtClean="0"/>
              <a:t>Race Forward</a:t>
            </a:r>
          </a:p>
        </p:txBody>
      </p:sp>
      <p:sp>
        <p:nvSpPr>
          <p:cNvPr id="11" name="Content Placeholder 2"/>
          <p:cNvSpPr>
            <a:spLocks noGrp="1"/>
          </p:cNvSpPr>
          <p:nvPr>
            <p:ph idx="1" hasCustomPrompt="1"/>
          </p:nvPr>
        </p:nvSpPr>
        <p:spPr>
          <a:xfrm>
            <a:off x="3033071" y="1600606"/>
            <a:ext cx="4718131" cy="431803"/>
          </a:xfrm>
          <a:prstGeom prst="rect">
            <a:avLst/>
          </a:prstGeom>
          <a:ln>
            <a:noFill/>
          </a:ln>
        </p:spPr>
        <p:txBody>
          <a:bodyPr/>
          <a:lstStyle>
            <a:lvl1pPr marL="0" indent="0" algn="l">
              <a:buNone/>
              <a:defRPr sz="28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Add Name</a:t>
            </a:r>
          </a:p>
        </p:txBody>
      </p:sp>
      <p:sp>
        <p:nvSpPr>
          <p:cNvPr id="16" name="Picture Placeholder 17"/>
          <p:cNvSpPr>
            <a:spLocks noGrp="1"/>
          </p:cNvSpPr>
          <p:nvPr>
            <p:ph type="pic" sz="quarter" idx="21" hasCustomPrompt="1"/>
          </p:nvPr>
        </p:nvSpPr>
        <p:spPr>
          <a:xfrm>
            <a:off x="764594" y="3725385"/>
            <a:ext cx="2069511" cy="1838325"/>
          </a:xfrm>
          <a:prstGeom prst="rect">
            <a:avLst/>
          </a:prstGeom>
        </p:spPr>
        <p:txBody>
          <a:bodyPr/>
          <a:lstStyle>
            <a:lvl1pPr marL="0" indent="0">
              <a:buNone/>
              <a:defRPr sz="1400"/>
            </a:lvl1pPr>
          </a:lstStyle>
          <a:p>
            <a:r>
              <a:rPr lang="en-US" dirty="0" smtClean="0"/>
              <a:t>Click to add picture</a:t>
            </a:r>
            <a:endParaRPr lang="en-US" dirty="0"/>
          </a:p>
        </p:txBody>
      </p:sp>
      <p:sp>
        <p:nvSpPr>
          <p:cNvPr id="17" name="Content Placeholder 2"/>
          <p:cNvSpPr>
            <a:spLocks noGrp="1"/>
          </p:cNvSpPr>
          <p:nvPr>
            <p:ph idx="22" hasCustomPrompt="1"/>
          </p:nvPr>
        </p:nvSpPr>
        <p:spPr>
          <a:xfrm>
            <a:off x="3033071" y="4247418"/>
            <a:ext cx="4718131" cy="1169907"/>
          </a:xfrm>
          <a:prstGeom prst="rect">
            <a:avLst/>
          </a:prstGeom>
          <a:ln>
            <a:noFill/>
          </a:ln>
        </p:spPr>
        <p:txBody>
          <a:bodyPr/>
          <a:lstStyle>
            <a:lvl1pPr marL="0" indent="0" algn="l">
              <a:lnSpc>
                <a:spcPct val="80000"/>
              </a:lnSpc>
              <a:buNone/>
              <a:defRPr sz="2100" b="0"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p>
          <a:p>
            <a:pPr lvl="0"/>
            <a:r>
              <a:rPr lang="en-US" dirty="0" smtClean="0"/>
              <a:t>Race Forward</a:t>
            </a:r>
          </a:p>
        </p:txBody>
      </p:sp>
      <p:sp>
        <p:nvSpPr>
          <p:cNvPr id="18" name="Content Placeholder 2"/>
          <p:cNvSpPr>
            <a:spLocks noGrp="1"/>
          </p:cNvSpPr>
          <p:nvPr>
            <p:ph idx="23" hasCustomPrompt="1"/>
          </p:nvPr>
        </p:nvSpPr>
        <p:spPr>
          <a:xfrm>
            <a:off x="3033071" y="3744901"/>
            <a:ext cx="4718131" cy="431803"/>
          </a:xfrm>
          <a:prstGeom prst="rect">
            <a:avLst/>
          </a:prstGeom>
          <a:ln>
            <a:noFill/>
          </a:ln>
        </p:spPr>
        <p:txBody>
          <a:bodyPr/>
          <a:lstStyle>
            <a:lvl1pPr marL="0" indent="0" algn="l">
              <a:buNone/>
              <a:defRPr sz="28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Add Name</a:t>
            </a:r>
          </a:p>
        </p:txBody>
      </p:sp>
    </p:spTree>
    <p:extLst>
      <p:ext uri="{BB962C8B-B14F-4D97-AF65-F5344CB8AC3E}">
        <p14:creationId xmlns:p14="http://schemas.microsoft.com/office/powerpoint/2010/main" val="24506147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03 Facilitators_3 with pictures">
    <p:spTree>
      <p:nvGrpSpPr>
        <p:cNvPr id="1" name=""/>
        <p:cNvGrpSpPr/>
        <p:nvPr/>
      </p:nvGrpSpPr>
      <p:grpSpPr>
        <a:xfrm>
          <a:off x="0" y="0"/>
          <a:ext cx="0" cy="0"/>
          <a:chOff x="0" y="0"/>
          <a:chExt cx="0" cy="0"/>
        </a:xfrm>
      </p:grpSpPr>
      <p:sp>
        <p:nvSpPr>
          <p:cNvPr id="24" name="Content Placeholder 2"/>
          <p:cNvSpPr>
            <a:spLocks noGrp="1"/>
          </p:cNvSpPr>
          <p:nvPr>
            <p:ph idx="19" hasCustomPrompt="1"/>
          </p:nvPr>
        </p:nvSpPr>
        <p:spPr>
          <a:xfrm>
            <a:off x="455448" y="322136"/>
            <a:ext cx="8229600" cy="1278063"/>
          </a:xfrm>
          <a:prstGeom prst="rect">
            <a:avLst/>
          </a:prstGeom>
          <a:ln>
            <a:noFill/>
          </a:ln>
        </p:spPr>
        <p:txBody>
          <a:bodyPr/>
          <a:lstStyle>
            <a:lvl1pPr marL="0" indent="0" algn="l">
              <a:buNone/>
              <a:defRPr sz="40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Today’s Facilitators</a:t>
            </a:r>
            <a:endParaRPr lang="en-US" dirty="0"/>
          </a:p>
        </p:txBody>
      </p:sp>
      <p:sp>
        <p:nvSpPr>
          <p:cNvPr id="21" name="Content Placeholder 2"/>
          <p:cNvSpPr>
            <a:spLocks noGrp="1"/>
          </p:cNvSpPr>
          <p:nvPr>
            <p:ph idx="16" hasCustomPrompt="1"/>
          </p:nvPr>
        </p:nvSpPr>
        <p:spPr>
          <a:xfrm>
            <a:off x="483856" y="4087648"/>
            <a:ext cx="2537407" cy="1169907"/>
          </a:xfrm>
          <a:prstGeom prst="rect">
            <a:avLst/>
          </a:prstGeom>
          <a:ln>
            <a:noFill/>
          </a:ln>
        </p:spPr>
        <p:txBody>
          <a:bodyPr/>
          <a:lstStyle>
            <a:lvl1pPr marL="0" indent="0">
              <a:lnSpc>
                <a:spcPct val="80000"/>
              </a:lnSpc>
              <a:buNone/>
              <a:defRPr sz="1800" b="0"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p>
          <a:p>
            <a:pPr lvl="0"/>
            <a:r>
              <a:rPr lang="en-US" dirty="0" smtClean="0"/>
              <a:t>Race Forward</a:t>
            </a:r>
          </a:p>
        </p:txBody>
      </p:sp>
      <p:sp>
        <p:nvSpPr>
          <p:cNvPr id="14" name="Content Placeholder 2"/>
          <p:cNvSpPr>
            <a:spLocks noGrp="1"/>
          </p:cNvSpPr>
          <p:nvPr>
            <p:ph idx="1" hasCustomPrompt="1"/>
          </p:nvPr>
        </p:nvSpPr>
        <p:spPr>
          <a:xfrm>
            <a:off x="483856" y="3289798"/>
            <a:ext cx="2537407" cy="787570"/>
          </a:xfrm>
          <a:prstGeom prst="rect">
            <a:avLst/>
          </a:prstGeom>
          <a:ln>
            <a:noFill/>
          </a:ln>
        </p:spPr>
        <p:txBody>
          <a:bodyPr anchor="t"/>
          <a:lstStyle>
            <a:lvl1pPr marL="0" indent="0">
              <a:lnSpc>
                <a:spcPct val="80000"/>
              </a:lnSpc>
              <a:buNone/>
              <a:defRPr sz="24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Add </a:t>
            </a:r>
            <a:br>
              <a:rPr lang="en-US" dirty="0" smtClean="0"/>
            </a:br>
            <a:r>
              <a:rPr lang="en-US" dirty="0" smtClean="0"/>
              <a:t>Name</a:t>
            </a:r>
          </a:p>
        </p:txBody>
      </p:sp>
      <p:sp>
        <p:nvSpPr>
          <p:cNvPr id="15" name="Content Placeholder 2"/>
          <p:cNvSpPr>
            <a:spLocks noGrp="1"/>
          </p:cNvSpPr>
          <p:nvPr>
            <p:ph idx="14" hasCustomPrompt="1"/>
          </p:nvPr>
        </p:nvSpPr>
        <p:spPr>
          <a:xfrm>
            <a:off x="3341472" y="3296311"/>
            <a:ext cx="2513895" cy="781057"/>
          </a:xfrm>
          <a:prstGeom prst="rect">
            <a:avLst/>
          </a:prstGeom>
          <a:ln>
            <a:noFill/>
          </a:ln>
        </p:spPr>
        <p:txBody>
          <a:bodyPr anchor="t"/>
          <a:lstStyle>
            <a:lvl1pPr marL="0" indent="0">
              <a:lnSpc>
                <a:spcPct val="80000"/>
              </a:lnSpc>
              <a:buNone/>
              <a:defRPr sz="24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Add </a:t>
            </a:r>
            <a:br>
              <a:rPr lang="en-US" dirty="0" smtClean="0"/>
            </a:br>
            <a:r>
              <a:rPr lang="en-US" dirty="0" smtClean="0"/>
              <a:t>Name</a:t>
            </a:r>
          </a:p>
        </p:txBody>
      </p:sp>
      <p:sp>
        <p:nvSpPr>
          <p:cNvPr id="20" name="Content Placeholder 2"/>
          <p:cNvSpPr>
            <a:spLocks noGrp="1"/>
          </p:cNvSpPr>
          <p:nvPr>
            <p:ph idx="15" hasCustomPrompt="1"/>
          </p:nvPr>
        </p:nvSpPr>
        <p:spPr>
          <a:xfrm>
            <a:off x="6149365" y="3282601"/>
            <a:ext cx="2535683" cy="794767"/>
          </a:xfrm>
          <a:prstGeom prst="rect">
            <a:avLst/>
          </a:prstGeom>
          <a:ln>
            <a:noFill/>
          </a:ln>
        </p:spPr>
        <p:txBody>
          <a:bodyPr anchor="t"/>
          <a:lstStyle>
            <a:lvl1pPr marL="0" indent="0">
              <a:lnSpc>
                <a:spcPct val="80000"/>
              </a:lnSpc>
              <a:buNone/>
              <a:defRPr sz="24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Add </a:t>
            </a:r>
            <a:br>
              <a:rPr lang="en-US" dirty="0" smtClean="0"/>
            </a:br>
            <a:r>
              <a:rPr lang="en-US" dirty="0" smtClean="0"/>
              <a:t>Name</a:t>
            </a:r>
          </a:p>
        </p:txBody>
      </p:sp>
      <p:sp>
        <p:nvSpPr>
          <p:cNvPr id="3" name="Slide Number Placeholder 2"/>
          <p:cNvSpPr>
            <a:spLocks noGrp="1"/>
          </p:cNvSpPr>
          <p:nvPr>
            <p:ph type="sldNum" sz="quarter" idx="10"/>
          </p:nvPr>
        </p:nvSpPr>
        <p:spPr>
          <a:xfrm>
            <a:off x="8520347" y="6397031"/>
            <a:ext cx="630621" cy="359760"/>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sp>
        <p:nvSpPr>
          <p:cNvPr id="5" name="Picture Placeholder 17"/>
          <p:cNvSpPr>
            <a:spLocks noGrp="1"/>
          </p:cNvSpPr>
          <p:nvPr>
            <p:ph type="pic" sz="quarter" idx="12" hasCustomPrompt="1"/>
          </p:nvPr>
        </p:nvSpPr>
        <p:spPr>
          <a:xfrm>
            <a:off x="483856" y="1310881"/>
            <a:ext cx="2069511" cy="1838325"/>
          </a:xfrm>
          <a:prstGeom prst="rect">
            <a:avLst/>
          </a:prstGeom>
        </p:spPr>
        <p:txBody>
          <a:bodyPr/>
          <a:lstStyle>
            <a:lvl1pPr marL="0" indent="0">
              <a:buNone/>
              <a:defRPr sz="1400"/>
            </a:lvl1pPr>
          </a:lstStyle>
          <a:p>
            <a:r>
              <a:rPr lang="en-US" dirty="0" smtClean="0"/>
              <a:t>Click to add picture</a:t>
            </a:r>
            <a:endParaRPr lang="en-US" dirty="0"/>
          </a:p>
        </p:txBody>
      </p:sp>
      <p:sp>
        <p:nvSpPr>
          <p:cNvPr id="22" name="Content Placeholder 2"/>
          <p:cNvSpPr>
            <a:spLocks noGrp="1"/>
          </p:cNvSpPr>
          <p:nvPr>
            <p:ph idx="17" hasCustomPrompt="1"/>
          </p:nvPr>
        </p:nvSpPr>
        <p:spPr>
          <a:xfrm>
            <a:off x="3341473" y="4087648"/>
            <a:ext cx="2513894" cy="1169907"/>
          </a:xfrm>
          <a:prstGeom prst="rect">
            <a:avLst/>
          </a:prstGeom>
          <a:ln>
            <a:noFill/>
          </a:ln>
        </p:spPr>
        <p:txBody>
          <a:bodyPr/>
          <a:lstStyle>
            <a:lvl1pPr marL="0" indent="0">
              <a:lnSpc>
                <a:spcPct val="80000"/>
              </a:lnSpc>
              <a:buNone/>
              <a:defRPr sz="1800" b="0"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p>
          <a:p>
            <a:pPr lvl="0"/>
            <a:r>
              <a:rPr lang="en-US" dirty="0" smtClean="0"/>
              <a:t>Race Forward</a:t>
            </a:r>
          </a:p>
        </p:txBody>
      </p:sp>
      <p:sp>
        <p:nvSpPr>
          <p:cNvPr id="23" name="Content Placeholder 2"/>
          <p:cNvSpPr>
            <a:spLocks noGrp="1"/>
          </p:cNvSpPr>
          <p:nvPr>
            <p:ph idx="18" hasCustomPrompt="1"/>
          </p:nvPr>
        </p:nvSpPr>
        <p:spPr>
          <a:xfrm>
            <a:off x="6149365" y="4087648"/>
            <a:ext cx="2535683" cy="1169907"/>
          </a:xfrm>
          <a:prstGeom prst="rect">
            <a:avLst/>
          </a:prstGeom>
          <a:ln>
            <a:noFill/>
          </a:ln>
        </p:spPr>
        <p:txBody>
          <a:bodyPr/>
          <a:lstStyle>
            <a:lvl1pPr marL="0" indent="0">
              <a:lnSpc>
                <a:spcPct val="80000"/>
              </a:lnSpc>
              <a:buNone/>
              <a:defRPr sz="1800" b="0"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p>
          <a:p>
            <a:pPr lvl="0"/>
            <a:r>
              <a:rPr lang="en-US" dirty="0" smtClean="0"/>
              <a:t>Race Forward</a:t>
            </a:r>
          </a:p>
        </p:txBody>
      </p:sp>
      <p:sp>
        <p:nvSpPr>
          <p:cNvPr id="16" name="Picture Placeholder 17"/>
          <p:cNvSpPr>
            <a:spLocks noGrp="1"/>
          </p:cNvSpPr>
          <p:nvPr>
            <p:ph type="pic" sz="quarter" idx="20" hasCustomPrompt="1"/>
          </p:nvPr>
        </p:nvSpPr>
        <p:spPr>
          <a:xfrm>
            <a:off x="3357139" y="1310881"/>
            <a:ext cx="2069511" cy="1838325"/>
          </a:xfrm>
          <a:prstGeom prst="rect">
            <a:avLst/>
          </a:prstGeom>
        </p:spPr>
        <p:txBody>
          <a:bodyPr/>
          <a:lstStyle>
            <a:lvl1pPr marL="0" indent="0">
              <a:buNone/>
              <a:defRPr sz="1400"/>
            </a:lvl1pPr>
          </a:lstStyle>
          <a:p>
            <a:r>
              <a:rPr lang="en-US" dirty="0" smtClean="0"/>
              <a:t>Click to add picture</a:t>
            </a:r>
            <a:endParaRPr lang="en-US" dirty="0"/>
          </a:p>
        </p:txBody>
      </p:sp>
      <p:sp>
        <p:nvSpPr>
          <p:cNvPr id="17" name="Picture Placeholder 17"/>
          <p:cNvSpPr>
            <a:spLocks noGrp="1"/>
          </p:cNvSpPr>
          <p:nvPr>
            <p:ph type="pic" sz="quarter" idx="21" hasCustomPrompt="1"/>
          </p:nvPr>
        </p:nvSpPr>
        <p:spPr>
          <a:xfrm>
            <a:off x="6149365" y="1311381"/>
            <a:ext cx="2069511" cy="1838325"/>
          </a:xfrm>
          <a:prstGeom prst="rect">
            <a:avLst/>
          </a:prstGeom>
        </p:spPr>
        <p:txBody>
          <a:bodyPr/>
          <a:lstStyle>
            <a:lvl1pPr marL="0" indent="0">
              <a:buNone/>
              <a:defRPr sz="1400"/>
            </a:lvl1pPr>
          </a:lstStyle>
          <a:p>
            <a:r>
              <a:rPr lang="en-US" dirty="0" smtClean="0"/>
              <a:t>Click to add picture</a:t>
            </a:r>
            <a:endParaRPr lang="en-US" dirty="0"/>
          </a:p>
        </p:txBody>
      </p:sp>
    </p:spTree>
    <p:extLst>
      <p:ext uri="{BB962C8B-B14F-4D97-AF65-F5344CB8AC3E}">
        <p14:creationId xmlns:p14="http://schemas.microsoft.com/office/powerpoint/2010/main" val="32876957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03 Facilitators- No pictures">
    <p:spTree>
      <p:nvGrpSpPr>
        <p:cNvPr id="1" name=""/>
        <p:cNvGrpSpPr/>
        <p:nvPr/>
      </p:nvGrpSpPr>
      <p:grpSpPr>
        <a:xfrm>
          <a:off x="0" y="0"/>
          <a:ext cx="0" cy="0"/>
          <a:chOff x="0" y="0"/>
          <a:chExt cx="0" cy="0"/>
        </a:xfrm>
      </p:grpSpPr>
      <p:sp>
        <p:nvSpPr>
          <p:cNvPr id="8" name="Content Placeholder 2"/>
          <p:cNvSpPr>
            <a:spLocks noGrp="1"/>
          </p:cNvSpPr>
          <p:nvPr>
            <p:ph idx="19" hasCustomPrompt="1"/>
          </p:nvPr>
        </p:nvSpPr>
        <p:spPr>
          <a:xfrm>
            <a:off x="455448" y="322136"/>
            <a:ext cx="8229600" cy="1278063"/>
          </a:xfrm>
          <a:prstGeom prst="rect">
            <a:avLst/>
          </a:prstGeom>
          <a:ln>
            <a:noFill/>
          </a:ln>
        </p:spPr>
        <p:txBody>
          <a:bodyPr/>
          <a:lstStyle>
            <a:lvl1pPr marL="0" indent="0" algn="ctr">
              <a:buNone/>
              <a:defRPr sz="40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Today’s Facilitators</a:t>
            </a:r>
            <a:endParaRPr lang="en-US" dirty="0"/>
          </a:p>
        </p:txBody>
      </p:sp>
      <p:sp>
        <p:nvSpPr>
          <p:cNvPr id="9" name="Content Placeholder 2"/>
          <p:cNvSpPr>
            <a:spLocks noGrp="1"/>
          </p:cNvSpPr>
          <p:nvPr>
            <p:ph idx="16" hasCustomPrompt="1"/>
          </p:nvPr>
        </p:nvSpPr>
        <p:spPr>
          <a:xfrm>
            <a:off x="455448" y="2105620"/>
            <a:ext cx="8229600" cy="862169"/>
          </a:xfrm>
          <a:prstGeom prst="rect">
            <a:avLst/>
          </a:prstGeom>
          <a:ln>
            <a:noFill/>
          </a:ln>
        </p:spPr>
        <p:txBody>
          <a:bodyPr/>
          <a:lstStyle>
            <a:lvl1pPr marL="0" indent="0" algn="ctr">
              <a:lnSpc>
                <a:spcPct val="70000"/>
              </a:lnSpc>
              <a:buNone/>
              <a:defRPr sz="2100" b="0"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p>
          <a:p>
            <a:pPr lvl="0"/>
            <a:r>
              <a:rPr lang="en-US" dirty="0" smtClean="0"/>
              <a:t>Race Forward</a:t>
            </a:r>
          </a:p>
        </p:txBody>
      </p:sp>
      <p:sp>
        <p:nvSpPr>
          <p:cNvPr id="10" name="Content Placeholder 2"/>
          <p:cNvSpPr>
            <a:spLocks noGrp="1"/>
          </p:cNvSpPr>
          <p:nvPr>
            <p:ph idx="1" hasCustomPrompt="1"/>
          </p:nvPr>
        </p:nvSpPr>
        <p:spPr>
          <a:xfrm>
            <a:off x="455448" y="1562999"/>
            <a:ext cx="8229600" cy="431803"/>
          </a:xfrm>
          <a:prstGeom prst="rect">
            <a:avLst/>
          </a:prstGeom>
          <a:ln>
            <a:noFill/>
          </a:ln>
        </p:spPr>
        <p:txBody>
          <a:bodyPr/>
          <a:lstStyle>
            <a:lvl1pPr marL="0" indent="0" algn="ctr">
              <a:buNone/>
              <a:defRPr sz="28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Add Name</a:t>
            </a:r>
          </a:p>
        </p:txBody>
      </p:sp>
      <p:sp>
        <p:nvSpPr>
          <p:cNvPr id="11" name="Content Placeholder 2"/>
          <p:cNvSpPr>
            <a:spLocks noGrp="1"/>
          </p:cNvSpPr>
          <p:nvPr>
            <p:ph idx="20" hasCustomPrompt="1"/>
          </p:nvPr>
        </p:nvSpPr>
        <p:spPr>
          <a:xfrm>
            <a:off x="455448" y="3714910"/>
            <a:ext cx="8229600" cy="831492"/>
          </a:xfrm>
          <a:prstGeom prst="rect">
            <a:avLst/>
          </a:prstGeom>
          <a:ln>
            <a:noFill/>
          </a:ln>
        </p:spPr>
        <p:txBody>
          <a:bodyPr/>
          <a:lstStyle>
            <a:lvl1pPr marL="0" indent="0" algn="ctr">
              <a:lnSpc>
                <a:spcPct val="70000"/>
              </a:lnSpc>
              <a:buNone/>
              <a:defRPr sz="2100" b="0"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p>
          <a:p>
            <a:pPr lvl="0"/>
            <a:r>
              <a:rPr lang="en-US" dirty="0" smtClean="0"/>
              <a:t>Race Forward</a:t>
            </a:r>
          </a:p>
        </p:txBody>
      </p:sp>
      <p:sp>
        <p:nvSpPr>
          <p:cNvPr id="12" name="Content Placeholder 2"/>
          <p:cNvSpPr>
            <a:spLocks noGrp="1"/>
          </p:cNvSpPr>
          <p:nvPr>
            <p:ph idx="21" hasCustomPrompt="1"/>
          </p:nvPr>
        </p:nvSpPr>
        <p:spPr>
          <a:xfrm>
            <a:off x="455448" y="3172288"/>
            <a:ext cx="8229600" cy="431803"/>
          </a:xfrm>
          <a:prstGeom prst="rect">
            <a:avLst/>
          </a:prstGeom>
          <a:ln>
            <a:noFill/>
          </a:ln>
        </p:spPr>
        <p:txBody>
          <a:bodyPr/>
          <a:lstStyle>
            <a:lvl1pPr marL="0" indent="0" algn="ctr">
              <a:buNone/>
              <a:defRPr sz="28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Add Name</a:t>
            </a:r>
          </a:p>
        </p:txBody>
      </p:sp>
      <p:sp>
        <p:nvSpPr>
          <p:cNvPr id="13" name="Slide Number Placeholder 2"/>
          <p:cNvSpPr>
            <a:spLocks noGrp="1"/>
          </p:cNvSpPr>
          <p:nvPr>
            <p:ph type="sldNum" sz="quarter" idx="10"/>
          </p:nvPr>
        </p:nvSpPr>
        <p:spPr>
          <a:xfrm>
            <a:off x="8506979" y="6423767"/>
            <a:ext cx="630621" cy="359760"/>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sp>
        <p:nvSpPr>
          <p:cNvPr id="14" name="Content Placeholder 2"/>
          <p:cNvSpPr>
            <a:spLocks noGrp="1"/>
          </p:cNvSpPr>
          <p:nvPr>
            <p:ph idx="22" hasCustomPrompt="1"/>
          </p:nvPr>
        </p:nvSpPr>
        <p:spPr>
          <a:xfrm>
            <a:off x="455448" y="5264112"/>
            <a:ext cx="8229600" cy="831492"/>
          </a:xfrm>
          <a:prstGeom prst="rect">
            <a:avLst/>
          </a:prstGeom>
          <a:ln>
            <a:noFill/>
          </a:ln>
        </p:spPr>
        <p:txBody>
          <a:bodyPr/>
          <a:lstStyle>
            <a:lvl1pPr marL="0" indent="0" algn="ctr">
              <a:lnSpc>
                <a:spcPct val="70000"/>
              </a:lnSpc>
              <a:buNone/>
              <a:defRPr sz="2100" b="0"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Title,</a:t>
            </a:r>
          </a:p>
          <a:p>
            <a:pPr lvl="0"/>
            <a:r>
              <a:rPr lang="en-US" dirty="0" smtClean="0"/>
              <a:t>Race Forward</a:t>
            </a:r>
          </a:p>
        </p:txBody>
      </p:sp>
      <p:sp>
        <p:nvSpPr>
          <p:cNvPr id="15" name="Content Placeholder 2"/>
          <p:cNvSpPr>
            <a:spLocks noGrp="1"/>
          </p:cNvSpPr>
          <p:nvPr>
            <p:ph idx="23" hasCustomPrompt="1"/>
          </p:nvPr>
        </p:nvSpPr>
        <p:spPr>
          <a:xfrm>
            <a:off x="455448" y="4721490"/>
            <a:ext cx="8229600" cy="431803"/>
          </a:xfrm>
          <a:prstGeom prst="rect">
            <a:avLst/>
          </a:prstGeom>
          <a:ln>
            <a:noFill/>
          </a:ln>
        </p:spPr>
        <p:txBody>
          <a:bodyPr/>
          <a:lstStyle>
            <a:lvl1pPr marL="0" indent="0" algn="ctr">
              <a:buNone/>
              <a:defRPr sz="28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Add Name</a:t>
            </a:r>
          </a:p>
        </p:txBody>
      </p:sp>
    </p:spTree>
    <p:extLst>
      <p:ext uri="{BB962C8B-B14F-4D97-AF65-F5344CB8AC3E}">
        <p14:creationId xmlns:p14="http://schemas.microsoft.com/office/powerpoint/2010/main" val="4266660332"/>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BC7EACE-C3E7-469A-B751-7B0FF5861DAD}" type="datetimeFigureOut">
              <a:rPr lang="en-US" smtClean="0"/>
              <a:pPr>
                <a:defRPr/>
              </a:pPr>
              <a:t>9/29/17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135E04A-099C-4969-B018-C8634CAE93BD}" type="slidenum">
              <a:rPr lang="en-US" smtClean="0"/>
              <a:pPr>
                <a:defRPr/>
              </a:pPr>
              <a:t>‹#›</a:t>
            </a:fld>
            <a:endParaRPr lang="en-US" dirty="0"/>
          </a:p>
        </p:txBody>
      </p:sp>
    </p:spTree>
    <p:extLst>
      <p:ext uri="{BB962C8B-B14F-4D97-AF65-F5344CB8AC3E}">
        <p14:creationId xmlns:p14="http://schemas.microsoft.com/office/powerpoint/2010/main" val="34779869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04 Desired Outcomes UNEDITABLE">
    <p:spTree>
      <p:nvGrpSpPr>
        <p:cNvPr id="1" name=""/>
        <p:cNvGrpSpPr/>
        <p:nvPr/>
      </p:nvGrpSpPr>
      <p:grpSpPr>
        <a:xfrm>
          <a:off x="0" y="0"/>
          <a:ext cx="0" cy="0"/>
          <a:chOff x="0" y="0"/>
          <a:chExt cx="0" cy="0"/>
        </a:xfrm>
      </p:grpSpPr>
      <p:sp>
        <p:nvSpPr>
          <p:cNvPr id="6" name="Title 1"/>
          <p:cNvSpPr txBox="1">
            <a:spLocks/>
          </p:cNvSpPr>
          <p:nvPr userDrawn="1"/>
        </p:nvSpPr>
        <p:spPr>
          <a:xfrm>
            <a:off x="452611" y="268046"/>
            <a:ext cx="7513637" cy="79216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4000" b="1" dirty="0" smtClean="0">
                <a:solidFill>
                  <a:prstClr val="black">
                    <a:lumMod val="95000"/>
                    <a:lumOff val="5000"/>
                  </a:prstClr>
                </a:solidFill>
                <a:latin typeface="Colfax" charset="0"/>
                <a:ea typeface="Osaka" charset="0"/>
                <a:cs typeface="Osaka" charset="0"/>
              </a:rPr>
              <a:t>Desired Outcomes</a:t>
            </a:r>
            <a:endParaRPr lang="en-US" sz="4000" b="1" dirty="0">
              <a:solidFill>
                <a:prstClr val="black">
                  <a:lumMod val="95000"/>
                  <a:lumOff val="5000"/>
                </a:prstClr>
              </a:solidFill>
            </a:endParaRPr>
          </a:p>
        </p:txBody>
      </p:sp>
      <p:sp>
        <p:nvSpPr>
          <p:cNvPr id="3" name="Slide Number Placeholder 2"/>
          <p:cNvSpPr>
            <a:spLocks noGrp="1"/>
          </p:cNvSpPr>
          <p:nvPr>
            <p:ph type="sldNum" sz="quarter" idx="10"/>
          </p:nvPr>
        </p:nvSpPr>
        <p:spPr>
          <a:xfrm>
            <a:off x="8506979" y="6423767"/>
            <a:ext cx="630621" cy="359760"/>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sp>
        <p:nvSpPr>
          <p:cNvPr id="8" name="TextBox 7"/>
          <p:cNvSpPr txBox="1"/>
          <p:nvPr userDrawn="1"/>
        </p:nvSpPr>
        <p:spPr>
          <a:xfrm>
            <a:off x="452611" y="1511180"/>
            <a:ext cx="8199437" cy="3046988"/>
          </a:xfrm>
          <a:prstGeom prst="rect">
            <a:avLst/>
          </a:prstGeom>
          <a:noFill/>
        </p:spPr>
        <p:txBody>
          <a:bodyPr wrap="square" rtlCol="0">
            <a:spAutoFit/>
          </a:bodyPr>
          <a:lstStyle/>
          <a:p>
            <a:pPr marL="227013" indent="-227013" defTabSz="457200" fontAlgn="auto">
              <a:spcBef>
                <a:spcPts val="0"/>
              </a:spcBef>
              <a:spcAft>
                <a:spcPts val="0"/>
              </a:spcAft>
              <a:buFont typeface="Arial"/>
              <a:buChar char="•"/>
            </a:pPr>
            <a:r>
              <a:rPr lang="en-US" sz="2400" dirty="0" smtClean="0">
                <a:solidFill>
                  <a:prstClr val="black"/>
                </a:solidFill>
                <a:latin typeface="Colfax Regular"/>
                <a:cs typeface="Colfax Regular"/>
              </a:rPr>
              <a:t>Common language for talking about equity and inclusion</a:t>
            </a:r>
            <a:br>
              <a:rPr lang="en-US" sz="2400" dirty="0" smtClean="0">
                <a:solidFill>
                  <a:prstClr val="black"/>
                </a:solidFill>
                <a:latin typeface="Colfax Regular"/>
                <a:cs typeface="Colfax Regular"/>
              </a:rPr>
            </a:br>
            <a:endParaRPr lang="en-US" sz="2400" dirty="0" smtClean="0">
              <a:solidFill>
                <a:prstClr val="black"/>
              </a:solidFill>
              <a:latin typeface="Colfax Regular"/>
              <a:cs typeface="Colfax Regular"/>
            </a:endParaRPr>
          </a:p>
          <a:p>
            <a:pPr marL="227013" indent="-227013" defTabSz="457200" fontAlgn="auto">
              <a:spcBef>
                <a:spcPts val="0"/>
              </a:spcBef>
              <a:spcAft>
                <a:spcPts val="0"/>
              </a:spcAft>
              <a:buFont typeface="Arial"/>
              <a:buChar char="•"/>
            </a:pPr>
            <a:r>
              <a:rPr lang="en-US" sz="2400" dirty="0" smtClean="0">
                <a:solidFill>
                  <a:prstClr val="black"/>
                </a:solidFill>
                <a:latin typeface="Colfax Regular"/>
                <a:cs typeface="Colfax Regular"/>
              </a:rPr>
              <a:t>Shared analysis and concepts for examining and working toward racial justice</a:t>
            </a:r>
            <a:br>
              <a:rPr lang="en-US" sz="2400" dirty="0" smtClean="0">
                <a:solidFill>
                  <a:prstClr val="black"/>
                </a:solidFill>
                <a:latin typeface="Colfax Regular"/>
                <a:cs typeface="Colfax Regular"/>
              </a:rPr>
            </a:br>
            <a:endParaRPr lang="en-US" sz="2400" dirty="0" smtClean="0">
              <a:solidFill>
                <a:prstClr val="black"/>
              </a:solidFill>
              <a:latin typeface="Colfax Regular"/>
              <a:cs typeface="Colfax Regular"/>
            </a:endParaRPr>
          </a:p>
          <a:p>
            <a:pPr marL="227013" indent="-227013" defTabSz="457200" fontAlgn="auto">
              <a:spcBef>
                <a:spcPts val="0"/>
              </a:spcBef>
              <a:spcAft>
                <a:spcPts val="0"/>
              </a:spcAft>
              <a:buFont typeface="Arial"/>
              <a:buChar char="•"/>
            </a:pPr>
            <a:r>
              <a:rPr lang="en-US" sz="2400" dirty="0" smtClean="0">
                <a:solidFill>
                  <a:prstClr val="black"/>
                </a:solidFill>
                <a:latin typeface="Colfax Regular"/>
                <a:cs typeface="Colfax Regular"/>
              </a:rPr>
              <a:t>Tools for identifying next steps in applying a race equity lens to your work.</a:t>
            </a:r>
            <a:endParaRPr lang="en-US" sz="2400" dirty="0">
              <a:solidFill>
                <a:prstClr val="black"/>
              </a:solidFill>
              <a:latin typeface="Colfax Regular"/>
              <a:cs typeface="Colfax Regular"/>
            </a:endParaRPr>
          </a:p>
        </p:txBody>
      </p:sp>
    </p:spTree>
    <p:extLst>
      <p:ext uri="{BB962C8B-B14F-4D97-AF65-F5344CB8AC3E}">
        <p14:creationId xmlns:p14="http://schemas.microsoft.com/office/powerpoint/2010/main" val="13517222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04 Desired Outcomes EDI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vert="horz"/>
          <a:lstStyle>
            <a:lvl1pPr algn="l">
              <a:defRPr sz="4000" b="0" i="0">
                <a:latin typeface="Colfax Bold"/>
                <a:cs typeface="Colfax Bold"/>
              </a:defRPr>
            </a:lvl1pPr>
          </a:lstStyle>
          <a:p>
            <a:r>
              <a:rPr lang="en-US" sz="4000" b="1" dirty="0" smtClean="0">
                <a:solidFill>
                  <a:schemeClr val="tx1">
                    <a:lumMod val="95000"/>
                    <a:lumOff val="5000"/>
                  </a:schemeClr>
                </a:solidFill>
                <a:latin typeface="Colfax" charset="0"/>
                <a:ea typeface="Osaka" charset="0"/>
                <a:cs typeface="Osaka" charset="0"/>
              </a:rPr>
              <a:t>Desired</a:t>
            </a:r>
            <a:r>
              <a:rPr lang="en-US" b="1" dirty="0" smtClean="0">
                <a:solidFill>
                  <a:schemeClr val="tx1">
                    <a:lumMod val="95000"/>
                    <a:lumOff val="5000"/>
                  </a:schemeClr>
                </a:solidFill>
                <a:latin typeface="Colfax" charset="0"/>
                <a:ea typeface="Osaka" charset="0"/>
                <a:cs typeface="Osaka" charset="0"/>
              </a:rPr>
              <a:t> Outcomes</a:t>
            </a:r>
            <a:endParaRPr lang="en-US" b="1" dirty="0">
              <a:solidFill>
                <a:schemeClr val="tx1">
                  <a:lumMod val="95000"/>
                  <a:lumOff val="5000"/>
                </a:schemeClr>
              </a:solidFill>
            </a:endParaRPr>
          </a:p>
        </p:txBody>
      </p:sp>
      <p:sp>
        <p:nvSpPr>
          <p:cNvPr id="7" name="Content Placeholder 2"/>
          <p:cNvSpPr>
            <a:spLocks noGrp="1"/>
          </p:cNvSpPr>
          <p:nvPr>
            <p:ph idx="1" hasCustomPrompt="1"/>
          </p:nvPr>
        </p:nvSpPr>
        <p:spPr>
          <a:xfrm>
            <a:off x="457200" y="1503195"/>
            <a:ext cx="8218154" cy="4525963"/>
          </a:xfrm>
          <a:prstGeom prst="rect">
            <a:avLst/>
          </a:prstGeom>
        </p:spPr>
        <p:txBody>
          <a:bodyPr>
            <a:normAutofit/>
          </a:bodyPr>
          <a:lstStyle>
            <a:lvl1pPr marL="227013" indent="-227013">
              <a:buFont typeface="Arial"/>
              <a:buChar char="•"/>
              <a:defRPr sz="2400" b="0" i="0">
                <a:solidFill>
                  <a:schemeClr val="tx1"/>
                </a:solidFill>
                <a:latin typeface="Colfax Regular"/>
                <a:cs typeface="Colfax Regular"/>
              </a:defRPr>
            </a:lvl1pPr>
          </a:lstStyle>
          <a:p>
            <a:pPr marL="227013" indent="-227013">
              <a:buFont typeface="Arial"/>
              <a:buChar char="•"/>
            </a:pPr>
            <a:r>
              <a:rPr lang="en-US" sz="2400" dirty="0" smtClean="0">
                <a:latin typeface="Colfax Regular"/>
                <a:cs typeface="Colfax Regular"/>
              </a:rPr>
              <a:t>Common language for talking about equity and inclusion</a:t>
            </a:r>
            <a:br>
              <a:rPr lang="en-US" sz="2400" dirty="0" smtClean="0">
                <a:latin typeface="Colfax Regular"/>
                <a:cs typeface="Colfax Regular"/>
              </a:rPr>
            </a:br>
            <a:endParaRPr lang="en-US" sz="2400" dirty="0" smtClean="0">
              <a:latin typeface="Colfax Regular"/>
              <a:cs typeface="Colfax Regular"/>
            </a:endParaRPr>
          </a:p>
          <a:p>
            <a:pPr marL="227013" indent="-227013">
              <a:buFont typeface="Arial"/>
              <a:buChar char="•"/>
            </a:pPr>
            <a:r>
              <a:rPr lang="en-US" sz="2400" dirty="0" smtClean="0">
                <a:latin typeface="Colfax Regular"/>
                <a:cs typeface="Colfax Regular"/>
              </a:rPr>
              <a:t>Shared analysis and concepts for examining and working toward racial justice</a:t>
            </a:r>
            <a:br>
              <a:rPr lang="en-US" sz="2400" dirty="0" smtClean="0">
                <a:latin typeface="Colfax Regular"/>
                <a:cs typeface="Colfax Regular"/>
              </a:rPr>
            </a:br>
            <a:endParaRPr lang="en-US" sz="2400" dirty="0" smtClean="0">
              <a:latin typeface="Colfax Regular"/>
              <a:cs typeface="Colfax Regular"/>
            </a:endParaRPr>
          </a:p>
          <a:p>
            <a:pPr marL="227013" indent="-227013">
              <a:buFont typeface="Arial"/>
              <a:buChar char="•"/>
            </a:pPr>
            <a:r>
              <a:rPr lang="en-US" sz="2400" dirty="0" smtClean="0">
                <a:latin typeface="Colfax Regular"/>
                <a:cs typeface="Colfax Regular"/>
              </a:rPr>
              <a:t>Tools for identifying next steps in applying a race equity lens to your work.</a:t>
            </a:r>
          </a:p>
          <a:p>
            <a:pPr marL="0" indent="0">
              <a:buNone/>
            </a:pPr>
            <a:endParaRPr lang="en-US" sz="2200" dirty="0" smtClean="0">
              <a:latin typeface="Colfax Regular"/>
              <a:cs typeface="Colfax Regular"/>
            </a:endParaRPr>
          </a:p>
        </p:txBody>
      </p:sp>
      <p:sp>
        <p:nvSpPr>
          <p:cNvPr id="9" name="Slide Number Placeholder 2"/>
          <p:cNvSpPr txBox="1">
            <a:spLocks/>
          </p:cNvSpPr>
          <p:nvPr userDrawn="1"/>
        </p:nvSpPr>
        <p:spPr>
          <a:xfrm>
            <a:off x="8506979" y="6406224"/>
            <a:ext cx="630621" cy="359760"/>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tx1">
                    <a:tint val="75000"/>
                  </a:schemeClr>
                </a:solidFill>
                <a:latin typeface="Colfax Ligh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FA42E581-0096-0E4A-9DD3-EE19F02BE967}"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20065573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5 Agenda">
    <p:spTree>
      <p:nvGrpSpPr>
        <p:cNvPr id="1" name=""/>
        <p:cNvGrpSpPr/>
        <p:nvPr/>
      </p:nvGrpSpPr>
      <p:grpSpPr>
        <a:xfrm>
          <a:off x="0" y="0"/>
          <a:ext cx="0" cy="0"/>
          <a:chOff x="0" y="0"/>
          <a:chExt cx="0" cy="0"/>
        </a:xfrm>
      </p:grpSpPr>
      <p:sp>
        <p:nvSpPr>
          <p:cNvPr id="6" name="Content Placeholder 2"/>
          <p:cNvSpPr>
            <a:spLocks noGrp="1"/>
          </p:cNvSpPr>
          <p:nvPr>
            <p:ph idx="13" hasCustomPrompt="1"/>
          </p:nvPr>
        </p:nvSpPr>
        <p:spPr>
          <a:xfrm>
            <a:off x="455448" y="322136"/>
            <a:ext cx="8229600" cy="1278063"/>
          </a:xfrm>
          <a:prstGeom prst="rect">
            <a:avLst/>
          </a:prstGeom>
          <a:ln>
            <a:noFill/>
          </a:ln>
        </p:spPr>
        <p:txBody>
          <a:bodyPr/>
          <a:lstStyle>
            <a:lvl1pPr marL="0" indent="0" algn="ctr">
              <a:buNone/>
              <a:defRPr sz="40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Agenda</a:t>
            </a:r>
            <a:endParaRPr lang="en-US" dirty="0"/>
          </a:p>
        </p:txBody>
      </p:sp>
      <p:sp>
        <p:nvSpPr>
          <p:cNvPr id="3" name="Slide Number Placeholder 2"/>
          <p:cNvSpPr>
            <a:spLocks noGrp="1"/>
          </p:cNvSpPr>
          <p:nvPr>
            <p:ph type="sldNum" sz="quarter" idx="10"/>
          </p:nvPr>
        </p:nvSpPr>
        <p:spPr>
          <a:xfrm>
            <a:off x="8506979" y="6431400"/>
            <a:ext cx="630621" cy="359760"/>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idx="14" hasCustomPrompt="1"/>
          </p:nvPr>
        </p:nvSpPr>
        <p:spPr>
          <a:xfrm>
            <a:off x="1825496" y="1294021"/>
            <a:ext cx="6859552" cy="4708400"/>
          </a:xfrm>
          <a:prstGeom prst="rect">
            <a:avLst/>
          </a:prstGeom>
          <a:ln>
            <a:noFill/>
          </a:ln>
        </p:spPr>
        <p:txBody>
          <a:bodyPr/>
          <a:lstStyle>
            <a:lvl1pPr marL="0" indent="0" algn="l">
              <a:lnSpc>
                <a:spcPct val="100000"/>
              </a:lnSpc>
              <a:buFont typeface="Arial"/>
              <a:buNone/>
              <a:defRPr sz="1800" b="0" i="0">
                <a:latin typeface="Colfax Regular"/>
                <a:cs typeface="Colfax Regular"/>
              </a:defRPr>
            </a:lvl1pPr>
            <a:lvl2pPr>
              <a:defRPr>
                <a:latin typeface="Colfax"/>
              </a:defRPr>
            </a:lvl2pPr>
            <a:lvl3pPr>
              <a:defRPr>
                <a:latin typeface="Colfax"/>
              </a:defRPr>
            </a:lvl3pPr>
            <a:lvl4pPr>
              <a:defRPr>
                <a:latin typeface="Colfax"/>
              </a:defRPr>
            </a:lvl4pPr>
            <a:lvl5pPr>
              <a:defRPr>
                <a:latin typeface="Colfax"/>
              </a:defRPr>
            </a:lvl5pPr>
          </a:lstStyle>
          <a:p>
            <a:pPr marL="0" indent="0">
              <a:buFont typeface="Arial"/>
              <a:buNone/>
            </a:pPr>
            <a:r>
              <a:rPr lang="en-US" sz="1800" dirty="0" smtClean="0">
                <a:latin typeface="Colfax Regular"/>
                <a:cs typeface="Colfax Regular"/>
              </a:rPr>
              <a:t>9:30		</a:t>
            </a:r>
            <a:r>
              <a:rPr lang="en-US" sz="1800" b="1" dirty="0" smtClean="0">
                <a:latin typeface="Colfax Regular"/>
                <a:cs typeface="Colfax Regular"/>
              </a:rPr>
              <a:t>Welcome and Introductions </a:t>
            </a:r>
          </a:p>
          <a:p>
            <a:pPr marL="0" indent="0">
              <a:buFont typeface="Arial"/>
              <a:buNone/>
            </a:pPr>
            <a:r>
              <a:rPr lang="en-US" sz="1800" dirty="0" smtClean="0">
                <a:latin typeface="Colfax Regular"/>
                <a:cs typeface="Colfax Regular"/>
              </a:rPr>
              <a:t>10:15 	</a:t>
            </a:r>
            <a:r>
              <a:rPr lang="en-US" sz="1800" b="1" dirty="0" smtClean="0">
                <a:latin typeface="Colfax Regular"/>
                <a:cs typeface="Colfax Regular"/>
              </a:rPr>
              <a:t>Challenges, Inspirations and Aspirations </a:t>
            </a:r>
          </a:p>
          <a:p>
            <a:pPr marL="0" indent="0">
              <a:buFont typeface="Arial"/>
              <a:buNone/>
            </a:pPr>
            <a:r>
              <a:rPr lang="en-US" sz="1800" dirty="0" smtClean="0">
                <a:latin typeface="Colfax Regular"/>
                <a:cs typeface="Colfax Regular"/>
              </a:rPr>
              <a:t>10:45	</a:t>
            </a:r>
            <a:r>
              <a:rPr lang="en-US" sz="1800" b="1" dirty="0" smtClean="0">
                <a:latin typeface="Colfax Regular"/>
                <a:cs typeface="Colfax Regular"/>
              </a:rPr>
              <a:t>Racial Justice Key Concepts </a:t>
            </a:r>
          </a:p>
          <a:p>
            <a:pPr marL="0" indent="0">
              <a:buFont typeface="Arial"/>
              <a:buNone/>
            </a:pPr>
            <a:r>
              <a:rPr lang="en-US" sz="1800" dirty="0" smtClean="0">
                <a:solidFill>
                  <a:srgbClr val="44BEC5"/>
                </a:solidFill>
                <a:latin typeface="Colfax Regular"/>
                <a:cs typeface="Colfax Regular"/>
              </a:rPr>
              <a:t>11:30  	</a:t>
            </a:r>
            <a:r>
              <a:rPr lang="en-US" sz="1800" b="1" dirty="0" smtClean="0">
                <a:solidFill>
                  <a:srgbClr val="44BEC5"/>
                </a:solidFill>
                <a:latin typeface="Colfax Regular"/>
                <a:cs typeface="Colfax Regular"/>
              </a:rPr>
              <a:t>Morning Break</a:t>
            </a:r>
          </a:p>
          <a:p>
            <a:pPr marL="0" indent="0">
              <a:buFont typeface="Arial"/>
              <a:buNone/>
            </a:pPr>
            <a:r>
              <a:rPr lang="en-US" sz="1800" dirty="0" smtClean="0">
                <a:latin typeface="Colfax Regular"/>
                <a:cs typeface="Colfax Regular"/>
              </a:rPr>
              <a:t>11:45	</a:t>
            </a:r>
            <a:r>
              <a:rPr lang="en-US" sz="1800" b="1" dirty="0" smtClean="0">
                <a:latin typeface="Colfax Regular"/>
                <a:cs typeface="Colfax Regular"/>
              </a:rPr>
              <a:t>4 Levels of Racism </a:t>
            </a:r>
          </a:p>
          <a:p>
            <a:pPr marL="0" indent="0">
              <a:buFont typeface="Arial"/>
              <a:buNone/>
            </a:pPr>
            <a:r>
              <a:rPr lang="en-US" sz="1800" dirty="0" smtClean="0">
                <a:latin typeface="Colfax Regular"/>
                <a:cs typeface="Colfax Regular"/>
              </a:rPr>
              <a:t>12:30	</a:t>
            </a:r>
            <a:r>
              <a:rPr lang="en-US" sz="1800" b="1" dirty="0" smtClean="0">
                <a:latin typeface="Colfax Regular"/>
                <a:cs typeface="Colfax Regular"/>
              </a:rPr>
              <a:t>Developing a Systemic Analysis </a:t>
            </a:r>
          </a:p>
          <a:p>
            <a:pPr marL="0" indent="0">
              <a:lnSpc>
                <a:spcPct val="120000"/>
              </a:lnSpc>
              <a:buFont typeface="Arial"/>
              <a:buNone/>
            </a:pPr>
            <a:r>
              <a:rPr lang="en-US" sz="1800" dirty="0" smtClean="0">
                <a:solidFill>
                  <a:srgbClr val="44BEC5"/>
                </a:solidFill>
                <a:latin typeface="Colfax Regular"/>
                <a:cs typeface="Colfax Regular"/>
              </a:rPr>
              <a:t>1:00   	</a:t>
            </a:r>
            <a:r>
              <a:rPr lang="en-US" sz="1800" b="1" dirty="0" smtClean="0">
                <a:solidFill>
                  <a:srgbClr val="44BEC5"/>
                </a:solidFill>
                <a:latin typeface="Colfax Regular"/>
                <a:cs typeface="Colfax Regular"/>
              </a:rPr>
              <a:t>Lunch</a:t>
            </a:r>
          </a:p>
          <a:p>
            <a:pPr marL="0" indent="0">
              <a:buFont typeface="Arial"/>
              <a:buNone/>
            </a:pPr>
            <a:r>
              <a:rPr lang="en-US" sz="1800" dirty="0" smtClean="0">
                <a:latin typeface="Colfax Regular"/>
                <a:cs typeface="Colfax Regular"/>
              </a:rPr>
              <a:t>1:30  	</a:t>
            </a:r>
            <a:r>
              <a:rPr lang="en-US" sz="1800" b="1" dirty="0" smtClean="0">
                <a:latin typeface="Colfax Regular"/>
                <a:cs typeface="Colfax Regular"/>
              </a:rPr>
              <a:t>	Implicit Bias</a:t>
            </a:r>
          </a:p>
          <a:p>
            <a:pPr marL="0" indent="0">
              <a:buFont typeface="Arial"/>
              <a:buNone/>
            </a:pPr>
            <a:r>
              <a:rPr lang="en-US" sz="1800" dirty="0" smtClean="0">
                <a:latin typeface="Colfax Regular"/>
                <a:cs typeface="Colfax Regular"/>
              </a:rPr>
              <a:t>2:40		</a:t>
            </a:r>
            <a:r>
              <a:rPr lang="en-US" sz="1800" b="1" dirty="0" smtClean="0">
                <a:latin typeface="Colfax Regular"/>
                <a:cs typeface="Colfax Regular"/>
              </a:rPr>
              <a:t>Choice Points &amp; Applying Racial </a:t>
            </a:r>
            <a:br>
              <a:rPr lang="en-US" sz="1800" b="1" dirty="0" smtClean="0">
                <a:latin typeface="Colfax Regular"/>
                <a:cs typeface="Colfax Regular"/>
              </a:rPr>
            </a:br>
            <a:r>
              <a:rPr lang="en-US" sz="1800" b="1" dirty="0" smtClean="0">
                <a:latin typeface="Colfax Regular"/>
                <a:cs typeface="Colfax Regular"/>
              </a:rPr>
              <a:t>                     Justice Lessons</a:t>
            </a:r>
          </a:p>
          <a:p>
            <a:pPr marL="0" indent="0">
              <a:buFont typeface="Arial"/>
              <a:buNone/>
            </a:pPr>
            <a:r>
              <a:rPr lang="en-US" sz="1800" dirty="0" smtClean="0">
                <a:solidFill>
                  <a:srgbClr val="44BEC5"/>
                </a:solidFill>
                <a:latin typeface="Colfax Regular"/>
                <a:cs typeface="Colfax Regular"/>
              </a:rPr>
              <a:t>3:00 	</a:t>
            </a:r>
            <a:r>
              <a:rPr lang="en-US" sz="1800" b="1" dirty="0" smtClean="0">
                <a:solidFill>
                  <a:srgbClr val="44BEC5"/>
                </a:solidFill>
                <a:latin typeface="Colfax Regular"/>
                <a:cs typeface="Colfax Regular"/>
              </a:rPr>
              <a:t>Afternoon Break</a:t>
            </a:r>
          </a:p>
          <a:p>
            <a:pPr marL="0" indent="0">
              <a:buFont typeface="Arial"/>
              <a:buNone/>
            </a:pPr>
            <a:r>
              <a:rPr lang="en-US" sz="1800" dirty="0" smtClean="0">
                <a:latin typeface="Colfax Regular"/>
                <a:cs typeface="Colfax Regular"/>
              </a:rPr>
              <a:t>3:10		</a:t>
            </a:r>
            <a:r>
              <a:rPr lang="en-US" sz="1800" b="1" dirty="0" smtClean="0">
                <a:latin typeface="Colfax Regular"/>
                <a:cs typeface="Colfax Regular"/>
              </a:rPr>
              <a:t>Planning Session </a:t>
            </a:r>
          </a:p>
          <a:p>
            <a:pPr marL="0" indent="0">
              <a:buFont typeface="Arial"/>
              <a:buNone/>
            </a:pPr>
            <a:r>
              <a:rPr lang="en-US" sz="1800" dirty="0" smtClean="0">
                <a:latin typeface="Colfax Regular"/>
                <a:cs typeface="Colfax Regular"/>
              </a:rPr>
              <a:t>4:30		</a:t>
            </a:r>
            <a:r>
              <a:rPr lang="en-US" sz="1800" b="1" dirty="0" smtClean="0">
                <a:latin typeface="Colfax Regular"/>
                <a:cs typeface="Colfax Regular"/>
              </a:rPr>
              <a:t>Closing and Evaluations</a:t>
            </a:r>
          </a:p>
          <a:p>
            <a:pPr marL="0" indent="0">
              <a:buFont typeface="Arial"/>
              <a:buNone/>
            </a:pPr>
            <a:r>
              <a:rPr lang="en-US" sz="1800" dirty="0" smtClean="0">
                <a:latin typeface="Colfax Regular"/>
                <a:cs typeface="Colfax Regular"/>
              </a:rPr>
              <a:t>5:00 	</a:t>
            </a:r>
            <a:r>
              <a:rPr lang="en-US" sz="1800" b="1" dirty="0" smtClean="0">
                <a:latin typeface="Colfax Regular"/>
                <a:cs typeface="Colfax Regular"/>
              </a:rPr>
              <a:t>Adjourn</a:t>
            </a:r>
          </a:p>
        </p:txBody>
      </p:sp>
    </p:spTree>
    <p:extLst>
      <p:ext uri="{BB962C8B-B14F-4D97-AF65-F5344CB8AC3E}">
        <p14:creationId xmlns:p14="http://schemas.microsoft.com/office/powerpoint/2010/main" val="3332316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06 Group Agreements EDITABLE">
    <p:spTree>
      <p:nvGrpSpPr>
        <p:cNvPr id="1" name=""/>
        <p:cNvGrpSpPr/>
        <p:nvPr/>
      </p:nvGrpSpPr>
      <p:grpSpPr>
        <a:xfrm>
          <a:off x="0" y="0"/>
          <a:ext cx="0" cy="0"/>
          <a:chOff x="0" y="0"/>
          <a:chExt cx="0" cy="0"/>
        </a:xfrm>
      </p:grpSpPr>
      <p:sp>
        <p:nvSpPr>
          <p:cNvPr id="7" name="Content Placeholder 2"/>
          <p:cNvSpPr>
            <a:spLocks noGrp="1"/>
          </p:cNvSpPr>
          <p:nvPr>
            <p:ph idx="13" hasCustomPrompt="1"/>
          </p:nvPr>
        </p:nvSpPr>
        <p:spPr>
          <a:xfrm>
            <a:off x="455448" y="322136"/>
            <a:ext cx="8229600" cy="1278063"/>
          </a:xfrm>
          <a:prstGeom prst="rect">
            <a:avLst/>
          </a:prstGeom>
          <a:ln>
            <a:noFill/>
          </a:ln>
        </p:spPr>
        <p:txBody>
          <a:bodyPr/>
          <a:lstStyle>
            <a:lvl1pPr marL="0" indent="0">
              <a:buNone/>
              <a:defRPr sz="40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Group Agreements</a:t>
            </a:r>
            <a:endParaRPr lang="en-US" dirty="0"/>
          </a:p>
        </p:txBody>
      </p:sp>
      <p:sp>
        <p:nvSpPr>
          <p:cNvPr id="5" name="Content Placeholder 2"/>
          <p:cNvSpPr>
            <a:spLocks noGrp="1"/>
          </p:cNvSpPr>
          <p:nvPr>
            <p:ph idx="1" hasCustomPrompt="1"/>
          </p:nvPr>
        </p:nvSpPr>
        <p:spPr>
          <a:xfrm>
            <a:off x="453526" y="1600199"/>
            <a:ext cx="8218154" cy="4525963"/>
          </a:xfrm>
          <a:prstGeom prst="rect">
            <a:avLst/>
          </a:prstGeom>
        </p:spPr>
        <p:txBody>
          <a:bodyPr>
            <a:normAutofit/>
          </a:bodyPr>
          <a:lstStyle>
            <a:lvl1pPr>
              <a:defRPr sz="2800">
                <a:latin typeface="Colfax Regular"/>
                <a:cs typeface="Colfax Regular"/>
              </a:defRPr>
            </a:lvl1pPr>
          </a:lstStyle>
          <a:p>
            <a:pPr marL="0" indent="0">
              <a:buNone/>
            </a:pPr>
            <a:r>
              <a:rPr lang="en-US" sz="2200" dirty="0" smtClean="0">
                <a:latin typeface="Colfax Medium"/>
                <a:cs typeface="Colfax Medium"/>
              </a:rPr>
              <a:t>Share responsibility for the success of each session</a:t>
            </a:r>
            <a:br>
              <a:rPr lang="en-US" sz="2200" dirty="0" smtClean="0">
                <a:latin typeface="Colfax Medium"/>
                <a:cs typeface="Colfax Medium"/>
              </a:rPr>
            </a:br>
            <a:r>
              <a:rPr lang="en-US" sz="2200" dirty="0" smtClean="0">
                <a:latin typeface="Colfax Medium"/>
                <a:cs typeface="Colfax Medium"/>
              </a:rPr>
              <a:t> </a:t>
            </a:r>
          </a:p>
          <a:p>
            <a:pPr marL="0" indent="0">
              <a:buNone/>
            </a:pPr>
            <a:r>
              <a:rPr lang="en-US" sz="2200" dirty="0" smtClean="0">
                <a:latin typeface="Colfax Medium"/>
                <a:cs typeface="Colfax Medium"/>
              </a:rPr>
              <a:t>Move Up, Move Up- </a:t>
            </a:r>
            <a:r>
              <a:rPr lang="en-US" sz="2200" dirty="0" smtClean="0">
                <a:latin typeface="Colfax Regular"/>
                <a:cs typeface="Colfax Regular"/>
              </a:rPr>
              <a:t>Participate fully, but evenly</a:t>
            </a:r>
            <a:r>
              <a:rPr lang="en-US" sz="2200" dirty="0" smtClean="0">
                <a:latin typeface="Colfax Medium"/>
                <a:cs typeface="Colfax Medium"/>
              </a:rPr>
              <a:t/>
            </a:r>
            <a:br>
              <a:rPr lang="en-US" sz="2200" dirty="0" smtClean="0">
                <a:latin typeface="Colfax Medium"/>
                <a:cs typeface="Colfax Medium"/>
              </a:rPr>
            </a:br>
            <a:endParaRPr lang="en-US" sz="2200" dirty="0" smtClean="0">
              <a:latin typeface="Colfax Medium"/>
              <a:cs typeface="Colfax Medium"/>
            </a:endParaRPr>
          </a:p>
          <a:p>
            <a:pPr marL="0" indent="0">
              <a:buNone/>
            </a:pPr>
            <a:r>
              <a:rPr lang="en-US" sz="2200" dirty="0" smtClean="0">
                <a:latin typeface="Colfax Medium"/>
                <a:cs typeface="Colfax Medium"/>
              </a:rPr>
              <a:t>Respect confidentiality-</a:t>
            </a:r>
            <a:r>
              <a:rPr lang="en-US" sz="2200" dirty="0" smtClean="0">
                <a:latin typeface="Colfax Regular"/>
                <a:cs typeface="Colfax Regular"/>
              </a:rPr>
              <a:t> share ideas, not </a:t>
            </a:r>
            <a:r>
              <a:rPr lang="en-US" sz="2200" dirty="0" err="1" smtClean="0">
                <a:latin typeface="Colfax Regular"/>
                <a:cs typeface="Colfax Regular"/>
              </a:rPr>
              <a:t>i.d.s</a:t>
            </a:r>
            <a:r>
              <a:rPr lang="en-US" sz="2200" dirty="0" smtClean="0">
                <a:latin typeface="Colfax Regular"/>
                <a:cs typeface="Colfax Regular"/>
              </a:rPr>
              <a:t/>
            </a:r>
            <a:br>
              <a:rPr lang="en-US" sz="2200" dirty="0" smtClean="0">
                <a:latin typeface="Colfax Regular"/>
                <a:cs typeface="Colfax Regular"/>
              </a:rPr>
            </a:br>
            <a:endParaRPr lang="en-US" sz="2200" dirty="0" smtClean="0">
              <a:latin typeface="Colfax Regular"/>
              <a:cs typeface="Colfax Regular"/>
            </a:endParaRPr>
          </a:p>
          <a:p>
            <a:pPr marL="0" indent="0">
              <a:buNone/>
            </a:pPr>
            <a:r>
              <a:rPr lang="en-US" sz="2200" dirty="0" smtClean="0">
                <a:latin typeface="Colfax Medium"/>
                <a:cs typeface="Colfax Medium"/>
              </a:rPr>
              <a:t>Listen well for deep understanding and respect:</a:t>
            </a:r>
          </a:p>
          <a:p>
            <a:pPr marL="228600" indent="-228600"/>
            <a:r>
              <a:rPr lang="en-US" sz="2200" dirty="0" smtClean="0">
                <a:latin typeface="Colfax Regular"/>
                <a:cs typeface="Colfax Regular"/>
              </a:rPr>
              <a:t>Be fully present and open to new learning</a:t>
            </a:r>
          </a:p>
          <a:p>
            <a:pPr marL="228600" indent="-228600"/>
            <a:r>
              <a:rPr lang="en-US" sz="2200" dirty="0" smtClean="0">
                <a:latin typeface="Colfax Regular"/>
                <a:cs typeface="Colfax Regular"/>
              </a:rPr>
              <a:t>Place tech on “silent” &amp; stay checked in </a:t>
            </a:r>
          </a:p>
          <a:p>
            <a:pPr marL="228600" indent="-228600"/>
            <a:r>
              <a:rPr lang="en-US" sz="2200" dirty="0" smtClean="0">
                <a:latin typeface="Colfax Regular"/>
                <a:cs typeface="Colfax Regular"/>
              </a:rPr>
              <a:t>Share using “I” statements</a:t>
            </a:r>
          </a:p>
          <a:p>
            <a:pPr marL="228600" indent="-228600"/>
            <a:r>
              <a:rPr lang="en-US" sz="2200" dirty="0" smtClean="0">
                <a:latin typeface="Colfax Regular"/>
                <a:cs typeface="Colfax Regular"/>
              </a:rPr>
              <a:t>Connect to your core values &amp; speak from your heart</a:t>
            </a:r>
          </a:p>
        </p:txBody>
      </p:sp>
      <p:sp>
        <p:nvSpPr>
          <p:cNvPr id="6" name="Slide Number Placeholder 2"/>
          <p:cNvSpPr>
            <a:spLocks noGrp="1"/>
          </p:cNvSpPr>
          <p:nvPr>
            <p:ph type="sldNum" sz="quarter" idx="10"/>
          </p:nvPr>
        </p:nvSpPr>
        <p:spPr>
          <a:xfrm>
            <a:off x="8506979" y="6431400"/>
            <a:ext cx="630621" cy="359760"/>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54792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06 Group Agreements UNEDI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529052" y="6385931"/>
            <a:ext cx="614947" cy="365125"/>
          </a:xfrm>
        </p:spPr>
        <p:txBody>
          <a:bodyPr/>
          <a:lstStyle>
            <a:lvl1pPr algn="ctr">
              <a:defRPr/>
            </a:lvl1pPr>
          </a:lstStyle>
          <a:p>
            <a:fld id="{B84C6FA7-8EE2-1E49-8A7C-EB4D0C115821}" type="slidenum">
              <a:rPr lang="en-US" smtClean="0">
                <a:solidFill>
                  <a:prstClr val="black">
                    <a:tint val="75000"/>
                  </a:prstClr>
                </a:solidFill>
              </a:rPr>
              <a:pPr/>
              <a:t>‹#›</a:t>
            </a:fld>
            <a:endParaRPr lang="en-US">
              <a:solidFill>
                <a:prstClr val="black">
                  <a:tint val="75000"/>
                </a:prstClr>
              </a:solidFill>
            </a:endParaRPr>
          </a:p>
        </p:txBody>
      </p:sp>
      <p:sp>
        <p:nvSpPr>
          <p:cNvPr id="5" name="TextBox 4"/>
          <p:cNvSpPr txBox="1"/>
          <p:nvPr userDrawn="1"/>
        </p:nvSpPr>
        <p:spPr>
          <a:xfrm>
            <a:off x="457200" y="1617579"/>
            <a:ext cx="8229600" cy="4264526"/>
          </a:xfrm>
          <a:prstGeom prst="rect">
            <a:avLst/>
          </a:prstGeom>
        </p:spPr>
        <p:txBody>
          <a:bodyPr wrap="square" rtlCol="0" anchor="t">
            <a:normAutofit fontScale="25000" lnSpcReduction="20000"/>
          </a:bodyPr>
          <a:lstStyle/>
          <a:p>
            <a:pPr defTabSz="457200" fontAlgn="auto">
              <a:lnSpc>
                <a:spcPct val="120000"/>
              </a:lnSpc>
              <a:spcBef>
                <a:spcPts val="0"/>
              </a:spcBef>
              <a:spcAft>
                <a:spcPts val="0"/>
              </a:spcAft>
            </a:pPr>
            <a:r>
              <a:rPr lang="en-US" sz="9600" dirty="0" smtClean="0">
                <a:solidFill>
                  <a:prstClr val="black"/>
                </a:solidFill>
                <a:latin typeface="Colfax Medium"/>
                <a:cs typeface="Colfax Medium"/>
              </a:rPr>
              <a:t>Share responsibility for the success of each session</a:t>
            </a:r>
            <a:br>
              <a:rPr lang="en-US" sz="9600" dirty="0" smtClean="0">
                <a:solidFill>
                  <a:prstClr val="black"/>
                </a:solidFill>
                <a:latin typeface="Colfax Medium"/>
                <a:cs typeface="Colfax Medium"/>
              </a:rPr>
            </a:br>
            <a:r>
              <a:rPr lang="en-US" sz="9600" dirty="0" smtClean="0">
                <a:solidFill>
                  <a:prstClr val="black"/>
                </a:solidFill>
                <a:latin typeface="Colfax Medium"/>
                <a:cs typeface="Colfax Medium"/>
              </a:rPr>
              <a:t> </a:t>
            </a:r>
          </a:p>
          <a:p>
            <a:pPr defTabSz="457200" fontAlgn="auto">
              <a:lnSpc>
                <a:spcPct val="120000"/>
              </a:lnSpc>
              <a:spcBef>
                <a:spcPts val="0"/>
              </a:spcBef>
              <a:spcAft>
                <a:spcPts val="0"/>
              </a:spcAft>
            </a:pPr>
            <a:r>
              <a:rPr lang="en-US" sz="9600" dirty="0" smtClean="0">
                <a:solidFill>
                  <a:prstClr val="black"/>
                </a:solidFill>
                <a:latin typeface="Colfax Medium"/>
                <a:cs typeface="Colfax Medium"/>
              </a:rPr>
              <a:t>Move Up, Move Up- </a:t>
            </a:r>
            <a:r>
              <a:rPr lang="en-US" sz="9600" dirty="0" smtClean="0">
                <a:solidFill>
                  <a:prstClr val="black"/>
                </a:solidFill>
                <a:latin typeface="Colfax Regular"/>
                <a:cs typeface="Colfax Regular"/>
              </a:rPr>
              <a:t>Participate fully, but evenly</a:t>
            </a:r>
            <a:r>
              <a:rPr lang="en-US" sz="9600" dirty="0" smtClean="0">
                <a:solidFill>
                  <a:prstClr val="black"/>
                </a:solidFill>
                <a:latin typeface="Colfax Medium"/>
                <a:cs typeface="Colfax Medium"/>
              </a:rPr>
              <a:t/>
            </a:r>
            <a:br>
              <a:rPr lang="en-US" sz="9600" dirty="0" smtClean="0">
                <a:solidFill>
                  <a:prstClr val="black"/>
                </a:solidFill>
                <a:latin typeface="Colfax Medium"/>
                <a:cs typeface="Colfax Medium"/>
              </a:rPr>
            </a:br>
            <a:endParaRPr lang="en-US" sz="9600" dirty="0" smtClean="0">
              <a:solidFill>
                <a:prstClr val="black"/>
              </a:solidFill>
              <a:latin typeface="Colfax Medium"/>
              <a:cs typeface="Colfax Medium"/>
            </a:endParaRPr>
          </a:p>
          <a:p>
            <a:pPr defTabSz="457200" fontAlgn="auto">
              <a:lnSpc>
                <a:spcPct val="120000"/>
              </a:lnSpc>
              <a:spcBef>
                <a:spcPts val="0"/>
              </a:spcBef>
              <a:spcAft>
                <a:spcPts val="0"/>
              </a:spcAft>
            </a:pPr>
            <a:r>
              <a:rPr lang="en-US" sz="9600" dirty="0" smtClean="0">
                <a:solidFill>
                  <a:prstClr val="black"/>
                </a:solidFill>
                <a:latin typeface="Colfax Medium"/>
                <a:cs typeface="Colfax Medium"/>
              </a:rPr>
              <a:t>Respect confidentiality-</a:t>
            </a:r>
            <a:r>
              <a:rPr lang="en-US" sz="9600" dirty="0" smtClean="0">
                <a:solidFill>
                  <a:prstClr val="black"/>
                </a:solidFill>
                <a:latin typeface="Colfax Regular"/>
                <a:cs typeface="Colfax Regular"/>
              </a:rPr>
              <a:t> share ideas, not </a:t>
            </a:r>
            <a:r>
              <a:rPr lang="en-US" sz="9600" dirty="0" err="1" smtClean="0">
                <a:solidFill>
                  <a:prstClr val="black"/>
                </a:solidFill>
                <a:latin typeface="Colfax Regular"/>
                <a:cs typeface="Colfax Regular"/>
              </a:rPr>
              <a:t>i.d.s</a:t>
            </a:r>
            <a:r>
              <a:rPr lang="en-US" sz="9600" dirty="0" smtClean="0">
                <a:solidFill>
                  <a:prstClr val="black"/>
                </a:solidFill>
                <a:latin typeface="Colfax Regular"/>
                <a:cs typeface="Colfax Regular"/>
              </a:rPr>
              <a:t/>
            </a:r>
            <a:br>
              <a:rPr lang="en-US" sz="9600" dirty="0" smtClean="0">
                <a:solidFill>
                  <a:prstClr val="black"/>
                </a:solidFill>
                <a:latin typeface="Colfax Regular"/>
                <a:cs typeface="Colfax Regular"/>
              </a:rPr>
            </a:br>
            <a:endParaRPr lang="en-US" sz="9600" dirty="0" smtClean="0">
              <a:solidFill>
                <a:prstClr val="black"/>
              </a:solidFill>
              <a:latin typeface="Colfax Regular"/>
              <a:cs typeface="Colfax Regular"/>
            </a:endParaRPr>
          </a:p>
          <a:p>
            <a:pPr defTabSz="457200" fontAlgn="auto">
              <a:lnSpc>
                <a:spcPct val="120000"/>
              </a:lnSpc>
              <a:spcBef>
                <a:spcPts val="0"/>
              </a:spcBef>
              <a:spcAft>
                <a:spcPts val="0"/>
              </a:spcAft>
            </a:pPr>
            <a:r>
              <a:rPr lang="en-US" sz="9600" dirty="0" smtClean="0">
                <a:solidFill>
                  <a:prstClr val="black"/>
                </a:solidFill>
                <a:latin typeface="Colfax Medium"/>
                <a:cs typeface="Colfax Medium"/>
              </a:rPr>
              <a:t>Listen well for deep understanding and respect:</a:t>
            </a:r>
          </a:p>
          <a:p>
            <a:pPr marL="227013" indent="-227013" defTabSz="457200" fontAlgn="auto">
              <a:lnSpc>
                <a:spcPct val="120000"/>
              </a:lnSpc>
              <a:spcBef>
                <a:spcPts val="0"/>
              </a:spcBef>
              <a:spcAft>
                <a:spcPts val="0"/>
              </a:spcAft>
              <a:buFont typeface="Arial"/>
              <a:buChar char="•"/>
            </a:pPr>
            <a:r>
              <a:rPr lang="en-US" sz="9600" dirty="0" smtClean="0">
                <a:solidFill>
                  <a:prstClr val="black"/>
                </a:solidFill>
                <a:latin typeface="Colfax Regular"/>
                <a:cs typeface="Colfax Regular"/>
              </a:rPr>
              <a:t>Be fully present and open to new learning</a:t>
            </a:r>
          </a:p>
          <a:p>
            <a:pPr marL="227013" indent="-227013" defTabSz="457200" fontAlgn="auto">
              <a:lnSpc>
                <a:spcPct val="120000"/>
              </a:lnSpc>
              <a:spcBef>
                <a:spcPts val="0"/>
              </a:spcBef>
              <a:spcAft>
                <a:spcPts val="0"/>
              </a:spcAft>
              <a:buFont typeface="Arial"/>
              <a:buChar char="•"/>
            </a:pPr>
            <a:r>
              <a:rPr lang="en-US" sz="9600" dirty="0" smtClean="0">
                <a:solidFill>
                  <a:prstClr val="black"/>
                </a:solidFill>
                <a:latin typeface="Colfax Regular"/>
                <a:cs typeface="Colfax Regular"/>
              </a:rPr>
              <a:t>Place tech on “silent” &amp; stay checked in </a:t>
            </a:r>
          </a:p>
          <a:p>
            <a:pPr marL="227013" indent="-227013" defTabSz="457200" fontAlgn="auto">
              <a:lnSpc>
                <a:spcPct val="120000"/>
              </a:lnSpc>
              <a:spcBef>
                <a:spcPts val="0"/>
              </a:spcBef>
              <a:spcAft>
                <a:spcPts val="0"/>
              </a:spcAft>
              <a:buFont typeface="Arial"/>
              <a:buChar char="•"/>
            </a:pPr>
            <a:r>
              <a:rPr lang="en-US" sz="9600" dirty="0" smtClean="0">
                <a:solidFill>
                  <a:prstClr val="black"/>
                </a:solidFill>
                <a:latin typeface="Colfax Regular"/>
                <a:cs typeface="Colfax Regular"/>
              </a:rPr>
              <a:t>Share using “I” statements</a:t>
            </a:r>
          </a:p>
          <a:p>
            <a:pPr marL="227013" indent="-227013" defTabSz="457200" fontAlgn="auto">
              <a:lnSpc>
                <a:spcPct val="120000"/>
              </a:lnSpc>
              <a:spcBef>
                <a:spcPts val="0"/>
              </a:spcBef>
              <a:spcAft>
                <a:spcPts val="0"/>
              </a:spcAft>
              <a:buFont typeface="Arial"/>
              <a:buChar char="•"/>
            </a:pPr>
            <a:r>
              <a:rPr lang="en-US" sz="9600" dirty="0" smtClean="0">
                <a:solidFill>
                  <a:prstClr val="black"/>
                </a:solidFill>
                <a:latin typeface="Colfax Regular"/>
                <a:cs typeface="Colfax Regular"/>
              </a:rPr>
              <a:t>Connect to your core values &amp; speak from your heart</a:t>
            </a:r>
          </a:p>
          <a:p>
            <a:pPr defTabSz="457200" fontAlgn="auto">
              <a:lnSpc>
                <a:spcPct val="120000"/>
              </a:lnSpc>
              <a:spcBef>
                <a:spcPts val="0"/>
              </a:spcBef>
              <a:spcAft>
                <a:spcPts val="0"/>
              </a:spcAft>
            </a:pPr>
            <a:endParaRPr lang="en-US" sz="22000" b="1" dirty="0" smtClean="0">
              <a:solidFill>
                <a:prstClr val="black">
                  <a:lumMod val="95000"/>
                  <a:lumOff val="5000"/>
                </a:prstClr>
              </a:solidFill>
              <a:latin typeface="Colfax"/>
              <a:cs typeface="Colfax"/>
            </a:endParaRPr>
          </a:p>
        </p:txBody>
      </p:sp>
      <p:sp>
        <p:nvSpPr>
          <p:cNvPr id="6" name="TextBox 5"/>
          <p:cNvSpPr txBox="1"/>
          <p:nvPr userDrawn="1"/>
        </p:nvSpPr>
        <p:spPr>
          <a:xfrm>
            <a:off x="457200" y="293355"/>
            <a:ext cx="8229600" cy="1110915"/>
          </a:xfrm>
          <a:prstGeom prst="rect">
            <a:avLst/>
          </a:prstGeom>
        </p:spPr>
        <p:txBody>
          <a:bodyPr wrap="square" rtlCol="0" anchor="t">
            <a:normAutofit/>
          </a:bodyPr>
          <a:lstStyle/>
          <a:p>
            <a:pPr defTabSz="457200" fontAlgn="auto">
              <a:spcBef>
                <a:spcPts val="0"/>
              </a:spcBef>
              <a:spcAft>
                <a:spcPts val="0"/>
              </a:spcAft>
            </a:pPr>
            <a:r>
              <a:rPr lang="en-US" sz="4000" b="1" dirty="0" smtClean="0">
                <a:solidFill>
                  <a:prstClr val="black">
                    <a:lumMod val="95000"/>
                    <a:lumOff val="5000"/>
                  </a:prstClr>
                </a:solidFill>
                <a:latin typeface="Colfax"/>
                <a:cs typeface="Colfax"/>
              </a:rPr>
              <a:t>Group Agreements</a:t>
            </a:r>
          </a:p>
        </p:txBody>
      </p:sp>
    </p:spTree>
    <p:extLst>
      <p:ext uri="{BB962C8B-B14F-4D97-AF65-F5344CB8AC3E}">
        <p14:creationId xmlns:p14="http://schemas.microsoft.com/office/powerpoint/2010/main" val="20618249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07 Basic Layou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457200" y="1693776"/>
            <a:ext cx="8229600" cy="4525963"/>
          </a:xfrm>
          <a:prstGeom prst="rect">
            <a:avLst/>
          </a:prstGeom>
          <a:ln>
            <a:noFill/>
          </a:ln>
        </p:spPr>
        <p:txBody>
          <a:bodyPr/>
          <a:lstStyle>
            <a:lvl1pPr marL="0" indent="0">
              <a:buNone/>
              <a:defRPr sz="2400">
                <a:latin typeface="Colfax"/>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Content</a:t>
            </a:r>
          </a:p>
        </p:txBody>
      </p:sp>
      <p:sp>
        <p:nvSpPr>
          <p:cNvPr id="5" name="Content Placeholder 2"/>
          <p:cNvSpPr>
            <a:spLocks noGrp="1"/>
          </p:cNvSpPr>
          <p:nvPr>
            <p:ph idx="13" hasCustomPrompt="1"/>
          </p:nvPr>
        </p:nvSpPr>
        <p:spPr>
          <a:xfrm>
            <a:off x="455448" y="322136"/>
            <a:ext cx="8229600" cy="1278063"/>
          </a:xfrm>
          <a:prstGeom prst="rect">
            <a:avLst/>
          </a:prstGeom>
          <a:ln>
            <a:noFill/>
          </a:ln>
        </p:spPr>
        <p:txBody>
          <a:bodyPr/>
          <a:lstStyle>
            <a:lvl1pPr marL="0" indent="0">
              <a:buNone/>
              <a:defRPr sz="40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Headline</a:t>
            </a:r>
            <a:endParaRPr lang="en-US" dirty="0"/>
          </a:p>
        </p:txBody>
      </p:sp>
      <p:sp>
        <p:nvSpPr>
          <p:cNvPr id="3" name="Slide Number Placeholder 2"/>
          <p:cNvSpPr>
            <a:spLocks noGrp="1"/>
          </p:cNvSpPr>
          <p:nvPr>
            <p:ph type="sldNum" sz="quarter" idx="10"/>
          </p:nvPr>
        </p:nvSpPr>
        <p:spPr>
          <a:xfrm>
            <a:off x="8506979" y="6423767"/>
            <a:ext cx="630621" cy="359760"/>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71069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09 Bullet Point Layout">
    <p:spTree>
      <p:nvGrpSpPr>
        <p:cNvPr id="1" name=""/>
        <p:cNvGrpSpPr/>
        <p:nvPr/>
      </p:nvGrpSpPr>
      <p:grpSpPr>
        <a:xfrm>
          <a:off x="0" y="0"/>
          <a:ext cx="0" cy="0"/>
          <a:chOff x="0" y="0"/>
          <a:chExt cx="0" cy="0"/>
        </a:xfrm>
      </p:grpSpPr>
      <p:sp>
        <p:nvSpPr>
          <p:cNvPr id="6" name="Content Placeholder 2"/>
          <p:cNvSpPr>
            <a:spLocks noGrp="1"/>
          </p:cNvSpPr>
          <p:nvPr>
            <p:ph idx="13" hasCustomPrompt="1"/>
          </p:nvPr>
        </p:nvSpPr>
        <p:spPr>
          <a:xfrm>
            <a:off x="455448" y="322136"/>
            <a:ext cx="8229600" cy="1278063"/>
          </a:xfrm>
          <a:prstGeom prst="rect">
            <a:avLst/>
          </a:prstGeom>
          <a:ln>
            <a:noFill/>
          </a:ln>
        </p:spPr>
        <p:txBody>
          <a:bodyPr/>
          <a:lstStyle>
            <a:lvl1pPr marL="0" indent="0">
              <a:buNone/>
              <a:defRPr sz="4000" b="1" i="0">
                <a:latin typeface="Colfax Bold"/>
                <a:cs typeface="Colfax Bold"/>
              </a:defRPr>
            </a:lvl1pPr>
            <a:lvl2pPr>
              <a:defRPr>
                <a:latin typeface="Colfax"/>
              </a:defRPr>
            </a:lvl2pPr>
            <a:lvl3pPr>
              <a:defRPr>
                <a:latin typeface="Colfax"/>
              </a:defRPr>
            </a:lvl3pPr>
            <a:lvl4pPr>
              <a:defRPr>
                <a:latin typeface="Colfax"/>
              </a:defRPr>
            </a:lvl4pPr>
            <a:lvl5pPr>
              <a:defRPr>
                <a:latin typeface="Colfax"/>
              </a:defRPr>
            </a:lvl5pPr>
          </a:lstStyle>
          <a:p>
            <a:pPr lvl="0"/>
            <a:r>
              <a:rPr lang="en-US" dirty="0" smtClean="0"/>
              <a:t>Headline</a:t>
            </a:r>
            <a:endParaRPr lang="en-US" dirty="0"/>
          </a:p>
        </p:txBody>
      </p:sp>
      <p:sp>
        <p:nvSpPr>
          <p:cNvPr id="3" name="Content Placeholder 2"/>
          <p:cNvSpPr>
            <a:spLocks noGrp="1"/>
          </p:cNvSpPr>
          <p:nvPr>
            <p:ph idx="1"/>
          </p:nvPr>
        </p:nvSpPr>
        <p:spPr>
          <a:xfrm>
            <a:off x="457200" y="1600200"/>
            <a:ext cx="8229600" cy="4525963"/>
          </a:xfrm>
          <a:prstGeom prst="rect">
            <a:avLst/>
          </a:prstGeom>
          <a:ln>
            <a:noFill/>
          </a:ln>
        </p:spPr>
        <p:txBody>
          <a:bodyPr/>
          <a:lstStyle>
            <a:lvl1pPr>
              <a:defRPr sz="2400">
                <a:latin typeface="Colfax"/>
              </a:defRPr>
            </a:lvl1pPr>
            <a:lvl2pPr>
              <a:defRPr sz="2000">
                <a:latin typeface="Colfax"/>
              </a:defRPr>
            </a:lvl2pPr>
            <a:lvl3pPr>
              <a:defRPr sz="2000">
                <a:latin typeface="Colfax"/>
              </a:defRPr>
            </a:lvl3pPr>
            <a:lvl4pPr>
              <a:defRPr>
                <a:latin typeface="Colfax"/>
              </a:defRPr>
            </a:lvl4pPr>
            <a:lvl5pPr>
              <a:defRPr>
                <a:latin typeface="Colfax"/>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2"/>
          <p:cNvSpPr>
            <a:spLocks noGrp="1"/>
          </p:cNvSpPr>
          <p:nvPr>
            <p:ph type="sldNum" sz="quarter" idx="12"/>
          </p:nvPr>
        </p:nvSpPr>
        <p:spPr>
          <a:xfrm>
            <a:off x="8506979" y="6423767"/>
            <a:ext cx="630621" cy="359760"/>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0544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10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b="1" i="0">
                <a:latin typeface="Colfax"/>
              </a:defRPr>
            </a:lvl1pPr>
          </a:lstStyle>
          <a:p>
            <a:r>
              <a:rPr lang="en-US" dirty="0" smtClean="0"/>
              <a:t>Click to add headline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marL="227013" indent="-227013">
              <a:defRPr sz="2400">
                <a:latin typeface="Colfax"/>
              </a:defRPr>
            </a:lvl1pPr>
            <a:lvl2pPr>
              <a:defRPr sz="2000">
                <a:latin typeface="Colfax"/>
              </a:defRPr>
            </a:lvl2pPr>
            <a:lvl3pPr>
              <a:defRPr sz="2000">
                <a:latin typeface="Colfax"/>
              </a:defRPr>
            </a:lvl3pPr>
            <a:lvl4pPr>
              <a:defRPr sz="2000">
                <a:latin typeface="Colfax"/>
              </a:defRPr>
            </a:lvl4pPr>
            <a:lvl5pPr>
              <a:defRPr sz="2000">
                <a:latin typeface="Colfax"/>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marL="227013" indent="-227013">
              <a:defRPr sz="2400">
                <a:latin typeface="Colfax"/>
              </a:defRPr>
            </a:lvl1pPr>
            <a:lvl2pPr>
              <a:defRPr sz="2000">
                <a:latin typeface="Colfax"/>
              </a:defRPr>
            </a:lvl2pPr>
            <a:lvl3pPr>
              <a:defRPr sz="2000">
                <a:latin typeface="Colfax"/>
              </a:defRPr>
            </a:lvl3pPr>
            <a:lvl4pPr>
              <a:defRPr sz="2000">
                <a:latin typeface="Colfax"/>
              </a:defRPr>
            </a:lvl4pPr>
            <a:lvl5pPr>
              <a:defRPr sz="2000">
                <a:latin typeface="Colfax"/>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2"/>
          <p:cNvSpPr>
            <a:spLocks noGrp="1"/>
          </p:cNvSpPr>
          <p:nvPr>
            <p:ph type="sldNum" sz="quarter" idx="10"/>
          </p:nvPr>
        </p:nvSpPr>
        <p:spPr>
          <a:xfrm>
            <a:off x="8506979" y="6423767"/>
            <a:ext cx="630621" cy="359760"/>
          </a:xfrm>
          <a:prstGeom prst="rect">
            <a:avLst/>
          </a:prstGeom>
        </p:spPr>
        <p:txBody>
          <a:bodyPr/>
          <a:lstStyle>
            <a:lvl1pPr algn="ctr">
              <a:defRPr/>
            </a:lvl1pPr>
          </a:lstStyle>
          <a:p>
            <a:fld id="{FA42E581-0096-0E4A-9DD3-EE19F02BE96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33786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84C6FA7-8EE2-1E49-8A7C-EB4D0C11582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7116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11 Comparison with sub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b="1" i="0">
                <a:latin typeface="Colfax"/>
              </a:defRPr>
            </a:lvl1pPr>
          </a:lstStyle>
          <a:p>
            <a:r>
              <a:rPr lang="en-US" dirty="0" smtClean="0"/>
              <a:t>Content slide: 2 Comparison</a:t>
            </a:r>
            <a:endParaRPr lang="en-US" dirty="0"/>
          </a:p>
        </p:txBody>
      </p:sp>
      <p:sp>
        <p:nvSpPr>
          <p:cNvPr id="3" name="Text Placeholder 2"/>
          <p:cNvSpPr>
            <a:spLocks noGrp="1"/>
          </p:cNvSpPr>
          <p:nvPr>
            <p:ph type="body" idx="1" hasCustomPrompt="1"/>
          </p:nvPr>
        </p:nvSpPr>
        <p:spPr>
          <a:xfrm>
            <a:off x="457200" y="1535113"/>
            <a:ext cx="4040188" cy="639762"/>
          </a:xfrm>
          <a:prstGeom prst="rect">
            <a:avLst/>
          </a:prstGeom>
        </p:spPr>
        <p:txBody>
          <a:bodyPr anchor="t" anchorCtr="0"/>
          <a:lstStyle>
            <a:lvl1pPr marL="0" indent="0">
              <a:buNone/>
              <a:defRPr sz="2400" b="1">
                <a:solidFill>
                  <a:schemeClr val="tx1">
                    <a:lumMod val="50000"/>
                    <a:lumOff val="50000"/>
                  </a:schemeClr>
                </a:solidFill>
                <a:latin typeface="Colfa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SUBHEAD</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marL="227013" indent="-227013">
              <a:defRPr sz="2400">
                <a:latin typeface="Colfax"/>
              </a:defRPr>
            </a:lvl1pPr>
            <a:lvl2pPr>
              <a:defRPr sz="2000">
                <a:latin typeface="Colfax"/>
              </a:defRPr>
            </a:lvl2pPr>
            <a:lvl3pPr>
              <a:defRPr sz="2000">
                <a:latin typeface="Colfax"/>
              </a:defRPr>
            </a:lvl3pPr>
            <a:lvl4pPr>
              <a:defRPr sz="2000">
                <a:latin typeface="Colfax"/>
              </a:defRPr>
            </a:lvl4pPr>
            <a:lvl5pPr>
              <a:defRPr sz="2000">
                <a:latin typeface="Colfax"/>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535113"/>
            <a:ext cx="4041775" cy="639762"/>
          </a:xfrm>
          <a:prstGeom prst="rect">
            <a:avLst/>
          </a:prstGeom>
        </p:spPr>
        <p:txBody>
          <a:bodyPr anchor="t" anchorCtr="0"/>
          <a:lstStyle>
            <a:lvl1pPr marL="0" indent="0">
              <a:buNone/>
              <a:defRPr sz="2400" b="1" kern="1200" baseline="0">
                <a:solidFill>
                  <a:schemeClr val="tx1">
                    <a:lumMod val="50000"/>
                    <a:lumOff val="50000"/>
                  </a:schemeClr>
                </a:solidFill>
                <a:latin typeface="Colfa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marL="227013" indent="-227013">
              <a:defRPr sz="2400">
                <a:latin typeface="Colfax"/>
              </a:defRPr>
            </a:lvl1pPr>
            <a:lvl2pPr>
              <a:defRPr sz="2000">
                <a:latin typeface="Colfax"/>
              </a:defRPr>
            </a:lvl2pPr>
            <a:lvl3pPr>
              <a:defRPr sz="2000">
                <a:latin typeface="Colfax"/>
              </a:defRPr>
            </a:lvl3pPr>
            <a:lvl4pPr>
              <a:defRPr sz="2000">
                <a:latin typeface="Colfax"/>
              </a:defRPr>
            </a:lvl4pPr>
            <a:lvl5pPr>
              <a:defRPr sz="2000">
                <a:latin typeface="Colfax"/>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2"/>
          <p:cNvSpPr>
            <a:spLocks noGrp="1"/>
          </p:cNvSpPr>
          <p:nvPr>
            <p:ph type="sldNum" sz="quarter" idx="10"/>
          </p:nvPr>
        </p:nvSpPr>
        <p:spPr>
          <a:xfrm>
            <a:off x="8424780" y="6385931"/>
            <a:ext cx="719220" cy="365125"/>
          </a:xfrm>
        </p:spPr>
        <p:txBody>
          <a:bodyPr/>
          <a:lstStyle>
            <a:lvl1pPr algn="ctr">
              <a:defRPr/>
            </a:lvl1pPr>
          </a:lstStyle>
          <a:p>
            <a:fld id="{B84C6FA7-8EE2-1E49-8A7C-EB4D0C11582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024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4" Type="http://schemas.openxmlformats.org/officeDocument/2006/relationships/image" Target="../media/image1.jpe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20" Type="http://schemas.openxmlformats.org/officeDocument/2006/relationships/slideLayout" Target="../slideLayouts/slideLayout55.xml"/><Relationship Id="rId21" Type="http://schemas.openxmlformats.org/officeDocument/2006/relationships/slideLayout" Target="../slideLayouts/slideLayout56.xml"/><Relationship Id="rId22" Type="http://schemas.openxmlformats.org/officeDocument/2006/relationships/slideLayout" Target="../slideLayouts/slideLayout57.xml"/><Relationship Id="rId23" Type="http://schemas.openxmlformats.org/officeDocument/2006/relationships/theme" Target="../theme/theme4.xml"/><Relationship Id="rId24" Type="http://schemas.openxmlformats.org/officeDocument/2006/relationships/image" Target="../media/image2.png"/><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slideLayout" Target="../slideLayouts/slideLayout49.xml"/><Relationship Id="rId15" Type="http://schemas.openxmlformats.org/officeDocument/2006/relationships/slideLayout" Target="../slideLayouts/slideLayout50.xml"/><Relationship Id="rId16" Type="http://schemas.openxmlformats.org/officeDocument/2006/relationships/slideLayout" Target="../slideLayouts/slideLayout51.xml"/><Relationship Id="rId17" Type="http://schemas.openxmlformats.org/officeDocument/2006/relationships/slideLayout" Target="../slideLayouts/slideLayout52.xml"/><Relationship Id="rId18" Type="http://schemas.openxmlformats.org/officeDocument/2006/relationships/slideLayout" Target="../slideLayouts/slideLayout53.xml"/><Relationship Id="rId19" Type="http://schemas.openxmlformats.org/officeDocument/2006/relationships/slideLayout" Target="../slideLayouts/slideLayout5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6.xml"/><Relationship Id="rId20" Type="http://schemas.openxmlformats.org/officeDocument/2006/relationships/slideLayout" Target="../slideLayouts/slideLayout77.xml"/><Relationship Id="rId21" Type="http://schemas.openxmlformats.org/officeDocument/2006/relationships/slideLayout" Target="../slideLayouts/slideLayout78.xml"/><Relationship Id="rId22" Type="http://schemas.openxmlformats.org/officeDocument/2006/relationships/slideLayout" Target="../slideLayouts/slideLayout79.xml"/><Relationship Id="rId23" Type="http://schemas.openxmlformats.org/officeDocument/2006/relationships/slideLayout" Target="../slideLayouts/slideLayout80.xml"/><Relationship Id="rId24" Type="http://schemas.openxmlformats.org/officeDocument/2006/relationships/theme" Target="../theme/theme5.xml"/><Relationship Id="rId25" Type="http://schemas.openxmlformats.org/officeDocument/2006/relationships/image" Target="../media/image2.png"/><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Relationship Id="rId16" Type="http://schemas.openxmlformats.org/officeDocument/2006/relationships/slideLayout" Target="../slideLayouts/slideLayout73.xml"/><Relationship Id="rId17" Type="http://schemas.openxmlformats.org/officeDocument/2006/relationships/slideLayout" Target="../slideLayouts/slideLayout74.xml"/><Relationship Id="rId18" Type="http://schemas.openxmlformats.org/officeDocument/2006/relationships/slideLayout" Target="../slideLayouts/slideLayout75.xml"/><Relationship Id="rId19" Type="http://schemas.openxmlformats.org/officeDocument/2006/relationships/slideLayout" Target="../slideLayouts/slideLayout7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89.xml"/><Relationship Id="rId20" Type="http://schemas.openxmlformats.org/officeDocument/2006/relationships/slideLayout" Target="../slideLayouts/slideLayout100.xml"/><Relationship Id="rId21" Type="http://schemas.openxmlformats.org/officeDocument/2006/relationships/slideLayout" Target="../slideLayouts/slideLayout101.xml"/><Relationship Id="rId22" Type="http://schemas.openxmlformats.org/officeDocument/2006/relationships/slideLayout" Target="../slideLayouts/slideLayout102.xml"/><Relationship Id="rId23" Type="http://schemas.openxmlformats.org/officeDocument/2006/relationships/theme" Target="../theme/theme6.xml"/><Relationship Id="rId24" Type="http://schemas.openxmlformats.org/officeDocument/2006/relationships/image" Target="../media/image2.png"/><Relationship Id="rId10" Type="http://schemas.openxmlformats.org/officeDocument/2006/relationships/slideLayout" Target="../slideLayouts/slideLayout90.xml"/><Relationship Id="rId11" Type="http://schemas.openxmlformats.org/officeDocument/2006/relationships/slideLayout" Target="../slideLayouts/slideLayout91.xml"/><Relationship Id="rId12" Type="http://schemas.openxmlformats.org/officeDocument/2006/relationships/slideLayout" Target="../slideLayouts/slideLayout92.xml"/><Relationship Id="rId13" Type="http://schemas.openxmlformats.org/officeDocument/2006/relationships/slideLayout" Target="../slideLayouts/slideLayout93.xml"/><Relationship Id="rId14" Type="http://schemas.openxmlformats.org/officeDocument/2006/relationships/slideLayout" Target="../slideLayouts/slideLayout94.xml"/><Relationship Id="rId15" Type="http://schemas.openxmlformats.org/officeDocument/2006/relationships/slideLayout" Target="../slideLayouts/slideLayout95.xml"/><Relationship Id="rId16" Type="http://schemas.openxmlformats.org/officeDocument/2006/relationships/slideLayout" Target="../slideLayouts/slideLayout96.xml"/><Relationship Id="rId17" Type="http://schemas.openxmlformats.org/officeDocument/2006/relationships/slideLayout" Target="../slideLayouts/slideLayout97.xml"/><Relationship Id="rId18" Type="http://schemas.openxmlformats.org/officeDocument/2006/relationships/slideLayout" Target="../slideLayouts/slideLayout98.xml"/><Relationship Id="rId19" Type="http://schemas.openxmlformats.org/officeDocument/2006/relationships/slideLayout" Target="../slideLayouts/slideLayout99.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orbel" charset="0"/>
              </a:defRPr>
            </a:lvl1pPr>
          </a:lstStyle>
          <a:p>
            <a:pPr>
              <a:defRPr/>
            </a:pPr>
            <a:fld id="{E7DA663E-00D6-4466-B577-DF1A8F7A2691}" type="datetimeFigureOut">
              <a:rPr lang="en-US" smtClean="0"/>
              <a:pPr>
                <a:defRPr/>
              </a:pPr>
              <a:t>9/29/17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orbel"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orbel" charset="0"/>
              </a:defRPr>
            </a:lvl1pPr>
          </a:lstStyle>
          <a:p>
            <a:pPr>
              <a:defRPr/>
            </a:pPr>
            <a:fld id="{4268D54B-2D8B-47EE-B3AA-9C115254AC6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orbel"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orbel"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orbel"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orbel"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2"/>
          <p:cNvSpPr txBox="1">
            <a:spLocks noGrp="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51" name="Rectangle 3"/>
          <p:cNvSpPr txBox="1">
            <a:spLocks noGrp="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2"/>
          </p:nvPr>
        </p:nvSpPr>
        <p:spPr>
          <a:xfrm>
            <a:off x="457200" y="6243638"/>
            <a:ext cx="2133600" cy="457200"/>
          </a:xfrm>
          <a:prstGeom prst="rect">
            <a:avLst/>
          </a:prstGeom>
          <a:noFill/>
          <a:ln>
            <a:noFill/>
          </a:ln>
        </p:spPr>
        <p:txBody>
          <a:bodyPr vert="horz" wrap="square" lIns="91440" tIns="45720" rIns="91440" bIns="45720" anchor="b" anchorCtr="0" compatLnSpc="1"/>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Garamond"/>
                <a:cs typeface="+mn-cs"/>
              </a:defRPr>
            </a:lvl1pPr>
          </a:lstStyle>
          <a:p>
            <a:pPr>
              <a:defRPr/>
            </a:pPr>
            <a:fld id="{B0E1F727-3E90-4FC9-AFF8-D90BFD4D13F4}" type="datetime1">
              <a:rPr lang="en-US">
                <a:ea typeface="MS PGothic" pitchFamily="34" charset="-128"/>
              </a:rPr>
              <a:pPr>
                <a:defRPr/>
              </a:pPr>
              <a:t>9/29/17</a:t>
            </a:fld>
            <a:endParaRPr>
              <a:ea typeface="MS PGothic" pitchFamily="34" charset="-128"/>
            </a:endParaRPr>
          </a:p>
        </p:txBody>
      </p:sp>
      <p:sp>
        <p:nvSpPr>
          <p:cNvPr id="5" name="Rectangle 5"/>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anchor="b" anchorCtr="1" compatLnSpc="1"/>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Garamond"/>
                <a:cs typeface="+mn-cs"/>
              </a:defRPr>
            </a:lvl1pPr>
          </a:lstStyle>
          <a:p>
            <a:pPr>
              <a:defRPr/>
            </a:pPr>
            <a:endParaRPr>
              <a:ea typeface="MS PGothic" pitchFamily="34" charset="-128"/>
            </a:endParaRPr>
          </a:p>
        </p:txBody>
      </p:sp>
      <p:sp>
        <p:nvSpPr>
          <p:cNvPr id="6" name="Rectangle 6"/>
          <p:cNvSpPr txBox="1">
            <a:spLocks noGrp="1"/>
          </p:cNvSpPr>
          <p:nvPr>
            <p:ph type="sldNum" sz="quarter" idx="4"/>
          </p:nvPr>
        </p:nvSpPr>
        <p:spPr>
          <a:xfrm>
            <a:off x="6553200" y="6243638"/>
            <a:ext cx="2133600" cy="457200"/>
          </a:xfrm>
          <a:prstGeom prst="rect">
            <a:avLst/>
          </a:prstGeom>
          <a:noFill/>
          <a:ln>
            <a:noFill/>
          </a:ln>
        </p:spPr>
        <p:txBody>
          <a:bodyPr vert="horz" wrap="square" lIns="91440" tIns="45720" rIns="91440" bIns="45720" anchor="b" anchorCtr="0" compatLnSpc="1"/>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Garamond"/>
                <a:cs typeface="+mn-cs"/>
              </a:defRPr>
            </a:lvl1pPr>
          </a:lstStyle>
          <a:p>
            <a:pPr>
              <a:defRPr/>
            </a:pPr>
            <a:fld id="{C6ADAAB3-324C-43BE-BCB8-8DABB4AB42B9}" type="slidenum">
              <a:rPr>
                <a:ea typeface="MS PGothic" pitchFamily="34" charset="-128"/>
              </a:rPr>
              <a:pPr>
                <a:defRPr/>
              </a:pPr>
              <a:t>‹#›</a:t>
            </a:fld>
            <a:endParaRPr>
              <a:ea typeface="MS PGothic" pitchFamily="34" charset="-128"/>
            </a:endParaRPr>
          </a:p>
        </p:txBody>
      </p:sp>
      <p:sp>
        <p:nvSpPr>
          <p:cNvPr id="7" name="Freeform 7"/>
          <p:cNvSpPr/>
          <p:nvPr/>
        </p:nvSpPr>
        <p:spPr>
          <a:xfrm>
            <a:off x="381000" y="228600"/>
            <a:ext cx="8229600" cy="609600"/>
          </a:xfrm>
          <a:custGeom>
            <a:avLst/>
            <a:gdLst>
              <a:gd name="f0" fmla="val 10800000"/>
              <a:gd name="f1" fmla="val 5400000"/>
              <a:gd name="f2" fmla="val 180"/>
              <a:gd name="f3" fmla="val w"/>
              <a:gd name="f4" fmla="val h"/>
              <a:gd name="f5" fmla="val 0"/>
              <a:gd name="f6" fmla="val 1000"/>
              <a:gd name="f7" fmla="+- 0 0 -90"/>
              <a:gd name="f8" fmla="*/ f3 1 1000"/>
              <a:gd name="f9" fmla="*/ f4 1 1000"/>
              <a:gd name="f10" fmla="+- f6 0 f5"/>
              <a:gd name="f11" fmla="*/ f7 f0 1"/>
              <a:gd name="f12" fmla="*/ f10 1 1000"/>
              <a:gd name="f13" fmla="*/ f11 1 f2"/>
              <a:gd name="f14" fmla="*/ 0 1 f12"/>
              <a:gd name="f15" fmla="*/ 1000 1 f12"/>
              <a:gd name="f16" fmla="*/ f6 1 f12"/>
              <a:gd name="f17" fmla="+- f13 0 f1"/>
              <a:gd name="f18" fmla="*/ f14 f8 1"/>
              <a:gd name="f19" fmla="*/ f16 f8 1"/>
              <a:gd name="f20" fmla="*/ f16 f9 1"/>
              <a:gd name="f21" fmla="*/ f14 f9 1"/>
              <a:gd name="f22" fmla="*/ f15 f9 1"/>
              <a:gd name="f23" fmla="*/ f15 f8 1"/>
            </a:gdLst>
            <a:ahLst/>
            <a:cxnLst>
              <a:cxn ang="3cd4">
                <a:pos x="hc" y="t"/>
              </a:cxn>
              <a:cxn ang="0">
                <a:pos x="r" y="vc"/>
              </a:cxn>
              <a:cxn ang="cd4">
                <a:pos x="hc" y="b"/>
              </a:cxn>
              <a:cxn ang="cd2">
                <a:pos x="l" y="vc"/>
              </a:cxn>
              <a:cxn ang="f17">
                <a:pos x="f18" y="f22"/>
              </a:cxn>
              <a:cxn ang="f17">
                <a:pos x="f18" y="f21"/>
              </a:cxn>
              <a:cxn ang="f17">
                <a:pos x="f23" y="f21"/>
              </a:cxn>
            </a:cxnLst>
            <a:rect l="f18" t="f21" r="f19" b="f20"/>
            <a:pathLst>
              <a:path w="1000" h="1000">
                <a:moveTo>
                  <a:pt x="f5" y="f6"/>
                </a:moveTo>
                <a:lnTo>
                  <a:pt x="f5" y="f5"/>
                </a:lnTo>
                <a:lnTo>
                  <a:pt x="f6" y="f5"/>
                </a:lnTo>
              </a:path>
            </a:pathLst>
          </a:custGeom>
          <a:noFill/>
          <a:ln w="19046">
            <a:solidFill>
              <a:srgbClr val="0F6FC6"/>
            </a:solidFill>
            <a:prstDash val="solid"/>
            <a:miter/>
          </a:ln>
        </p:spPr>
        <p:txBody>
          <a:bodyPr/>
          <a:lstStyle/>
          <a:p>
            <a:pPr fontAlgn="auto">
              <a:spcBef>
                <a:spcPts val="0"/>
              </a:spcBef>
              <a:spcAft>
                <a:spcPts val="0"/>
              </a:spcAft>
              <a:defRPr sz="1800" b="0" i="0" u="none" strike="noStrike" kern="0" cap="none" spc="0" baseline="0">
                <a:solidFill>
                  <a:srgbClr val="000000"/>
                </a:solidFill>
                <a:uFillTx/>
              </a:defRPr>
            </a:pPr>
            <a:endParaRPr lang="en-US" kern="0">
              <a:solidFill>
                <a:srgbClr val="000000"/>
              </a:solidFill>
              <a:latin typeface="Arial"/>
              <a:ea typeface="MS PGothic" pitchFamily="34" charset="-128"/>
              <a:cs typeface="Arial" pitchFamily="34" charset="0"/>
            </a:endParaRPr>
          </a:p>
        </p:txBody>
      </p:sp>
      <p:sp>
        <p:nvSpPr>
          <p:cNvPr id="8" name="Line 8"/>
          <p:cNvSpPr/>
          <p:nvPr/>
        </p:nvSpPr>
        <p:spPr>
          <a:xfrm>
            <a:off x="457200" y="6172200"/>
            <a:ext cx="8229600"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a:solidFill>
              <a:srgbClr val="0F6FC6"/>
            </a:solidFill>
            <a:prstDash val="solid"/>
            <a:round/>
          </a:ln>
        </p:spPr>
        <p:txBody>
          <a:bodyPr/>
          <a:lstStyle/>
          <a:p>
            <a:pPr fontAlgn="auto">
              <a:spcBef>
                <a:spcPts val="0"/>
              </a:spcBef>
              <a:spcAft>
                <a:spcPts val="0"/>
              </a:spcAft>
              <a:defRPr sz="1800" b="0" i="0" u="none" strike="noStrike" kern="0" cap="none" spc="0" baseline="0">
                <a:solidFill>
                  <a:srgbClr val="000000"/>
                </a:solidFill>
                <a:uFillTx/>
              </a:defRPr>
            </a:pPr>
            <a:endParaRPr lang="en-US" kern="0">
              <a:solidFill>
                <a:srgbClr val="000000"/>
              </a:solidFill>
              <a:latin typeface="Arial"/>
              <a:ea typeface="MS PGothic" pitchFamily="34" charset="-128"/>
              <a:cs typeface="Arial" pitchFamily="34" charset="0"/>
            </a:endParaRPr>
          </a:p>
        </p:txBody>
      </p:sp>
      <p:pic>
        <p:nvPicPr>
          <p:cNvPr id="2057" name="Picture 2" descr="6D535963-EC4A-46A5-8D4E-330FE87957CD@local"/>
          <p:cNvPicPr>
            <a:picLocks noChangeAspect="1"/>
          </p:cNvPicPr>
          <p:nvPr/>
        </p:nvPicPr>
        <p:blipFill>
          <a:blip r:embed="rId14" cstate="print"/>
          <a:srcRect/>
          <a:stretch>
            <a:fillRect/>
          </a:stretch>
        </p:blipFill>
        <p:spPr bwMode="auto">
          <a:xfrm>
            <a:off x="2024063" y="6267450"/>
            <a:ext cx="5095875" cy="514350"/>
          </a:xfrm>
          <a:prstGeom prst="rect">
            <a:avLst/>
          </a:prstGeom>
          <a:noFill/>
          <a:ln w="9525">
            <a:noFill/>
            <a:miter lim="800000"/>
            <a:headEnd/>
            <a:tailEnd/>
          </a:ln>
        </p:spPr>
      </p:pic>
    </p:spTree>
    <p:extLst>
      <p:ext uri="{BB962C8B-B14F-4D97-AF65-F5344CB8AC3E}">
        <p14:creationId xmlns:p14="http://schemas.microsoft.com/office/powerpoint/2010/main" val="931557575"/>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Lst>
  <p:transition xmlns:p14="http://schemas.microsoft.com/office/powerpoint/2010/main"/>
  <p:txStyles>
    <p:titleStyle>
      <a:lvl1pPr algn="l" rtl="0" eaLnBrk="0" fontAlgn="base" hangingPunct="0">
        <a:spcBef>
          <a:spcPct val="0"/>
        </a:spcBef>
        <a:spcAft>
          <a:spcPct val="0"/>
        </a:spcAft>
        <a:defRPr lang="en-US" sz="4200">
          <a:solidFill>
            <a:srgbClr val="04617B"/>
          </a:solidFill>
          <a:latin typeface="Garamond"/>
        </a:defRPr>
      </a:lvl1pPr>
      <a:lvl2pPr algn="l" rtl="0" eaLnBrk="0" fontAlgn="base" hangingPunct="0">
        <a:spcBef>
          <a:spcPct val="0"/>
        </a:spcBef>
        <a:spcAft>
          <a:spcPct val="0"/>
        </a:spcAft>
        <a:defRPr sz="4200">
          <a:solidFill>
            <a:srgbClr val="04617B"/>
          </a:solidFill>
          <a:latin typeface="Garamond" pitchFamily="18" charset="0"/>
        </a:defRPr>
      </a:lvl2pPr>
      <a:lvl3pPr algn="l" rtl="0" eaLnBrk="0" fontAlgn="base" hangingPunct="0">
        <a:spcBef>
          <a:spcPct val="0"/>
        </a:spcBef>
        <a:spcAft>
          <a:spcPct val="0"/>
        </a:spcAft>
        <a:defRPr sz="4200">
          <a:solidFill>
            <a:srgbClr val="04617B"/>
          </a:solidFill>
          <a:latin typeface="Garamond" pitchFamily="18" charset="0"/>
        </a:defRPr>
      </a:lvl3pPr>
      <a:lvl4pPr algn="l" rtl="0" eaLnBrk="0" fontAlgn="base" hangingPunct="0">
        <a:spcBef>
          <a:spcPct val="0"/>
        </a:spcBef>
        <a:spcAft>
          <a:spcPct val="0"/>
        </a:spcAft>
        <a:defRPr sz="4200">
          <a:solidFill>
            <a:srgbClr val="04617B"/>
          </a:solidFill>
          <a:latin typeface="Garamond" pitchFamily="18" charset="0"/>
        </a:defRPr>
      </a:lvl4pPr>
      <a:lvl5pPr algn="l" rtl="0" eaLnBrk="0" fontAlgn="base" hangingPunct="0">
        <a:spcBef>
          <a:spcPct val="0"/>
        </a:spcBef>
        <a:spcAft>
          <a:spcPct val="0"/>
        </a:spcAft>
        <a:defRPr sz="4200">
          <a:solidFill>
            <a:srgbClr val="04617B"/>
          </a:solidFill>
          <a:latin typeface="Garamond" pitchFamily="18" charset="0"/>
        </a:defRPr>
      </a:lvl5pPr>
      <a:lvl6pPr marL="457200" algn="l" rtl="0" eaLnBrk="0" fontAlgn="base" hangingPunct="0">
        <a:spcBef>
          <a:spcPct val="0"/>
        </a:spcBef>
        <a:spcAft>
          <a:spcPct val="0"/>
        </a:spcAft>
        <a:defRPr sz="4200">
          <a:solidFill>
            <a:srgbClr val="04617B"/>
          </a:solidFill>
          <a:latin typeface="Garamond" pitchFamily="18" charset="0"/>
        </a:defRPr>
      </a:lvl6pPr>
      <a:lvl7pPr marL="914400" algn="l" rtl="0" eaLnBrk="0" fontAlgn="base" hangingPunct="0">
        <a:spcBef>
          <a:spcPct val="0"/>
        </a:spcBef>
        <a:spcAft>
          <a:spcPct val="0"/>
        </a:spcAft>
        <a:defRPr sz="4200">
          <a:solidFill>
            <a:srgbClr val="04617B"/>
          </a:solidFill>
          <a:latin typeface="Garamond" pitchFamily="18" charset="0"/>
        </a:defRPr>
      </a:lvl7pPr>
      <a:lvl8pPr marL="1371600" algn="l" rtl="0" eaLnBrk="0" fontAlgn="base" hangingPunct="0">
        <a:spcBef>
          <a:spcPct val="0"/>
        </a:spcBef>
        <a:spcAft>
          <a:spcPct val="0"/>
        </a:spcAft>
        <a:defRPr sz="4200">
          <a:solidFill>
            <a:srgbClr val="04617B"/>
          </a:solidFill>
          <a:latin typeface="Garamond" pitchFamily="18" charset="0"/>
        </a:defRPr>
      </a:lvl8pPr>
      <a:lvl9pPr marL="1828800" algn="l" rtl="0" eaLnBrk="0" fontAlgn="base" hangingPunct="0">
        <a:spcBef>
          <a:spcPct val="0"/>
        </a:spcBef>
        <a:spcAft>
          <a:spcPct val="0"/>
        </a:spcAft>
        <a:defRPr sz="4200">
          <a:solidFill>
            <a:srgbClr val="04617B"/>
          </a:solidFill>
          <a:latin typeface="Garamond" pitchFamily="18" charset="0"/>
        </a:defRPr>
      </a:lvl9pPr>
    </p:titleStyle>
    <p:bodyStyle>
      <a:lvl1pPr marL="342900" indent="-342900" algn="l" rtl="0" eaLnBrk="0" fontAlgn="base" hangingPunct="0">
        <a:spcBef>
          <a:spcPts val="700"/>
        </a:spcBef>
        <a:spcAft>
          <a:spcPct val="0"/>
        </a:spcAft>
        <a:buClr>
          <a:srgbClr val="0F6FC6"/>
        </a:buClr>
        <a:buSzPct val="65000"/>
        <a:buFont typeface="Wingdings" pitchFamily="2" charset="2"/>
        <a:buChar char="n"/>
        <a:defRPr lang="en-US" sz="3000">
          <a:solidFill>
            <a:srgbClr val="000000"/>
          </a:solidFill>
          <a:latin typeface="Arial"/>
        </a:defRPr>
      </a:lvl1pPr>
      <a:lvl2pPr marL="669925" lvl="1" indent="-323850" algn="l" rtl="0" eaLnBrk="0" fontAlgn="base" hangingPunct="0">
        <a:spcBef>
          <a:spcPts val="600"/>
        </a:spcBef>
        <a:spcAft>
          <a:spcPct val="0"/>
        </a:spcAft>
        <a:buClr>
          <a:srgbClr val="009DD9"/>
        </a:buClr>
        <a:buSzPct val="60000"/>
        <a:buFont typeface="Wingdings" pitchFamily="2" charset="2"/>
        <a:buChar char="q"/>
        <a:defRPr lang="en-US" sz="2600">
          <a:solidFill>
            <a:srgbClr val="000000"/>
          </a:solidFill>
          <a:latin typeface="Arial"/>
        </a:defRPr>
      </a:lvl2pPr>
      <a:lvl3pPr marL="1022350" lvl="2" indent="-349250" algn="l" rtl="0" eaLnBrk="0" fontAlgn="base" hangingPunct="0">
        <a:spcBef>
          <a:spcPts val="500"/>
        </a:spcBef>
        <a:spcAft>
          <a:spcPct val="0"/>
        </a:spcAft>
        <a:buClr>
          <a:srgbClr val="0F6FC6"/>
        </a:buClr>
        <a:buSzPct val="65000"/>
        <a:buFont typeface="Wingdings" pitchFamily="2" charset="2"/>
        <a:buChar char="n"/>
        <a:defRPr lang="en-US" sz="2200">
          <a:solidFill>
            <a:srgbClr val="000000"/>
          </a:solidFill>
          <a:latin typeface="Arial"/>
        </a:defRPr>
      </a:lvl3pPr>
      <a:lvl4pPr marL="1339850" lvl="3" indent="-315913" algn="l" rtl="0" eaLnBrk="0" fontAlgn="base" hangingPunct="0">
        <a:spcBef>
          <a:spcPts val="500"/>
        </a:spcBef>
        <a:spcAft>
          <a:spcPct val="0"/>
        </a:spcAft>
        <a:buClr>
          <a:srgbClr val="009DD9"/>
        </a:buClr>
        <a:buSzPct val="70000"/>
        <a:buFont typeface="Wingdings" pitchFamily="2" charset="2"/>
        <a:buChar char="q"/>
        <a:defRPr lang="en-US" sz="2000">
          <a:solidFill>
            <a:srgbClr val="000000"/>
          </a:solidFill>
          <a:latin typeface="Arial"/>
        </a:defRPr>
      </a:lvl4pPr>
      <a:lvl5pPr marL="1679575" lvl="4" indent="-339725" algn="l" rtl="0" eaLnBrk="0" fontAlgn="base" hangingPunct="0">
        <a:spcBef>
          <a:spcPts val="500"/>
        </a:spcBef>
        <a:spcAft>
          <a:spcPct val="0"/>
        </a:spcAft>
        <a:buClr>
          <a:srgbClr val="0F6FC6"/>
        </a:buClr>
        <a:buSzPct val="75000"/>
        <a:buFont typeface="Wingdings" pitchFamily="2" charset="2"/>
        <a:buChar char="§"/>
        <a:defRPr lang="en-US" sz="2000">
          <a:solidFill>
            <a:srgbClr val="000000"/>
          </a:solidFill>
          <a:latin typeface="Arial"/>
        </a:defRPr>
      </a:lvl5pPr>
      <a:lvl6pPr marL="2136775" indent="-339725" algn="l" rtl="0" eaLnBrk="0" fontAlgn="base" hangingPunct="0">
        <a:spcBef>
          <a:spcPts val="500"/>
        </a:spcBef>
        <a:spcAft>
          <a:spcPct val="0"/>
        </a:spcAft>
        <a:buClr>
          <a:srgbClr val="0F6FC6"/>
        </a:buClr>
        <a:buSzPct val="75000"/>
        <a:buFont typeface="Wingdings" pitchFamily="2" charset="2"/>
        <a:buChar char="§"/>
        <a:defRPr lang="en-US" sz="2000">
          <a:solidFill>
            <a:srgbClr val="000000"/>
          </a:solidFill>
          <a:latin typeface="Arial"/>
        </a:defRPr>
      </a:lvl6pPr>
      <a:lvl7pPr marL="2593975" indent="-339725" algn="l" rtl="0" eaLnBrk="0" fontAlgn="base" hangingPunct="0">
        <a:spcBef>
          <a:spcPts val="500"/>
        </a:spcBef>
        <a:spcAft>
          <a:spcPct val="0"/>
        </a:spcAft>
        <a:buClr>
          <a:srgbClr val="0F6FC6"/>
        </a:buClr>
        <a:buSzPct val="75000"/>
        <a:buFont typeface="Wingdings" pitchFamily="2" charset="2"/>
        <a:buChar char="§"/>
        <a:defRPr lang="en-US" sz="2000">
          <a:solidFill>
            <a:srgbClr val="000000"/>
          </a:solidFill>
          <a:latin typeface="Arial"/>
        </a:defRPr>
      </a:lvl7pPr>
      <a:lvl8pPr marL="3051175" indent="-339725" algn="l" rtl="0" eaLnBrk="0" fontAlgn="base" hangingPunct="0">
        <a:spcBef>
          <a:spcPts val="500"/>
        </a:spcBef>
        <a:spcAft>
          <a:spcPct val="0"/>
        </a:spcAft>
        <a:buClr>
          <a:srgbClr val="0F6FC6"/>
        </a:buClr>
        <a:buSzPct val="75000"/>
        <a:buFont typeface="Wingdings" pitchFamily="2" charset="2"/>
        <a:buChar char="§"/>
        <a:defRPr lang="en-US" sz="2000">
          <a:solidFill>
            <a:srgbClr val="000000"/>
          </a:solidFill>
          <a:latin typeface="Arial"/>
        </a:defRPr>
      </a:lvl8pPr>
      <a:lvl9pPr marL="3508375" indent="-339725" algn="l" rtl="0" eaLnBrk="0" fontAlgn="base" hangingPunct="0">
        <a:spcBef>
          <a:spcPts val="500"/>
        </a:spcBef>
        <a:spcAft>
          <a:spcPct val="0"/>
        </a:spcAft>
        <a:buClr>
          <a:srgbClr val="0F6FC6"/>
        </a:buClr>
        <a:buSzPct val="75000"/>
        <a:buFont typeface="Wingdings" pitchFamily="2" charset="2"/>
        <a:buChar char="§"/>
        <a:defRPr lang="en-US" sz="2000">
          <a:solidFill>
            <a:srgbClr val="000000"/>
          </a:solidFill>
          <a:latin typeface="Arial"/>
        </a:defRPr>
      </a:lvl9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2"/>
          <p:cNvSpPr txBox="1">
            <a:spLocks noGrp="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51" name="Rectangle 3"/>
          <p:cNvSpPr txBox="1">
            <a:spLocks noGrp="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2"/>
          </p:nvPr>
        </p:nvSpPr>
        <p:spPr>
          <a:xfrm>
            <a:off x="457200" y="6243638"/>
            <a:ext cx="2133600" cy="457200"/>
          </a:xfrm>
          <a:prstGeom prst="rect">
            <a:avLst/>
          </a:prstGeom>
          <a:noFill/>
          <a:ln>
            <a:noFill/>
          </a:ln>
        </p:spPr>
        <p:txBody>
          <a:bodyPr vert="horz" wrap="square" lIns="91440" tIns="45720" rIns="91440" bIns="45720" anchor="b" anchorCtr="0" compatLnSpc="1"/>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Garamond"/>
                <a:cs typeface="+mn-cs"/>
              </a:defRPr>
            </a:lvl1pPr>
          </a:lstStyle>
          <a:p>
            <a:pPr>
              <a:defRPr/>
            </a:pPr>
            <a:fld id="{B0E1F727-3E90-4FC9-AFF8-D90BFD4D13F4}" type="datetime1">
              <a:rPr lang="en-US">
                <a:ea typeface="MS PGothic" pitchFamily="34" charset="-128"/>
              </a:rPr>
              <a:pPr>
                <a:defRPr/>
              </a:pPr>
              <a:t>9/29/17</a:t>
            </a:fld>
            <a:endParaRPr>
              <a:ea typeface="MS PGothic" pitchFamily="34" charset="-128"/>
            </a:endParaRPr>
          </a:p>
        </p:txBody>
      </p:sp>
      <p:sp>
        <p:nvSpPr>
          <p:cNvPr id="5" name="Rectangle 5"/>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anchor="b" anchorCtr="1" compatLnSpc="1"/>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Garamond"/>
                <a:cs typeface="+mn-cs"/>
              </a:defRPr>
            </a:lvl1pPr>
          </a:lstStyle>
          <a:p>
            <a:pPr>
              <a:defRPr/>
            </a:pPr>
            <a:endParaRPr>
              <a:ea typeface="MS PGothic" pitchFamily="34" charset="-128"/>
            </a:endParaRPr>
          </a:p>
        </p:txBody>
      </p:sp>
      <p:sp>
        <p:nvSpPr>
          <p:cNvPr id="6" name="Rectangle 6"/>
          <p:cNvSpPr txBox="1">
            <a:spLocks noGrp="1"/>
          </p:cNvSpPr>
          <p:nvPr>
            <p:ph type="sldNum" sz="quarter" idx="4"/>
          </p:nvPr>
        </p:nvSpPr>
        <p:spPr>
          <a:xfrm>
            <a:off x="6553200" y="6243638"/>
            <a:ext cx="2133600" cy="457200"/>
          </a:xfrm>
          <a:prstGeom prst="rect">
            <a:avLst/>
          </a:prstGeom>
          <a:noFill/>
          <a:ln>
            <a:noFill/>
          </a:ln>
        </p:spPr>
        <p:txBody>
          <a:bodyPr vert="horz" wrap="square" lIns="91440" tIns="45720" rIns="91440" bIns="45720" anchor="b" anchorCtr="0" compatLnSpc="1"/>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Garamond"/>
                <a:cs typeface="+mn-cs"/>
              </a:defRPr>
            </a:lvl1pPr>
          </a:lstStyle>
          <a:p>
            <a:pPr>
              <a:defRPr/>
            </a:pPr>
            <a:fld id="{C6ADAAB3-324C-43BE-BCB8-8DABB4AB42B9}" type="slidenum">
              <a:rPr>
                <a:ea typeface="MS PGothic" pitchFamily="34" charset="-128"/>
              </a:rPr>
              <a:pPr>
                <a:defRPr/>
              </a:pPr>
              <a:t>‹#›</a:t>
            </a:fld>
            <a:endParaRPr>
              <a:ea typeface="MS PGothic" pitchFamily="34" charset="-128"/>
            </a:endParaRPr>
          </a:p>
        </p:txBody>
      </p:sp>
      <p:sp>
        <p:nvSpPr>
          <p:cNvPr id="7" name="Freeform 7"/>
          <p:cNvSpPr/>
          <p:nvPr/>
        </p:nvSpPr>
        <p:spPr>
          <a:xfrm>
            <a:off x="381000" y="228600"/>
            <a:ext cx="8229600" cy="609600"/>
          </a:xfrm>
          <a:custGeom>
            <a:avLst/>
            <a:gdLst>
              <a:gd name="f0" fmla="val 10800000"/>
              <a:gd name="f1" fmla="val 5400000"/>
              <a:gd name="f2" fmla="val 180"/>
              <a:gd name="f3" fmla="val w"/>
              <a:gd name="f4" fmla="val h"/>
              <a:gd name="f5" fmla="val 0"/>
              <a:gd name="f6" fmla="val 1000"/>
              <a:gd name="f7" fmla="+- 0 0 -90"/>
              <a:gd name="f8" fmla="*/ f3 1 1000"/>
              <a:gd name="f9" fmla="*/ f4 1 1000"/>
              <a:gd name="f10" fmla="+- f6 0 f5"/>
              <a:gd name="f11" fmla="*/ f7 f0 1"/>
              <a:gd name="f12" fmla="*/ f10 1 1000"/>
              <a:gd name="f13" fmla="*/ f11 1 f2"/>
              <a:gd name="f14" fmla="*/ 0 1 f12"/>
              <a:gd name="f15" fmla="*/ 1000 1 f12"/>
              <a:gd name="f16" fmla="*/ f6 1 f12"/>
              <a:gd name="f17" fmla="+- f13 0 f1"/>
              <a:gd name="f18" fmla="*/ f14 f8 1"/>
              <a:gd name="f19" fmla="*/ f16 f8 1"/>
              <a:gd name="f20" fmla="*/ f16 f9 1"/>
              <a:gd name="f21" fmla="*/ f14 f9 1"/>
              <a:gd name="f22" fmla="*/ f15 f9 1"/>
              <a:gd name="f23" fmla="*/ f15 f8 1"/>
            </a:gdLst>
            <a:ahLst/>
            <a:cxnLst>
              <a:cxn ang="3cd4">
                <a:pos x="hc" y="t"/>
              </a:cxn>
              <a:cxn ang="0">
                <a:pos x="r" y="vc"/>
              </a:cxn>
              <a:cxn ang="cd4">
                <a:pos x="hc" y="b"/>
              </a:cxn>
              <a:cxn ang="cd2">
                <a:pos x="l" y="vc"/>
              </a:cxn>
              <a:cxn ang="f17">
                <a:pos x="f18" y="f22"/>
              </a:cxn>
              <a:cxn ang="f17">
                <a:pos x="f18" y="f21"/>
              </a:cxn>
              <a:cxn ang="f17">
                <a:pos x="f23" y="f21"/>
              </a:cxn>
            </a:cxnLst>
            <a:rect l="f18" t="f21" r="f19" b="f20"/>
            <a:pathLst>
              <a:path w="1000" h="1000">
                <a:moveTo>
                  <a:pt x="f5" y="f6"/>
                </a:moveTo>
                <a:lnTo>
                  <a:pt x="f5" y="f5"/>
                </a:lnTo>
                <a:lnTo>
                  <a:pt x="f6" y="f5"/>
                </a:lnTo>
              </a:path>
            </a:pathLst>
          </a:custGeom>
          <a:noFill/>
          <a:ln w="19046">
            <a:solidFill>
              <a:srgbClr val="0F6FC6"/>
            </a:solidFill>
            <a:prstDash val="solid"/>
            <a:miter/>
          </a:ln>
        </p:spPr>
        <p:txBody>
          <a:bodyPr/>
          <a:lstStyle/>
          <a:p>
            <a:pPr fontAlgn="auto">
              <a:spcBef>
                <a:spcPts val="0"/>
              </a:spcBef>
              <a:spcAft>
                <a:spcPts val="0"/>
              </a:spcAft>
              <a:defRPr sz="1800" b="0" i="0" u="none" strike="noStrike" kern="0" cap="none" spc="0" baseline="0">
                <a:solidFill>
                  <a:srgbClr val="000000"/>
                </a:solidFill>
                <a:uFillTx/>
              </a:defRPr>
            </a:pPr>
            <a:endParaRPr lang="en-US" kern="0">
              <a:solidFill>
                <a:srgbClr val="000000"/>
              </a:solidFill>
              <a:latin typeface="Arial"/>
              <a:ea typeface="MS PGothic" pitchFamily="34" charset="-128"/>
              <a:cs typeface="Arial" pitchFamily="34" charset="0"/>
            </a:endParaRPr>
          </a:p>
        </p:txBody>
      </p:sp>
      <p:sp>
        <p:nvSpPr>
          <p:cNvPr id="8" name="Line 8"/>
          <p:cNvSpPr/>
          <p:nvPr/>
        </p:nvSpPr>
        <p:spPr>
          <a:xfrm>
            <a:off x="457200" y="6172200"/>
            <a:ext cx="8229600"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a:solidFill>
              <a:srgbClr val="0F6FC6"/>
            </a:solidFill>
            <a:prstDash val="solid"/>
            <a:round/>
          </a:ln>
        </p:spPr>
        <p:txBody>
          <a:bodyPr/>
          <a:lstStyle/>
          <a:p>
            <a:pPr fontAlgn="auto">
              <a:spcBef>
                <a:spcPts val="0"/>
              </a:spcBef>
              <a:spcAft>
                <a:spcPts val="0"/>
              </a:spcAft>
              <a:defRPr sz="1800" b="0" i="0" u="none" strike="noStrike" kern="0" cap="none" spc="0" baseline="0">
                <a:solidFill>
                  <a:srgbClr val="000000"/>
                </a:solidFill>
                <a:uFillTx/>
              </a:defRPr>
            </a:pPr>
            <a:endParaRPr lang="en-US" kern="0">
              <a:solidFill>
                <a:srgbClr val="000000"/>
              </a:solidFill>
              <a:latin typeface="Arial"/>
              <a:ea typeface="MS PGothic" pitchFamily="34" charset="-128"/>
              <a:cs typeface="Arial" pitchFamily="34" charset="0"/>
            </a:endParaRPr>
          </a:p>
        </p:txBody>
      </p:sp>
      <p:pic>
        <p:nvPicPr>
          <p:cNvPr id="2057" name="Picture 2" descr="6D535963-EC4A-46A5-8D4E-330FE87957CD@local"/>
          <p:cNvPicPr>
            <a:picLocks noChangeAspect="1"/>
          </p:cNvPicPr>
          <p:nvPr/>
        </p:nvPicPr>
        <p:blipFill>
          <a:blip r:embed="rId14" cstate="print"/>
          <a:srcRect/>
          <a:stretch>
            <a:fillRect/>
          </a:stretch>
        </p:blipFill>
        <p:spPr bwMode="auto">
          <a:xfrm>
            <a:off x="2024063" y="6267450"/>
            <a:ext cx="5095875" cy="514350"/>
          </a:xfrm>
          <a:prstGeom prst="rect">
            <a:avLst/>
          </a:prstGeom>
          <a:noFill/>
          <a:ln w="9525">
            <a:noFill/>
            <a:miter lim="800000"/>
            <a:headEnd/>
            <a:tailEnd/>
          </a:ln>
        </p:spPr>
      </p:pic>
    </p:spTree>
    <p:extLst>
      <p:ext uri="{BB962C8B-B14F-4D97-AF65-F5344CB8AC3E}">
        <p14:creationId xmlns:p14="http://schemas.microsoft.com/office/powerpoint/2010/main" val="2647573304"/>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Lst>
  <p:transition xmlns:p14="http://schemas.microsoft.com/office/powerpoint/2010/main"/>
  <p:txStyles>
    <p:titleStyle>
      <a:lvl1pPr algn="l" rtl="0" eaLnBrk="0" fontAlgn="base" hangingPunct="0">
        <a:spcBef>
          <a:spcPct val="0"/>
        </a:spcBef>
        <a:spcAft>
          <a:spcPct val="0"/>
        </a:spcAft>
        <a:defRPr lang="en-US" sz="4200">
          <a:solidFill>
            <a:srgbClr val="04617B"/>
          </a:solidFill>
          <a:latin typeface="Garamond"/>
        </a:defRPr>
      </a:lvl1pPr>
      <a:lvl2pPr algn="l" rtl="0" eaLnBrk="0" fontAlgn="base" hangingPunct="0">
        <a:spcBef>
          <a:spcPct val="0"/>
        </a:spcBef>
        <a:spcAft>
          <a:spcPct val="0"/>
        </a:spcAft>
        <a:defRPr sz="4200">
          <a:solidFill>
            <a:srgbClr val="04617B"/>
          </a:solidFill>
          <a:latin typeface="Garamond" pitchFamily="18" charset="0"/>
        </a:defRPr>
      </a:lvl2pPr>
      <a:lvl3pPr algn="l" rtl="0" eaLnBrk="0" fontAlgn="base" hangingPunct="0">
        <a:spcBef>
          <a:spcPct val="0"/>
        </a:spcBef>
        <a:spcAft>
          <a:spcPct val="0"/>
        </a:spcAft>
        <a:defRPr sz="4200">
          <a:solidFill>
            <a:srgbClr val="04617B"/>
          </a:solidFill>
          <a:latin typeface="Garamond" pitchFamily="18" charset="0"/>
        </a:defRPr>
      </a:lvl3pPr>
      <a:lvl4pPr algn="l" rtl="0" eaLnBrk="0" fontAlgn="base" hangingPunct="0">
        <a:spcBef>
          <a:spcPct val="0"/>
        </a:spcBef>
        <a:spcAft>
          <a:spcPct val="0"/>
        </a:spcAft>
        <a:defRPr sz="4200">
          <a:solidFill>
            <a:srgbClr val="04617B"/>
          </a:solidFill>
          <a:latin typeface="Garamond" pitchFamily="18" charset="0"/>
        </a:defRPr>
      </a:lvl4pPr>
      <a:lvl5pPr algn="l" rtl="0" eaLnBrk="0" fontAlgn="base" hangingPunct="0">
        <a:spcBef>
          <a:spcPct val="0"/>
        </a:spcBef>
        <a:spcAft>
          <a:spcPct val="0"/>
        </a:spcAft>
        <a:defRPr sz="4200">
          <a:solidFill>
            <a:srgbClr val="04617B"/>
          </a:solidFill>
          <a:latin typeface="Garamond" pitchFamily="18" charset="0"/>
        </a:defRPr>
      </a:lvl5pPr>
      <a:lvl6pPr marL="457200" algn="l" rtl="0" eaLnBrk="0" fontAlgn="base" hangingPunct="0">
        <a:spcBef>
          <a:spcPct val="0"/>
        </a:spcBef>
        <a:spcAft>
          <a:spcPct val="0"/>
        </a:spcAft>
        <a:defRPr sz="4200">
          <a:solidFill>
            <a:srgbClr val="04617B"/>
          </a:solidFill>
          <a:latin typeface="Garamond" pitchFamily="18" charset="0"/>
        </a:defRPr>
      </a:lvl6pPr>
      <a:lvl7pPr marL="914400" algn="l" rtl="0" eaLnBrk="0" fontAlgn="base" hangingPunct="0">
        <a:spcBef>
          <a:spcPct val="0"/>
        </a:spcBef>
        <a:spcAft>
          <a:spcPct val="0"/>
        </a:spcAft>
        <a:defRPr sz="4200">
          <a:solidFill>
            <a:srgbClr val="04617B"/>
          </a:solidFill>
          <a:latin typeface="Garamond" pitchFamily="18" charset="0"/>
        </a:defRPr>
      </a:lvl7pPr>
      <a:lvl8pPr marL="1371600" algn="l" rtl="0" eaLnBrk="0" fontAlgn="base" hangingPunct="0">
        <a:spcBef>
          <a:spcPct val="0"/>
        </a:spcBef>
        <a:spcAft>
          <a:spcPct val="0"/>
        </a:spcAft>
        <a:defRPr sz="4200">
          <a:solidFill>
            <a:srgbClr val="04617B"/>
          </a:solidFill>
          <a:latin typeface="Garamond" pitchFamily="18" charset="0"/>
        </a:defRPr>
      </a:lvl8pPr>
      <a:lvl9pPr marL="1828800" algn="l" rtl="0" eaLnBrk="0" fontAlgn="base" hangingPunct="0">
        <a:spcBef>
          <a:spcPct val="0"/>
        </a:spcBef>
        <a:spcAft>
          <a:spcPct val="0"/>
        </a:spcAft>
        <a:defRPr sz="4200">
          <a:solidFill>
            <a:srgbClr val="04617B"/>
          </a:solidFill>
          <a:latin typeface="Garamond" pitchFamily="18" charset="0"/>
        </a:defRPr>
      </a:lvl9pPr>
    </p:titleStyle>
    <p:bodyStyle>
      <a:lvl1pPr marL="342900" indent="-342900" algn="l" rtl="0" eaLnBrk="0" fontAlgn="base" hangingPunct="0">
        <a:spcBef>
          <a:spcPts val="700"/>
        </a:spcBef>
        <a:spcAft>
          <a:spcPct val="0"/>
        </a:spcAft>
        <a:buClr>
          <a:srgbClr val="0F6FC6"/>
        </a:buClr>
        <a:buSzPct val="65000"/>
        <a:buFont typeface="Wingdings" pitchFamily="2" charset="2"/>
        <a:buChar char="n"/>
        <a:defRPr lang="en-US" sz="3000">
          <a:solidFill>
            <a:srgbClr val="000000"/>
          </a:solidFill>
          <a:latin typeface="Arial"/>
        </a:defRPr>
      </a:lvl1pPr>
      <a:lvl2pPr marL="669925" lvl="1" indent="-323850" algn="l" rtl="0" eaLnBrk="0" fontAlgn="base" hangingPunct="0">
        <a:spcBef>
          <a:spcPts val="600"/>
        </a:spcBef>
        <a:spcAft>
          <a:spcPct val="0"/>
        </a:spcAft>
        <a:buClr>
          <a:srgbClr val="009DD9"/>
        </a:buClr>
        <a:buSzPct val="60000"/>
        <a:buFont typeface="Wingdings" pitchFamily="2" charset="2"/>
        <a:buChar char="q"/>
        <a:defRPr lang="en-US" sz="2600">
          <a:solidFill>
            <a:srgbClr val="000000"/>
          </a:solidFill>
          <a:latin typeface="Arial"/>
        </a:defRPr>
      </a:lvl2pPr>
      <a:lvl3pPr marL="1022350" lvl="2" indent="-349250" algn="l" rtl="0" eaLnBrk="0" fontAlgn="base" hangingPunct="0">
        <a:spcBef>
          <a:spcPts val="500"/>
        </a:spcBef>
        <a:spcAft>
          <a:spcPct val="0"/>
        </a:spcAft>
        <a:buClr>
          <a:srgbClr val="0F6FC6"/>
        </a:buClr>
        <a:buSzPct val="65000"/>
        <a:buFont typeface="Wingdings" pitchFamily="2" charset="2"/>
        <a:buChar char="n"/>
        <a:defRPr lang="en-US" sz="2200">
          <a:solidFill>
            <a:srgbClr val="000000"/>
          </a:solidFill>
          <a:latin typeface="Arial"/>
        </a:defRPr>
      </a:lvl3pPr>
      <a:lvl4pPr marL="1339850" lvl="3" indent="-315913" algn="l" rtl="0" eaLnBrk="0" fontAlgn="base" hangingPunct="0">
        <a:spcBef>
          <a:spcPts val="500"/>
        </a:spcBef>
        <a:spcAft>
          <a:spcPct val="0"/>
        </a:spcAft>
        <a:buClr>
          <a:srgbClr val="009DD9"/>
        </a:buClr>
        <a:buSzPct val="70000"/>
        <a:buFont typeface="Wingdings" pitchFamily="2" charset="2"/>
        <a:buChar char="q"/>
        <a:defRPr lang="en-US" sz="2000">
          <a:solidFill>
            <a:srgbClr val="000000"/>
          </a:solidFill>
          <a:latin typeface="Arial"/>
        </a:defRPr>
      </a:lvl4pPr>
      <a:lvl5pPr marL="1679575" lvl="4" indent="-339725" algn="l" rtl="0" eaLnBrk="0" fontAlgn="base" hangingPunct="0">
        <a:spcBef>
          <a:spcPts val="500"/>
        </a:spcBef>
        <a:spcAft>
          <a:spcPct val="0"/>
        </a:spcAft>
        <a:buClr>
          <a:srgbClr val="0F6FC6"/>
        </a:buClr>
        <a:buSzPct val="75000"/>
        <a:buFont typeface="Wingdings" pitchFamily="2" charset="2"/>
        <a:buChar char="§"/>
        <a:defRPr lang="en-US" sz="2000">
          <a:solidFill>
            <a:srgbClr val="000000"/>
          </a:solidFill>
          <a:latin typeface="Arial"/>
        </a:defRPr>
      </a:lvl5pPr>
      <a:lvl6pPr marL="2136775" indent="-339725" algn="l" rtl="0" eaLnBrk="0" fontAlgn="base" hangingPunct="0">
        <a:spcBef>
          <a:spcPts val="500"/>
        </a:spcBef>
        <a:spcAft>
          <a:spcPct val="0"/>
        </a:spcAft>
        <a:buClr>
          <a:srgbClr val="0F6FC6"/>
        </a:buClr>
        <a:buSzPct val="75000"/>
        <a:buFont typeface="Wingdings" pitchFamily="2" charset="2"/>
        <a:buChar char="§"/>
        <a:defRPr lang="en-US" sz="2000">
          <a:solidFill>
            <a:srgbClr val="000000"/>
          </a:solidFill>
          <a:latin typeface="Arial"/>
        </a:defRPr>
      </a:lvl6pPr>
      <a:lvl7pPr marL="2593975" indent="-339725" algn="l" rtl="0" eaLnBrk="0" fontAlgn="base" hangingPunct="0">
        <a:spcBef>
          <a:spcPts val="500"/>
        </a:spcBef>
        <a:spcAft>
          <a:spcPct val="0"/>
        </a:spcAft>
        <a:buClr>
          <a:srgbClr val="0F6FC6"/>
        </a:buClr>
        <a:buSzPct val="75000"/>
        <a:buFont typeface="Wingdings" pitchFamily="2" charset="2"/>
        <a:buChar char="§"/>
        <a:defRPr lang="en-US" sz="2000">
          <a:solidFill>
            <a:srgbClr val="000000"/>
          </a:solidFill>
          <a:latin typeface="Arial"/>
        </a:defRPr>
      </a:lvl7pPr>
      <a:lvl8pPr marL="3051175" indent="-339725" algn="l" rtl="0" eaLnBrk="0" fontAlgn="base" hangingPunct="0">
        <a:spcBef>
          <a:spcPts val="500"/>
        </a:spcBef>
        <a:spcAft>
          <a:spcPct val="0"/>
        </a:spcAft>
        <a:buClr>
          <a:srgbClr val="0F6FC6"/>
        </a:buClr>
        <a:buSzPct val="75000"/>
        <a:buFont typeface="Wingdings" pitchFamily="2" charset="2"/>
        <a:buChar char="§"/>
        <a:defRPr lang="en-US" sz="2000">
          <a:solidFill>
            <a:srgbClr val="000000"/>
          </a:solidFill>
          <a:latin typeface="Arial"/>
        </a:defRPr>
      </a:lvl8pPr>
      <a:lvl9pPr marL="3508375" indent="-339725" algn="l" rtl="0" eaLnBrk="0" fontAlgn="base" hangingPunct="0">
        <a:spcBef>
          <a:spcPts val="500"/>
        </a:spcBef>
        <a:spcAft>
          <a:spcPct val="0"/>
        </a:spcAft>
        <a:buClr>
          <a:srgbClr val="0F6FC6"/>
        </a:buClr>
        <a:buSzPct val="75000"/>
        <a:buFont typeface="Wingdings" pitchFamily="2" charset="2"/>
        <a:buChar char="§"/>
        <a:defRPr lang="en-US" sz="2000">
          <a:solidFill>
            <a:srgbClr val="000000"/>
          </a:solidFill>
          <a:latin typeface="Arial"/>
        </a:defRPr>
      </a:lvl9pPr>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lide Number Placeholder 10"/>
          <p:cNvSpPr>
            <a:spLocks noGrp="1"/>
          </p:cNvSpPr>
          <p:nvPr>
            <p:ph type="sldNum" sz="quarter" idx="4"/>
          </p:nvPr>
        </p:nvSpPr>
        <p:spPr>
          <a:xfrm>
            <a:off x="8424780" y="6452771"/>
            <a:ext cx="719220" cy="365125"/>
          </a:xfrm>
          <a:prstGeom prst="rect">
            <a:avLst/>
          </a:prstGeom>
        </p:spPr>
        <p:txBody>
          <a:bodyPr vert="horz" lIns="91440" tIns="45720" rIns="91440" bIns="45720" rtlCol="0" anchor="ctr"/>
          <a:lstStyle>
            <a:lvl1pPr algn="r">
              <a:defRPr sz="2400">
                <a:solidFill>
                  <a:schemeClr val="tx1">
                    <a:tint val="75000"/>
                  </a:schemeClr>
                </a:solidFill>
                <a:latin typeface="Colfax Light"/>
              </a:defRPr>
            </a:lvl1pPr>
          </a:lstStyle>
          <a:p>
            <a:pPr defTabSz="457200" fontAlgn="auto">
              <a:spcBef>
                <a:spcPts val="0"/>
              </a:spcBef>
              <a:spcAft>
                <a:spcPts val="0"/>
              </a:spcAft>
            </a:pPr>
            <a:fld id="{B84C6FA7-8EE2-1E49-8A7C-EB4D0C115821}" type="slidenum">
              <a:rPr lang="en-US" smtClean="0">
                <a:solidFill>
                  <a:prstClr val="black">
                    <a:tint val="75000"/>
                  </a:prstClr>
                </a:solidFill>
              </a:rPr>
              <a:pPr defTabSz="457200" fontAlgn="auto">
                <a:spcBef>
                  <a:spcPts val="0"/>
                </a:spcBef>
                <a:spcAft>
                  <a:spcPts val="0"/>
                </a:spcAft>
              </a:pPr>
              <a:t>‹#›</a:t>
            </a:fld>
            <a:endParaRPr lang="en-US" dirty="0">
              <a:solidFill>
                <a:prstClr val="black">
                  <a:tint val="75000"/>
                </a:prstClr>
              </a:solidFill>
            </a:endParaRPr>
          </a:p>
        </p:txBody>
      </p:sp>
      <p:pic>
        <p:nvPicPr>
          <p:cNvPr id="2" name="Picture 1" descr="RaceForward_CSI_SlideDeck_Footer3.png"/>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0" y="6340078"/>
            <a:ext cx="9144000" cy="517922"/>
          </a:xfrm>
          <a:prstGeom prst="rect">
            <a:avLst/>
          </a:prstGeom>
        </p:spPr>
      </p:pic>
    </p:spTree>
    <p:extLst>
      <p:ext uri="{BB962C8B-B14F-4D97-AF65-F5344CB8AC3E}">
        <p14:creationId xmlns:p14="http://schemas.microsoft.com/office/powerpoint/2010/main" val="832538574"/>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 id="2147483925" r:id="rId20"/>
    <p:sldLayoutId id="2147483926" r:id="rId21"/>
    <p:sldLayoutId id="2147483927"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lide Number Placeholder 10"/>
          <p:cNvSpPr>
            <a:spLocks noGrp="1"/>
          </p:cNvSpPr>
          <p:nvPr>
            <p:ph type="sldNum" sz="quarter" idx="4"/>
          </p:nvPr>
        </p:nvSpPr>
        <p:spPr>
          <a:xfrm>
            <a:off x="8424780" y="6452771"/>
            <a:ext cx="719220" cy="365125"/>
          </a:xfrm>
          <a:prstGeom prst="rect">
            <a:avLst/>
          </a:prstGeom>
        </p:spPr>
        <p:txBody>
          <a:bodyPr vert="horz" lIns="91440" tIns="45720" rIns="91440" bIns="45720" rtlCol="0" anchor="ctr"/>
          <a:lstStyle>
            <a:lvl1pPr algn="r">
              <a:defRPr sz="2400">
                <a:solidFill>
                  <a:schemeClr val="tx1">
                    <a:tint val="75000"/>
                  </a:schemeClr>
                </a:solidFill>
                <a:latin typeface="Colfax Light"/>
              </a:defRPr>
            </a:lvl1pPr>
          </a:lstStyle>
          <a:p>
            <a:pPr defTabSz="457200" fontAlgn="auto">
              <a:spcBef>
                <a:spcPts val="0"/>
              </a:spcBef>
              <a:spcAft>
                <a:spcPts val="0"/>
              </a:spcAft>
            </a:pPr>
            <a:fld id="{B84C6FA7-8EE2-1E49-8A7C-EB4D0C115821}" type="slidenum">
              <a:rPr lang="en-US" smtClean="0">
                <a:solidFill>
                  <a:prstClr val="black">
                    <a:tint val="75000"/>
                  </a:prstClr>
                </a:solidFill>
              </a:rPr>
              <a:pPr defTabSz="457200" fontAlgn="auto">
                <a:spcBef>
                  <a:spcPts val="0"/>
                </a:spcBef>
                <a:spcAft>
                  <a:spcPts val="0"/>
                </a:spcAft>
              </a:pPr>
              <a:t>‹#›</a:t>
            </a:fld>
            <a:endParaRPr lang="en-US" dirty="0">
              <a:solidFill>
                <a:prstClr val="black">
                  <a:tint val="75000"/>
                </a:prstClr>
              </a:solidFill>
            </a:endParaRPr>
          </a:p>
        </p:txBody>
      </p:sp>
      <p:pic>
        <p:nvPicPr>
          <p:cNvPr id="2" name="Picture 1" descr="RaceForward_CSI_SlideDeck_Footer3.png"/>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0" y="6340078"/>
            <a:ext cx="9144000" cy="517922"/>
          </a:xfrm>
          <a:prstGeom prst="rect">
            <a:avLst/>
          </a:prstGeom>
        </p:spPr>
      </p:pic>
    </p:spTree>
    <p:extLst>
      <p:ext uri="{BB962C8B-B14F-4D97-AF65-F5344CB8AC3E}">
        <p14:creationId xmlns:p14="http://schemas.microsoft.com/office/powerpoint/2010/main" val="2674164820"/>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 id="2147483942" r:id="rId14"/>
    <p:sldLayoutId id="2147483943" r:id="rId15"/>
    <p:sldLayoutId id="2147483944" r:id="rId16"/>
    <p:sldLayoutId id="2147483945" r:id="rId17"/>
    <p:sldLayoutId id="2147483946" r:id="rId18"/>
    <p:sldLayoutId id="2147483947" r:id="rId19"/>
    <p:sldLayoutId id="2147483948" r:id="rId20"/>
    <p:sldLayoutId id="2147483949" r:id="rId21"/>
    <p:sldLayoutId id="2147483950" r:id="rId22"/>
    <p:sldLayoutId id="2147483974" r:id="rId2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lide Number Placeholder 10"/>
          <p:cNvSpPr>
            <a:spLocks noGrp="1"/>
          </p:cNvSpPr>
          <p:nvPr>
            <p:ph type="sldNum" sz="quarter" idx="4"/>
          </p:nvPr>
        </p:nvSpPr>
        <p:spPr>
          <a:xfrm>
            <a:off x="8424780" y="6452771"/>
            <a:ext cx="719220" cy="365125"/>
          </a:xfrm>
          <a:prstGeom prst="rect">
            <a:avLst/>
          </a:prstGeom>
        </p:spPr>
        <p:txBody>
          <a:bodyPr vert="horz" lIns="91440" tIns="45720" rIns="91440" bIns="45720" rtlCol="0" anchor="ctr"/>
          <a:lstStyle>
            <a:lvl1pPr algn="r">
              <a:defRPr sz="2400">
                <a:solidFill>
                  <a:schemeClr val="tx1">
                    <a:tint val="75000"/>
                  </a:schemeClr>
                </a:solidFill>
                <a:latin typeface="Colfax Light"/>
              </a:defRPr>
            </a:lvl1pPr>
          </a:lstStyle>
          <a:p>
            <a:pPr defTabSz="457200" fontAlgn="auto">
              <a:spcBef>
                <a:spcPts val="0"/>
              </a:spcBef>
              <a:spcAft>
                <a:spcPts val="0"/>
              </a:spcAft>
            </a:pPr>
            <a:fld id="{B84C6FA7-8EE2-1E49-8A7C-EB4D0C115821}" type="slidenum">
              <a:rPr lang="en-US" smtClean="0">
                <a:solidFill>
                  <a:prstClr val="black">
                    <a:tint val="75000"/>
                  </a:prstClr>
                </a:solidFill>
              </a:rPr>
              <a:pPr defTabSz="457200" fontAlgn="auto">
                <a:spcBef>
                  <a:spcPts val="0"/>
                </a:spcBef>
                <a:spcAft>
                  <a:spcPts val="0"/>
                </a:spcAft>
              </a:pPr>
              <a:t>‹#›</a:t>
            </a:fld>
            <a:endParaRPr lang="en-US" dirty="0">
              <a:solidFill>
                <a:prstClr val="black">
                  <a:tint val="75000"/>
                </a:prstClr>
              </a:solidFill>
            </a:endParaRPr>
          </a:p>
        </p:txBody>
      </p:sp>
      <p:pic>
        <p:nvPicPr>
          <p:cNvPr id="2" name="Picture 1" descr="RaceForward_CSI_SlideDeck_Footer3.png"/>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0" y="6340078"/>
            <a:ext cx="9144000" cy="517922"/>
          </a:xfrm>
          <a:prstGeom prst="rect">
            <a:avLst/>
          </a:prstGeom>
        </p:spPr>
      </p:pic>
    </p:spTree>
    <p:extLst>
      <p:ext uri="{BB962C8B-B14F-4D97-AF65-F5344CB8AC3E}">
        <p14:creationId xmlns:p14="http://schemas.microsoft.com/office/powerpoint/2010/main" val="392884431"/>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66" r:id="rId15"/>
    <p:sldLayoutId id="2147483967" r:id="rId16"/>
    <p:sldLayoutId id="2147483968" r:id="rId17"/>
    <p:sldLayoutId id="2147483969" r:id="rId18"/>
    <p:sldLayoutId id="2147483970" r:id="rId19"/>
    <p:sldLayoutId id="2147483971" r:id="rId20"/>
    <p:sldLayoutId id="2147483972" r:id="rId21"/>
    <p:sldLayoutId id="2147483973"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4.png"/><Relationship Id="rId5" Type="http://schemas.openxmlformats.org/officeDocument/2006/relationships/image" Target="../media/image20.jp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0.jpg"/><Relationship Id="rId5"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21.png"/><Relationship Id="rId7"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png"/><Relationship Id="rId5" Type="http://schemas.openxmlformats.org/officeDocument/2006/relationships/image" Target="../media/image21.png"/><Relationship Id="rId6" Type="http://schemas.openxmlformats.org/officeDocument/2006/relationships/image" Target="../media/image23.png"/><Relationship Id="rId7"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20.jp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3.png"/><Relationship Id="rId7" Type="http://schemas.openxmlformats.org/officeDocument/2006/relationships/image" Target="../media/image20.jp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4.png"/><Relationship Id="rId5" Type="http://schemas.openxmlformats.org/officeDocument/2006/relationships/image" Target="../media/image20.jp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25.png"/><Relationship Id="rId6" Type="http://schemas.openxmlformats.org/officeDocument/2006/relationships/image" Target="../media/image34.png"/><Relationship Id="rId7" Type="http://schemas.openxmlformats.org/officeDocument/2006/relationships/image" Target="../media/image20.jpg"/><Relationship Id="rId1" Type="http://schemas.microsoft.com/office/2007/relationships/media" Target="../media/media1.mp4"/><Relationship Id="rId2" Type="http://schemas.openxmlformats.org/officeDocument/2006/relationships/video" Target="../media/media1.mp4"/></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5.png"/><Relationship Id="rId5"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4.png"/><Relationship Id="rId5" Type="http://schemas.openxmlformats.org/officeDocument/2006/relationships/image" Target="../media/image20.jp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23.png"/><Relationship Id="rId5"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21.png"/><Relationship Id="rId5"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21.png"/><Relationship Id="rId9"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21.png"/><Relationship Id="rId5" Type="http://schemas.openxmlformats.org/officeDocument/2006/relationships/image" Target="../media/image20.jp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4.png"/><Relationship Id="rId5" Type="http://schemas.openxmlformats.org/officeDocument/2006/relationships/image" Target="../media/image20.jp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20.jp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20.jp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4.png"/><Relationship Id="rId5" Type="http://schemas.openxmlformats.org/officeDocument/2006/relationships/image" Target="../media/image20.jp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eg"/><Relationship Id="rId5" Type="http://schemas.openxmlformats.org/officeDocument/2006/relationships/image" Target="../media/image23.png"/><Relationship Id="rId6"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9.png"/><Relationship Id="rId5" Type="http://schemas.openxmlformats.org/officeDocument/2006/relationships/image" Target="../media/image20.jpg"/><Relationship Id="rId6" Type="http://schemas.openxmlformats.org/officeDocument/2006/relationships/image" Target="../media/image21.png"/><Relationship Id="rId1" Type="http://schemas.openxmlformats.org/officeDocument/2006/relationships/slideLayout" Target="../slideLayouts/slideLayout80.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25.png"/><Relationship Id="rId7" Type="http://schemas.openxmlformats.org/officeDocument/2006/relationships/image" Target="../media/image20.jp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9" Type="http://schemas.openxmlformats.org/officeDocument/2006/relationships/image" Target="../media/image23.png"/><Relationship Id="rId10"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3.png"/><Relationship Id="rId5" Type="http://schemas.openxmlformats.org/officeDocument/2006/relationships/image" Target="../media/image20.jpg"/><Relationship Id="rId6"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3.png"/><Relationship Id="rId5" Type="http://schemas.openxmlformats.org/officeDocument/2006/relationships/image" Target="../media/image20.jpg"/><Relationship Id="rId6"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48.png"/><Relationship Id="rId5"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5.png"/><Relationship Id="rId5" Type="http://schemas.openxmlformats.org/officeDocument/2006/relationships/image" Target="../media/image20.jp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4.png"/><Relationship Id="rId5" Type="http://schemas.openxmlformats.org/officeDocument/2006/relationships/image" Target="../media/image20.jpg"/><Relationship Id="rId1" Type="http://schemas.openxmlformats.org/officeDocument/2006/relationships/slideLayout" Target="../slideLayouts/slideLayout2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4.xml"/><Relationship Id="rId3" Type="http://schemas.openxmlformats.org/officeDocument/2006/relationships/image" Target="../media/image22.jpg"/></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diagramData" Target="../diagrams/data4.xml"/><Relationship Id="rId5" Type="http://schemas.openxmlformats.org/officeDocument/2006/relationships/diagramLayout" Target="../diagrams/layout4.xml"/><Relationship Id="rId6" Type="http://schemas.openxmlformats.org/officeDocument/2006/relationships/diagramQuickStyle" Target="../diagrams/quickStyle4.xml"/><Relationship Id="rId7" Type="http://schemas.openxmlformats.org/officeDocument/2006/relationships/diagramColors" Target="../diagrams/colors4.xml"/><Relationship Id="rId8" Type="http://schemas.microsoft.com/office/2007/relationships/diagramDrawing" Target="../diagrams/drawing4.xml"/><Relationship Id="rId9" Type="http://schemas.openxmlformats.org/officeDocument/2006/relationships/hyperlink" Target="http://www.spinacademy.org/" TargetMode="External"/><Relationship Id="rId10" Type="http://schemas.openxmlformats.org/officeDocument/2006/relationships/image" Target="../media/image20.jpg"/><Relationship Id="rId1" Type="http://schemas.openxmlformats.org/officeDocument/2006/relationships/slideLayout" Target="../slideLayouts/slideLayout2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20.jpg"/><Relationship Id="rId1" Type="http://schemas.openxmlformats.org/officeDocument/2006/relationships/slideLayout" Target="../slideLayouts/slideLayout2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52.png"/><Relationship Id="rId5" Type="http://schemas.openxmlformats.org/officeDocument/2006/relationships/image" Target="../media/image20.jpg"/><Relationship Id="rId1" Type="http://schemas.openxmlformats.org/officeDocument/2006/relationships/slideLayout" Target="../slideLayouts/slideLayout2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0.jpg"/><Relationship Id="rId5" Type="http://schemas.openxmlformats.org/officeDocument/2006/relationships/image" Target="../media/image53.png"/><Relationship Id="rId1" Type="http://schemas.openxmlformats.org/officeDocument/2006/relationships/slideLayout" Target="../slideLayouts/slideLayout2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54.png"/><Relationship Id="rId5" Type="http://schemas.openxmlformats.org/officeDocument/2006/relationships/image" Target="../media/image20.jpg"/><Relationship Id="rId1" Type="http://schemas.openxmlformats.org/officeDocument/2006/relationships/slideLayout" Target="../slideLayouts/slideLayout2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55.png"/><Relationship Id="rId5" Type="http://schemas.openxmlformats.org/officeDocument/2006/relationships/image" Target="../media/image20.jpg"/><Relationship Id="rId1" Type="http://schemas.openxmlformats.org/officeDocument/2006/relationships/slideLayout" Target="../slideLayouts/slideLayout2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0.jpg"/><Relationship Id="rId5" Type="http://schemas.openxmlformats.org/officeDocument/2006/relationships/image" Target="../media/image56.png"/><Relationship Id="rId1" Type="http://schemas.openxmlformats.org/officeDocument/2006/relationships/slideLayout" Target="../slideLayouts/slideLayout2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4.png"/><Relationship Id="rId5" Type="http://schemas.openxmlformats.org/officeDocument/2006/relationships/image" Target="../media/image20.jpg"/><Relationship Id="rId1" Type="http://schemas.openxmlformats.org/officeDocument/2006/relationships/slideLayout" Target="../slideLayouts/slideLayout2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image" Target="../media/image23.png"/><Relationship Id="rId9" Type="http://schemas.openxmlformats.org/officeDocument/2006/relationships/image" Target="../media/image20.jpg"/><Relationship Id="rId1" Type="http://schemas.openxmlformats.org/officeDocument/2006/relationships/slideLayout" Target="../slideLayouts/slideLayout2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8" Type="http://schemas.openxmlformats.org/officeDocument/2006/relationships/image" Target="../media/image23.png"/><Relationship Id="rId9" Type="http://schemas.openxmlformats.org/officeDocument/2006/relationships/image" Target="../media/image20.jpg"/><Relationship Id="rId1" Type="http://schemas.openxmlformats.org/officeDocument/2006/relationships/slideLayout" Target="../slideLayouts/slideLayout2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21.png"/><Relationship Id="rId9"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jpg"/><Relationship Id="rId5" Type="http://schemas.openxmlformats.org/officeDocument/2006/relationships/hyperlink" Target="http://www.micahbazant.com/" TargetMode="External"/><Relationship Id="rId6" Type="http://schemas.openxmlformats.org/officeDocument/2006/relationships/hyperlink" Target="http://www.justseeds.org/" TargetMode="External"/><Relationship Id="rId7" Type="http://schemas.openxmlformats.org/officeDocument/2006/relationships/image" Target="../media/image20.jpg"/><Relationship Id="rId8"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8" Type="http://schemas.openxmlformats.org/officeDocument/2006/relationships/image" Target="../media/image23.png"/><Relationship Id="rId9" Type="http://schemas.openxmlformats.org/officeDocument/2006/relationships/image" Target="../media/image20.jpg"/><Relationship Id="rId1" Type="http://schemas.openxmlformats.org/officeDocument/2006/relationships/slideLayout" Target="../slideLayouts/slideLayout2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20.jp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8" Type="http://schemas.openxmlformats.org/officeDocument/2006/relationships/image" Target="../media/image23.png"/><Relationship Id="rId9" Type="http://schemas.openxmlformats.org/officeDocument/2006/relationships/image" Target="../media/image20.jpg"/><Relationship Id="rId1" Type="http://schemas.openxmlformats.org/officeDocument/2006/relationships/slideLayout" Target="../slideLayouts/slideLayout2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20.jp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20.jpg"/></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8" Type="http://schemas.openxmlformats.org/officeDocument/2006/relationships/image" Target="../media/image23.png"/><Relationship Id="rId9" Type="http://schemas.openxmlformats.org/officeDocument/2006/relationships/image" Target="../media/image20.jpg"/><Relationship Id="rId1" Type="http://schemas.openxmlformats.org/officeDocument/2006/relationships/slideLayout" Target="../slideLayouts/slideLayout15.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4.png"/><Relationship Id="rId5" Type="http://schemas.openxmlformats.org/officeDocument/2006/relationships/image" Target="../media/image20.jpg"/><Relationship Id="rId1" Type="http://schemas.openxmlformats.org/officeDocument/2006/relationships/slideLayout" Target="../slideLayouts/slideLayout2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4.png"/><Relationship Id="rId5" Type="http://schemas.openxmlformats.org/officeDocument/2006/relationships/image" Target="../media/image20.jpg"/><Relationship Id="rId1" Type="http://schemas.openxmlformats.org/officeDocument/2006/relationships/slideLayout" Target="../slideLayouts/slideLayout2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0.jpg"/><Relationship Id="rId1" Type="http://schemas.openxmlformats.org/officeDocument/2006/relationships/slideLayout" Target="../slideLayouts/slideLayout25.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hyperlink" Target="mailto:dchin@thecsi.org" TargetMode="External"/><Relationship Id="rId5" Type="http://schemas.openxmlformats.org/officeDocument/2006/relationships/hyperlink" Target="mailto:ggoodwin@thecsi.org" TargetMode="External"/><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4.png"/><Relationship Id="rId5" Type="http://schemas.openxmlformats.org/officeDocument/2006/relationships/image" Target="../media/image20.jp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0.jp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4.png"/><Relationship Id="rId5" Type="http://schemas.openxmlformats.org/officeDocument/2006/relationships/image" Target="../media/image20.jp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1"/>
          <p:cNvSpPr>
            <a:spLocks noGrp="1"/>
          </p:cNvSpPr>
          <p:nvPr>
            <p:ph type="ctrTitle"/>
          </p:nvPr>
        </p:nvSpPr>
        <p:spPr>
          <a:xfrm>
            <a:off x="381000" y="457200"/>
            <a:ext cx="8610600" cy="3124200"/>
          </a:xfrm>
        </p:spPr>
        <p:txBody>
          <a:bodyPr/>
          <a:lstStyle/>
          <a:p>
            <a:pPr algn="l"/>
            <a:r>
              <a:rPr lang="en-US" sz="4800" b="1" dirty="0" smtClean="0">
                <a:solidFill>
                  <a:schemeClr val="bg1"/>
                </a:solidFill>
                <a:latin typeface="Corbel" panose="020B0503020204020204" pitchFamily="34" charset="0"/>
                <a:ea typeface="ＭＳ Ｐゴシック" pitchFamily="34" charset="-128"/>
                <a:cs typeface="j.d."/>
              </a:rPr>
              <a:t>Communications Tools and Tips to Advance Racial Equity</a:t>
            </a:r>
            <a:endParaRPr lang="en-US" sz="4800" b="1" i="1" dirty="0">
              <a:solidFill>
                <a:schemeClr val="bg1"/>
              </a:solidFill>
              <a:latin typeface="Corbel" panose="020B0503020204020204" pitchFamily="34" charset="0"/>
              <a:cs typeface="j.d."/>
            </a:endParaRPr>
          </a:p>
        </p:txBody>
      </p:sp>
      <p:sp>
        <p:nvSpPr>
          <p:cNvPr id="13316" name="Subtitle 2"/>
          <p:cNvSpPr>
            <a:spLocks noGrp="1"/>
          </p:cNvSpPr>
          <p:nvPr>
            <p:ph type="subTitle" idx="1"/>
          </p:nvPr>
        </p:nvSpPr>
        <p:spPr>
          <a:xfrm>
            <a:off x="381000" y="3505200"/>
            <a:ext cx="8153400" cy="1981200"/>
          </a:xfrm>
        </p:spPr>
        <p:txBody>
          <a:bodyPr/>
          <a:lstStyle/>
          <a:p>
            <a:pPr algn="l" eaLnBrk="1" hangingPunct="1"/>
            <a:r>
              <a:rPr lang="en-US" sz="1600" b="1" dirty="0" smtClean="0">
                <a:solidFill>
                  <a:srgbClr val="FFFFFF"/>
                </a:solidFill>
              </a:rPr>
              <a:t>Workshop with the Metropolitan Council</a:t>
            </a:r>
          </a:p>
          <a:p>
            <a:pPr algn="l" eaLnBrk="1" hangingPunct="1"/>
            <a:endParaRPr lang="en-US" sz="2000" dirty="0">
              <a:solidFill>
                <a:srgbClr val="FFFFFF"/>
              </a:solidFill>
            </a:endParaRPr>
          </a:p>
          <a:p>
            <a:pPr algn="l" eaLnBrk="1" hangingPunct="1"/>
            <a:r>
              <a:rPr lang="en-US" sz="1600" i="1" dirty="0" smtClean="0">
                <a:solidFill>
                  <a:srgbClr val="FFFFFF"/>
                </a:solidFill>
              </a:rPr>
              <a:t>Dennis Chin  &amp; Gordon Goodwin</a:t>
            </a:r>
            <a:endParaRPr lang="en-US" sz="1600" i="1" dirty="0">
              <a:solidFill>
                <a:srgbClr val="FFFFFF"/>
              </a:solidFill>
            </a:endParaRPr>
          </a:p>
          <a:p>
            <a:pPr algn="l" eaLnBrk="1" hangingPunct="1"/>
            <a:r>
              <a:rPr lang="en-US" sz="1600" i="1" dirty="0" smtClean="0">
                <a:solidFill>
                  <a:srgbClr val="FFFFFF"/>
                </a:solidFill>
              </a:rPr>
              <a:t>Race Forward/Center </a:t>
            </a:r>
            <a:r>
              <a:rPr lang="en-US" sz="1600" i="1" dirty="0">
                <a:solidFill>
                  <a:srgbClr val="FFFFFF"/>
                </a:solidFill>
              </a:rPr>
              <a:t>for Social Inclusion (CSI)</a:t>
            </a:r>
          </a:p>
          <a:p>
            <a:pPr algn="l" eaLnBrk="1" hangingPunct="1"/>
            <a:r>
              <a:rPr lang="en-US" sz="1600" i="1" dirty="0" smtClean="0">
                <a:solidFill>
                  <a:srgbClr val="FFFFFF"/>
                </a:solidFill>
              </a:rPr>
              <a:t>September 21</a:t>
            </a:r>
            <a:r>
              <a:rPr lang="en-US" sz="1600" i="1" baseline="30000" dirty="0" smtClean="0">
                <a:solidFill>
                  <a:srgbClr val="FFFFFF"/>
                </a:solidFill>
              </a:rPr>
              <a:t>st</a:t>
            </a:r>
            <a:r>
              <a:rPr lang="en-US" sz="1600" i="1" dirty="0" smtClean="0">
                <a:solidFill>
                  <a:srgbClr val="FFFFFF"/>
                </a:solidFill>
              </a:rPr>
              <a:t>, 2017</a:t>
            </a:r>
            <a:endParaRPr lang="en-US" sz="1600" i="1" dirty="0">
              <a:solidFill>
                <a:srgbClr val="FFFFFF"/>
              </a:solidFill>
            </a:endParaRPr>
          </a:p>
        </p:txBody>
      </p:sp>
      <p:pic>
        <p:nvPicPr>
          <p:cNvPr id="13317"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70588"/>
            <a:ext cx="91440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6002814"/>
            <a:ext cx="6096000" cy="822960"/>
          </a:xfrm>
          <a:prstGeom prst="rect">
            <a:avLst/>
          </a:prstGeom>
        </p:spPr>
      </p:pic>
    </p:spTree>
    <p:extLst>
      <p:ext uri="{BB962C8B-B14F-4D97-AF65-F5344CB8AC3E}">
        <p14:creationId xmlns:p14="http://schemas.microsoft.com/office/powerpoint/2010/main" val="58983697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606925"/>
          </a:xfrm>
        </p:spPr>
        <p:txBody>
          <a:bodyPr/>
          <a:lstStyle/>
          <a:p>
            <a:r>
              <a:rPr lang="en-US" sz="2800" dirty="0" smtClean="0"/>
              <a:t>What are </a:t>
            </a:r>
            <a:r>
              <a:rPr lang="en-US" sz="2800" smtClean="0"/>
              <a:t>your concerns/anxieties </a:t>
            </a:r>
            <a:r>
              <a:rPr lang="en-US" sz="2800" dirty="0" smtClean="0"/>
              <a:t>around communicating about race in your work?</a:t>
            </a:r>
          </a:p>
          <a:p>
            <a:r>
              <a:rPr lang="en-US" sz="2800" dirty="0" smtClean="0"/>
              <a:t>What type of supports/resources would you need to feel more confident about communicating about race?</a:t>
            </a:r>
          </a:p>
        </p:txBody>
      </p:sp>
      <p:sp>
        <p:nvSpPr>
          <p:cNvPr id="5" name="Title 1"/>
          <p:cNvSpPr txBox="1">
            <a:spLocks noGrp="1"/>
          </p:cNvSpPr>
          <p:nvPr>
            <p:ph type="title"/>
          </p:nvPr>
        </p:nvSpPr>
        <p:spPr>
          <a:xfrm>
            <a:off x="457200" y="381000"/>
            <a:ext cx="8229600" cy="788987"/>
          </a:xfrm>
        </p:spPr>
        <p:txBody>
          <a:bodyPr/>
          <a:lstStyle/>
          <a:p>
            <a:pPr algn="l"/>
            <a:r>
              <a:rPr lang="en-US" sz="3600" b="1" dirty="0" smtClean="0">
                <a:solidFill>
                  <a:srgbClr val="43CBE9"/>
                </a:solidFill>
              </a:rPr>
              <a:t>Reflection:</a:t>
            </a:r>
            <a:endParaRPr sz="3600" b="1" dirty="0">
              <a:solidFill>
                <a:srgbClr val="00ADC6"/>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3406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1052959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ctrTitle"/>
          </p:nvPr>
        </p:nvSpPr>
        <p:spPr>
          <a:xfrm>
            <a:off x="0" y="152400"/>
            <a:ext cx="9144000" cy="5562600"/>
          </a:xfrm>
        </p:spPr>
        <p:txBody>
          <a:bodyPr/>
          <a:lstStyle/>
          <a:p>
            <a:pPr eaLnBrk="1" hangingPunct="1"/>
            <a:r>
              <a:rPr lang="en-US" altLang="en-US" b="1" dirty="0" smtClean="0">
                <a:solidFill>
                  <a:schemeClr val="bg1"/>
                </a:solidFill>
                <a:ea typeface="ＭＳ Ｐゴシック" pitchFamily="34" charset="-128"/>
              </a:rPr>
              <a:t>A Review</a:t>
            </a:r>
            <a:endParaRPr lang="en-US" altLang="en-US" sz="4800" b="1" dirty="0">
              <a:solidFill>
                <a:schemeClr val="bg1"/>
              </a:solidFill>
              <a:ea typeface="ＭＳ Ｐゴシック" pitchFamily="34" charset="-128"/>
            </a:endParaRPr>
          </a:p>
        </p:txBody>
      </p:sp>
      <p:pic>
        <p:nvPicPr>
          <p:cNvPr id="512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70588"/>
            <a:ext cx="91440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21213592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ape 510"/>
          <p:cNvPicPr preferRelativeResize="0"/>
          <p:nvPr/>
        </p:nvPicPr>
        <p:blipFill rotWithShape="1">
          <a:blip r:embed="rId3">
            <a:alphaModFix/>
          </a:blip>
          <a:srcRect/>
          <a:stretch/>
        </p:blipFill>
        <p:spPr>
          <a:xfrm>
            <a:off x="0" y="5828982"/>
            <a:ext cx="9144000" cy="1023900"/>
          </a:xfrm>
          <a:prstGeom prst="rect">
            <a:avLst/>
          </a:prstGeom>
          <a:noFill/>
          <a:ln>
            <a:noFill/>
          </a:ln>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
        <p:nvSpPr>
          <p:cNvPr id="16" name="Title 1"/>
          <p:cNvSpPr>
            <a:spLocks noGrp="1"/>
          </p:cNvSpPr>
          <p:nvPr>
            <p:ph type="title"/>
          </p:nvPr>
        </p:nvSpPr>
        <p:spPr>
          <a:xfrm>
            <a:off x="-381000" y="304800"/>
            <a:ext cx="7583488" cy="1042987"/>
          </a:xfrm>
        </p:spPr>
        <p:txBody>
          <a:bodyPr/>
          <a:lstStyle/>
          <a:p>
            <a:pPr eaLnBrk="1" fontAlgn="auto" hangingPunct="1">
              <a:spcAft>
                <a:spcPts val="0"/>
              </a:spcAft>
              <a:defRPr/>
            </a:pPr>
            <a:r>
              <a:rPr lang="en-US" b="1" dirty="0">
                <a:solidFill>
                  <a:srgbClr val="28B0DB"/>
                </a:solidFill>
                <a:latin typeface="+mn-lt"/>
                <a:ea typeface="+mj-ea"/>
                <a:cs typeface="+mj-cs"/>
              </a:rPr>
              <a:t>Racial </a:t>
            </a:r>
            <a:r>
              <a:rPr lang="en-US" b="1" dirty="0">
                <a:solidFill>
                  <a:srgbClr val="28B0DB"/>
                </a:solidFill>
                <a:latin typeface="+mn-lt"/>
                <a:ea typeface="+mj-ea"/>
                <a:cs typeface="Calibri"/>
              </a:rPr>
              <a:t>inequity</a:t>
            </a:r>
            <a:r>
              <a:rPr lang="en-US" b="1" dirty="0">
                <a:solidFill>
                  <a:srgbClr val="28B0DB"/>
                </a:solidFill>
                <a:latin typeface="+mn-lt"/>
                <a:ea typeface="+mj-ea"/>
                <a:cs typeface="+mj-cs"/>
              </a:rPr>
              <a:t> in the U.S.</a:t>
            </a:r>
            <a:br>
              <a:rPr lang="en-US" b="1" dirty="0">
                <a:solidFill>
                  <a:srgbClr val="28B0DB"/>
                </a:solidFill>
                <a:latin typeface="+mn-lt"/>
                <a:ea typeface="+mj-ea"/>
                <a:cs typeface="+mj-cs"/>
              </a:rPr>
            </a:br>
            <a:endParaRPr lang="en-US" b="1" dirty="0">
              <a:solidFill>
                <a:srgbClr val="28B0DB"/>
              </a:solidFill>
              <a:latin typeface="+mn-lt"/>
              <a:ea typeface="+mj-ea"/>
              <a:cs typeface="+mj-cs"/>
            </a:endParaRPr>
          </a:p>
        </p:txBody>
      </p:sp>
      <p:sp>
        <p:nvSpPr>
          <p:cNvPr id="17" name="Title 1"/>
          <p:cNvSpPr txBox="1">
            <a:spLocks/>
          </p:cNvSpPr>
          <p:nvPr/>
        </p:nvSpPr>
        <p:spPr bwMode="auto">
          <a:xfrm>
            <a:off x="463646" y="1143000"/>
            <a:ext cx="3505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orbel"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orbel"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orbel"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orbel"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a:defRPr/>
            </a:pPr>
            <a:r>
              <a:rPr lang="en-US" sz="2800" dirty="0" smtClean="0">
                <a:latin typeface="Calibri"/>
                <a:cs typeface="Calibri"/>
              </a:rPr>
              <a:t>From infant mortality to life expectancy, race predicts how well you will do…</a:t>
            </a:r>
            <a:endParaRPr lang="en-US" sz="2800" dirty="0">
              <a:latin typeface="Calibri"/>
              <a:cs typeface="Calibri"/>
            </a:endParaRPr>
          </a:p>
        </p:txBody>
      </p:sp>
      <p:pic>
        <p:nvPicPr>
          <p:cNvPr id="18"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676400"/>
            <a:ext cx="4343400" cy="369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484733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304800"/>
            <a:ext cx="8686800" cy="762000"/>
          </a:xfrm>
        </p:spPr>
        <p:txBody>
          <a:bodyPr/>
          <a:lstStyle/>
          <a:p>
            <a:pPr algn="l" eaLnBrk="1" hangingPunct="1">
              <a:buFont typeface="Symbol" pitchFamily="18" charset="2"/>
              <a:buNone/>
            </a:pPr>
            <a:r>
              <a:rPr lang="en-US" sz="3800" b="1" dirty="0">
                <a:solidFill>
                  <a:srgbClr val="28B0DB"/>
                </a:solidFill>
                <a:latin typeface="+mn-lt"/>
              </a:rPr>
              <a:t>Policy </a:t>
            </a:r>
            <a:r>
              <a:rPr lang="en-US" sz="3800" b="1" dirty="0" smtClean="0">
                <a:solidFill>
                  <a:srgbClr val="28B0DB"/>
                </a:solidFill>
                <a:latin typeface="+mn-lt"/>
              </a:rPr>
              <a:t>created racial inequity:</a:t>
            </a:r>
            <a:endParaRPr lang="en-US" sz="3800" b="1" dirty="0">
              <a:solidFill>
                <a:srgbClr val="28B0DB"/>
              </a:solidFill>
              <a:latin typeface="+mn-lt"/>
            </a:endParaRPr>
          </a:p>
        </p:txBody>
      </p:sp>
      <p:sp>
        <p:nvSpPr>
          <p:cNvPr id="29704" name="Text Box 8"/>
          <p:cNvSpPr txBox="1">
            <a:spLocks noChangeArrowheads="1"/>
          </p:cNvSpPr>
          <p:nvPr/>
        </p:nvSpPr>
        <p:spPr bwMode="auto">
          <a:xfrm>
            <a:off x="3364173" y="1487796"/>
            <a:ext cx="19801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b="1">
                <a:latin typeface="Corbel" pitchFamily="34" charset="0"/>
              </a:rPr>
              <a:t>Federal Housing </a:t>
            </a:r>
          </a:p>
          <a:p>
            <a:pPr algn="ctr" eaLnBrk="1" hangingPunct="1"/>
            <a:r>
              <a:rPr lang="en-US" sz="2000" b="1">
                <a:latin typeface="Corbel" pitchFamily="34" charset="0"/>
              </a:rPr>
              <a:t>Administration</a:t>
            </a:r>
          </a:p>
        </p:txBody>
      </p:sp>
      <p:sp>
        <p:nvSpPr>
          <p:cNvPr id="29707" name="Text Box 11"/>
          <p:cNvSpPr txBox="1">
            <a:spLocks noChangeArrowheads="1"/>
          </p:cNvSpPr>
          <p:nvPr/>
        </p:nvSpPr>
        <p:spPr bwMode="auto">
          <a:xfrm>
            <a:off x="5334000" y="1981200"/>
            <a:ext cx="34290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b="1">
                <a:latin typeface="Corbel" pitchFamily="34" charset="0"/>
              </a:rPr>
              <a:t>Environmental Impacts</a:t>
            </a:r>
          </a:p>
        </p:txBody>
      </p:sp>
      <p:pic>
        <p:nvPicPr>
          <p:cNvPr id="9"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24200" y="2215116"/>
            <a:ext cx="2362200" cy="326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stretch>
            <a:fillRect/>
          </a:stretch>
        </p:blipFill>
        <p:spPr>
          <a:xfrm>
            <a:off x="5715000" y="2495490"/>
            <a:ext cx="2846330" cy="3011231"/>
          </a:xfrm>
          <a:prstGeom prst="rect">
            <a:avLst/>
          </a:prstGeom>
        </p:spPr>
      </p:pic>
      <p:sp>
        <p:nvSpPr>
          <p:cNvPr id="11" name="Text Box 8"/>
          <p:cNvSpPr txBox="1">
            <a:spLocks noChangeArrowheads="1"/>
          </p:cNvSpPr>
          <p:nvPr/>
        </p:nvSpPr>
        <p:spPr bwMode="auto">
          <a:xfrm>
            <a:off x="1089170" y="1225335"/>
            <a:ext cx="12506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b="1">
                <a:latin typeface="Corbel" pitchFamily="34" charset="0"/>
              </a:rPr>
              <a:t>New Deal</a:t>
            </a:r>
          </a:p>
        </p:txBody>
      </p:sp>
      <p:pic>
        <p:nvPicPr>
          <p:cNvPr id="2" name="Picture 1"/>
          <p:cNvPicPr>
            <a:picLocks noChangeAspect="1"/>
          </p:cNvPicPr>
          <p:nvPr/>
        </p:nvPicPr>
        <p:blipFill>
          <a:blip r:embed="rId5"/>
          <a:stretch>
            <a:fillRect/>
          </a:stretch>
        </p:blipFill>
        <p:spPr>
          <a:xfrm>
            <a:off x="457200" y="1783980"/>
            <a:ext cx="2592442" cy="3505346"/>
          </a:xfrm>
          <a:prstGeom prst="rect">
            <a:avLst/>
          </a:prstGeom>
        </p:spPr>
      </p:pic>
      <p:pic>
        <p:nvPicPr>
          <p:cNvPr id="12" name="Shape 510"/>
          <p:cNvPicPr preferRelativeResize="0"/>
          <p:nvPr/>
        </p:nvPicPr>
        <p:blipFill rotWithShape="1">
          <a:blip r:embed="rId6">
            <a:alphaModFix/>
          </a:blip>
          <a:srcRect/>
          <a:stretch/>
        </p:blipFill>
        <p:spPr>
          <a:xfrm>
            <a:off x="0" y="5828982"/>
            <a:ext cx="9144000" cy="1023900"/>
          </a:xfrm>
          <a:prstGeom prst="rect">
            <a:avLst/>
          </a:prstGeom>
          <a:noFill/>
          <a:ln>
            <a:noFill/>
          </a:ln>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10200919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throom2.jpg"/>
          <p:cNvPicPr>
            <a:picLocks noChangeAspect="1"/>
          </p:cNvPicPr>
          <p:nvPr/>
        </p:nvPicPr>
        <p:blipFill rotWithShape="1">
          <a:blip r:embed="rId3">
            <a:extLst>
              <a:ext uri="{28A0092B-C50C-407E-A947-70E740481C1C}">
                <a14:useLocalDpi xmlns:a14="http://schemas.microsoft.com/office/drawing/2010/main" val="0"/>
              </a:ext>
            </a:extLst>
          </a:blip>
          <a:srcRect b="12187"/>
          <a:stretch/>
        </p:blipFill>
        <p:spPr>
          <a:xfrm>
            <a:off x="2780245" y="2233337"/>
            <a:ext cx="3265650" cy="2501645"/>
          </a:xfrm>
          <a:prstGeom prst="rect">
            <a:avLst/>
          </a:prstGeom>
        </p:spPr>
      </p:pic>
      <p:sp>
        <p:nvSpPr>
          <p:cNvPr id="2" name="Title 1"/>
          <p:cNvSpPr>
            <a:spLocks noGrp="1"/>
          </p:cNvSpPr>
          <p:nvPr>
            <p:ph type="title"/>
          </p:nvPr>
        </p:nvSpPr>
        <p:spPr>
          <a:xfrm>
            <a:off x="457200" y="533400"/>
            <a:ext cx="8229600" cy="2895600"/>
          </a:xfrm>
        </p:spPr>
        <p:txBody>
          <a:bodyPr anchor="t" anchorCtr="0">
            <a:noAutofit/>
          </a:bodyPr>
          <a:lstStyle/>
          <a:p>
            <a:pPr>
              <a:defRPr/>
            </a:pPr>
            <a:r>
              <a:rPr lang="en-US" sz="4000" dirty="0">
                <a:latin typeface="+mn-lt"/>
                <a:ea typeface="Avenir Book" charset="0"/>
                <a:cs typeface="Avenir Book" charset="0"/>
              </a:rPr>
              <a:t>Equity? Equality?</a:t>
            </a:r>
            <a:br>
              <a:rPr lang="en-US" sz="4000" dirty="0">
                <a:latin typeface="+mn-lt"/>
                <a:ea typeface="Avenir Book" charset="0"/>
                <a:cs typeface="Avenir Book" charset="0"/>
              </a:rPr>
            </a:br>
            <a:r>
              <a:rPr lang="en-US" sz="4000" b="1" dirty="0">
                <a:latin typeface="+mn-lt"/>
                <a:ea typeface="Avenir Book" charset="0"/>
                <a:cs typeface="Avenir Book" charset="0"/>
              </a:rPr>
              <a:t>What’s the difference?</a:t>
            </a:r>
          </a:p>
        </p:txBody>
      </p:sp>
      <p:pic>
        <p:nvPicPr>
          <p:cNvPr id="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133600"/>
            <a:ext cx="3581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582898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2898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11398401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381000"/>
            <a:ext cx="7007225" cy="2069787"/>
          </a:xfrm>
          <a:prstGeom prst="rect">
            <a:avLst/>
          </a:prstGeom>
          <a:noFill/>
        </p:spPr>
        <p:txBody>
          <a:bodyPr lIns="68571" tIns="34285" rIns="68571" bIns="34285">
            <a:spAutoFit/>
          </a:bodyPr>
          <a:lstStyle>
            <a:lvl1pPr eaLnBrk="0" hangingPunct="0">
              <a:defRPr>
                <a:solidFill>
                  <a:schemeClr val="tx1"/>
                </a:solidFill>
                <a:latin typeface="Arial" charset="0"/>
                <a:ea typeface="ＭＳ Ｐゴシック" charset="0"/>
                <a:cs typeface="Arial" charset="0"/>
              </a:defRPr>
            </a:lvl1pPr>
            <a:lvl2pPr marL="914400" indent="-45720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Aft>
                <a:spcPts val="1200"/>
              </a:spcAft>
              <a:defRPr/>
            </a:pPr>
            <a:r>
              <a:rPr lang="en-US" sz="4000" b="1" dirty="0">
                <a:solidFill>
                  <a:srgbClr val="28B0DB"/>
                </a:solidFill>
                <a:latin typeface="+mj-lt"/>
                <a:ea typeface="Avenir Book" charset="0"/>
                <a:cs typeface="Avenir Book" charset="0"/>
              </a:rPr>
              <a:t>Racial equity means:</a:t>
            </a:r>
          </a:p>
          <a:p>
            <a:pPr lvl="1" eaLnBrk="1" hangingPunct="1">
              <a:buFont typeface="Wingdings" charset="0"/>
              <a:buChar char="ü"/>
              <a:defRPr/>
            </a:pPr>
            <a:endParaRPr lang="en-US" sz="4000" dirty="0">
              <a:latin typeface="Avenir Book" charset="0"/>
              <a:ea typeface="Avenir Book" charset="0"/>
              <a:cs typeface="Avenir Book" charset="0"/>
            </a:endParaRPr>
          </a:p>
          <a:p>
            <a:pPr lvl="1" eaLnBrk="1" hangingPunct="1">
              <a:buFont typeface="Wingdings" charset="0"/>
              <a:buChar char="ü"/>
              <a:defRPr/>
            </a:pPr>
            <a:endParaRPr lang="en-US" sz="4000" dirty="0">
              <a:latin typeface="Avenir Book" charset="0"/>
              <a:ea typeface="Avenir Book" charset="0"/>
              <a:cs typeface="Avenir Book" charset="0"/>
            </a:endParaRPr>
          </a:p>
        </p:txBody>
      </p:sp>
      <p:sp>
        <p:nvSpPr>
          <p:cNvPr id="2" name="Rectangle 1"/>
          <p:cNvSpPr/>
          <p:nvPr/>
        </p:nvSpPr>
        <p:spPr>
          <a:xfrm>
            <a:off x="841248" y="1371626"/>
            <a:ext cx="7010400" cy="4504140"/>
          </a:xfrm>
          <a:prstGeom prst="rect">
            <a:avLst/>
          </a:prstGeom>
        </p:spPr>
        <p:txBody>
          <a:bodyPr wrap="square" lIns="91430" tIns="45715" rIns="91430" bIns="45715">
            <a:spAutoFit/>
          </a:bodyPr>
          <a:lstStyle/>
          <a:p>
            <a:pPr marL="457149" indent="-457149">
              <a:buClr>
                <a:srgbClr val="28B0DB"/>
              </a:buClr>
              <a:buFont typeface="Arial"/>
              <a:buChar char="•"/>
              <a:defRPr/>
            </a:pPr>
            <a:r>
              <a:rPr lang="ja-JP" altLang="en-US" sz="2800" dirty="0" smtClean="0">
                <a:latin typeface="Calibri" charset="0"/>
                <a:ea typeface="Calibri" charset="0"/>
                <a:cs typeface="Calibri" charset="0"/>
              </a:rPr>
              <a:t>“</a:t>
            </a:r>
            <a:r>
              <a:rPr lang="en-US" sz="2800" dirty="0">
                <a:latin typeface="Calibri" charset="0"/>
                <a:ea typeface="Calibri" charset="0"/>
                <a:cs typeface="Calibri" charset="0"/>
              </a:rPr>
              <a:t>Closing the gaps</a:t>
            </a:r>
            <a:r>
              <a:rPr lang="ja-JP" altLang="en-US" sz="2800" dirty="0">
                <a:latin typeface="Calibri" charset="0"/>
                <a:ea typeface="Calibri" charset="0"/>
                <a:cs typeface="Calibri" charset="0"/>
              </a:rPr>
              <a:t>”</a:t>
            </a:r>
            <a:r>
              <a:rPr lang="en-US" sz="2800" dirty="0">
                <a:latin typeface="Calibri" charset="0"/>
                <a:ea typeface="Calibri" charset="0"/>
                <a:cs typeface="Calibri" charset="0"/>
              </a:rPr>
              <a:t> so that race does not predict one’s success, while also </a:t>
            </a:r>
            <a:r>
              <a:rPr lang="en-US" sz="2800" b="1" dirty="0">
                <a:latin typeface="Calibri" charset="0"/>
                <a:ea typeface="Calibri" charset="0"/>
                <a:cs typeface="Calibri" charset="0"/>
              </a:rPr>
              <a:t>improving outcomes for all </a:t>
            </a:r>
            <a:r>
              <a:rPr lang="en-US" sz="2800" dirty="0">
                <a:latin typeface="Calibri" charset="0"/>
                <a:ea typeface="Calibri" charset="0"/>
                <a:cs typeface="Calibri" charset="0"/>
              </a:rPr>
              <a:t> </a:t>
            </a:r>
          </a:p>
          <a:p>
            <a:pPr eaLnBrk="1" hangingPunct="1">
              <a:buClr>
                <a:srgbClr val="28B0DB"/>
              </a:buClr>
              <a:buFont typeface="Arial" charset="0"/>
              <a:buChar char="•"/>
              <a:defRPr/>
            </a:pPr>
            <a:endParaRPr lang="en-US" sz="2800" dirty="0">
              <a:latin typeface="Calibri" charset="0"/>
              <a:ea typeface="Calibri" charset="0"/>
              <a:cs typeface="Calibri" charset="0"/>
            </a:endParaRPr>
          </a:p>
          <a:p>
            <a:pPr marL="457149" indent="-457149">
              <a:buClr>
                <a:srgbClr val="28B0DB"/>
              </a:buClr>
              <a:buFont typeface="Arial"/>
              <a:buChar char="•"/>
              <a:defRPr/>
            </a:pPr>
            <a:r>
              <a:rPr lang="en-US" sz="2800" dirty="0">
                <a:latin typeface="Calibri" charset="0"/>
                <a:ea typeface="Calibri" charset="0"/>
                <a:cs typeface="Calibri" charset="0"/>
              </a:rPr>
              <a:t>To do so, have to: </a:t>
            </a:r>
          </a:p>
          <a:p>
            <a:pPr marL="800011" lvl="1" indent="-342862">
              <a:buClr>
                <a:srgbClr val="28B0DB"/>
              </a:buClr>
              <a:buFont typeface="Wingdings" charset="2"/>
              <a:buChar char="ü"/>
              <a:defRPr/>
            </a:pPr>
            <a:r>
              <a:rPr lang="en-US" sz="2800" dirty="0">
                <a:latin typeface="Calibri" charset="0"/>
                <a:ea typeface="Calibri" charset="0"/>
                <a:cs typeface="Calibri" charset="0"/>
              </a:rPr>
              <a:t>Target strategies to focus improvements for those worse off</a:t>
            </a:r>
          </a:p>
          <a:p>
            <a:pPr marL="800011" lvl="1" indent="-342862">
              <a:buClr>
                <a:srgbClr val="28B0DB"/>
              </a:buClr>
              <a:buFont typeface="Wingdings" charset="2"/>
              <a:buChar char="ü"/>
              <a:defRPr/>
            </a:pPr>
            <a:r>
              <a:rPr lang="en-US" sz="2800" dirty="0">
                <a:latin typeface="Calibri" charset="0"/>
                <a:ea typeface="Calibri" charset="0"/>
                <a:cs typeface="Calibri" charset="0"/>
              </a:rPr>
              <a:t>Move beyond </a:t>
            </a:r>
            <a:r>
              <a:rPr lang="ja-JP" altLang="en-US" sz="2800" dirty="0">
                <a:latin typeface="Calibri" charset="0"/>
                <a:ea typeface="Calibri" charset="0"/>
                <a:cs typeface="Calibri" charset="0"/>
              </a:rPr>
              <a:t>“</a:t>
            </a:r>
            <a:r>
              <a:rPr lang="en-US" sz="2800" dirty="0">
                <a:latin typeface="Calibri" charset="0"/>
                <a:ea typeface="Calibri" charset="0"/>
                <a:cs typeface="Calibri" charset="0"/>
              </a:rPr>
              <a:t>services</a:t>
            </a:r>
            <a:r>
              <a:rPr lang="ja-JP" altLang="en-US" sz="2800" dirty="0">
                <a:latin typeface="Calibri" charset="0"/>
                <a:ea typeface="Calibri" charset="0"/>
                <a:cs typeface="Calibri" charset="0"/>
              </a:rPr>
              <a:t>”</a:t>
            </a:r>
            <a:r>
              <a:rPr lang="en-US" sz="2800" dirty="0">
                <a:latin typeface="Calibri" charset="0"/>
                <a:ea typeface="Calibri" charset="0"/>
                <a:cs typeface="Calibri" charset="0"/>
              </a:rPr>
              <a:t> and focus on changing policies, institutions and structures</a:t>
            </a:r>
          </a:p>
        </p:txBody>
      </p:sp>
      <p:pic>
        <p:nvPicPr>
          <p:cNvPr id="5" name="Pictur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582898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2898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232926041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582898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57200" y="1219200"/>
            <a:ext cx="8305800" cy="2554545"/>
          </a:xfrm>
          <a:prstGeom prst="rect">
            <a:avLst/>
          </a:prstGeom>
        </p:spPr>
        <p:txBody>
          <a:bodyPr wrap="square">
            <a:spAutoFit/>
          </a:bodyPr>
          <a:lstStyle/>
          <a:p>
            <a:r>
              <a:rPr lang="en-US" sz="2000" b="1" dirty="0" smtClean="0"/>
              <a:t>Equity </a:t>
            </a:r>
            <a:r>
              <a:rPr lang="en-US" sz="2000" b="1" dirty="0"/>
              <a:t>connects all residents to opportunity and creates viable housing, transportation, and recreation options for people of all races, ethnicities, incomes, and abilities so that all communities share the opportunities and challenges of growth and change</a:t>
            </a:r>
            <a:r>
              <a:rPr lang="en-US" sz="2000" dirty="0"/>
              <a:t>. For our region to reach its full economic potential, all of our residents must be able to access opportunity. Our region is stronger when all people live in communities that provide them access to opportunities for success, prosperity, and quality of life</a:t>
            </a:r>
            <a:r>
              <a:rPr lang="en-US" sz="2000" dirty="0" smtClean="0"/>
              <a:t>.</a:t>
            </a:r>
            <a:endParaRPr lang="en-US" sz="2000" dirty="0"/>
          </a:p>
        </p:txBody>
      </p:sp>
      <p:pic>
        <p:nvPicPr>
          <p:cNvPr id="6" name="Picture 5"/>
          <p:cNvPicPr>
            <a:picLocks noChangeAspect="1"/>
          </p:cNvPicPr>
          <p:nvPr/>
        </p:nvPicPr>
        <p:blipFill>
          <a:blip r:embed="rId4"/>
          <a:stretch>
            <a:fillRect/>
          </a:stretch>
        </p:blipFill>
        <p:spPr>
          <a:xfrm>
            <a:off x="4495800" y="3962400"/>
            <a:ext cx="2971800" cy="1729587"/>
          </a:xfrm>
          <a:prstGeom prst="rect">
            <a:avLst/>
          </a:prstGeom>
        </p:spPr>
      </p:pic>
      <p:pic>
        <p:nvPicPr>
          <p:cNvPr id="7" name="Picture 6"/>
          <p:cNvPicPr>
            <a:picLocks noChangeAspect="1"/>
          </p:cNvPicPr>
          <p:nvPr/>
        </p:nvPicPr>
        <p:blipFill>
          <a:blip r:embed="rId5"/>
          <a:stretch>
            <a:fillRect/>
          </a:stretch>
        </p:blipFill>
        <p:spPr>
          <a:xfrm>
            <a:off x="1295400" y="4038600"/>
            <a:ext cx="2345499" cy="16002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2898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
        <p:nvSpPr>
          <p:cNvPr id="10" name="TextBox 9"/>
          <p:cNvSpPr txBox="1"/>
          <p:nvPr/>
        </p:nvSpPr>
        <p:spPr>
          <a:xfrm>
            <a:off x="381000" y="304800"/>
            <a:ext cx="7007225" cy="2069787"/>
          </a:xfrm>
          <a:prstGeom prst="rect">
            <a:avLst/>
          </a:prstGeom>
          <a:noFill/>
        </p:spPr>
        <p:txBody>
          <a:bodyPr lIns="68571" tIns="34285" rIns="68571" bIns="34285">
            <a:spAutoFit/>
          </a:bodyPr>
          <a:lstStyle>
            <a:lvl1pPr eaLnBrk="0" hangingPunct="0">
              <a:defRPr>
                <a:solidFill>
                  <a:schemeClr val="tx1"/>
                </a:solidFill>
                <a:latin typeface="Arial" charset="0"/>
                <a:ea typeface="ＭＳ Ｐゴシック" charset="0"/>
                <a:cs typeface="Arial" charset="0"/>
              </a:defRPr>
            </a:lvl1pPr>
            <a:lvl2pPr marL="914400" indent="-45720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Aft>
                <a:spcPts val="1200"/>
              </a:spcAft>
              <a:defRPr/>
            </a:pPr>
            <a:r>
              <a:rPr lang="en-US" sz="4000" b="1" dirty="0" smtClean="0">
                <a:solidFill>
                  <a:srgbClr val="28B0DB"/>
                </a:solidFill>
                <a:latin typeface="+mj-lt"/>
                <a:ea typeface="Avenir Book" charset="0"/>
                <a:cs typeface="Avenir Book" charset="0"/>
              </a:rPr>
              <a:t>Equity statement:</a:t>
            </a:r>
            <a:endParaRPr lang="en-US" sz="4000" b="1" dirty="0">
              <a:solidFill>
                <a:srgbClr val="28B0DB"/>
              </a:solidFill>
              <a:latin typeface="+mj-lt"/>
              <a:ea typeface="Avenir Book" charset="0"/>
              <a:cs typeface="Avenir Book" charset="0"/>
            </a:endParaRPr>
          </a:p>
          <a:p>
            <a:pPr lvl="1" eaLnBrk="1" hangingPunct="1">
              <a:buFont typeface="Wingdings" charset="0"/>
              <a:buChar char="ü"/>
              <a:defRPr/>
            </a:pPr>
            <a:endParaRPr lang="en-US" sz="4000" dirty="0">
              <a:latin typeface="Avenir Book" charset="0"/>
              <a:ea typeface="Avenir Book" charset="0"/>
              <a:cs typeface="Avenir Book" charset="0"/>
            </a:endParaRPr>
          </a:p>
          <a:p>
            <a:pPr lvl="1" eaLnBrk="1" hangingPunct="1">
              <a:buFont typeface="Wingdings" charset="0"/>
              <a:buChar char="ü"/>
              <a:defRPr/>
            </a:pPr>
            <a:endParaRPr lang="en-US" sz="4000" dirty="0">
              <a:latin typeface="Avenir Book" charset="0"/>
              <a:ea typeface="Avenir Book" charset="0"/>
              <a:cs typeface="Avenir Book" charset="0"/>
            </a:endParaRPr>
          </a:p>
        </p:txBody>
      </p:sp>
    </p:spTree>
    <p:extLst>
      <p:ext uri="{BB962C8B-B14F-4D97-AF65-F5344CB8AC3E}">
        <p14:creationId xmlns:p14="http://schemas.microsoft.com/office/powerpoint/2010/main" val="73056217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ctrTitle"/>
          </p:nvPr>
        </p:nvSpPr>
        <p:spPr>
          <a:xfrm>
            <a:off x="0" y="0"/>
            <a:ext cx="9144000" cy="5970588"/>
          </a:xfrm>
        </p:spPr>
        <p:txBody>
          <a:bodyPr/>
          <a:lstStyle/>
          <a:p>
            <a:pPr eaLnBrk="1" hangingPunct="1"/>
            <a:r>
              <a:rPr lang="en-US" altLang="en-US" b="1" dirty="0">
                <a:solidFill>
                  <a:schemeClr val="bg1"/>
                </a:solidFill>
                <a:ea typeface="ＭＳ Ｐゴシック" pitchFamily="34" charset="-128"/>
              </a:rPr>
              <a:t>D</a:t>
            </a:r>
            <a:r>
              <a:rPr lang="en-US" altLang="en-US" b="1" dirty="0" smtClean="0">
                <a:solidFill>
                  <a:schemeClr val="bg1"/>
                </a:solidFill>
                <a:ea typeface="ＭＳ Ｐゴシック" pitchFamily="34" charset="-128"/>
              </a:rPr>
              <a:t>ominant Narratives</a:t>
            </a:r>
            <a:endParaRPr lang="en-US" altLang="en-US" b="1" dirty="0">
              <a:solidFill>
                <a:schemeClr val="bg1"/>
              </a:solidFill>
              <a:ea typeface="ＭＳ Ｐゴシック" pitchFamily="34" charset="-128"/>
            </a:endParaRPr>
          </a:p>
        </p:txBody>
      </p:sp>
      <p:pic>
        <p:nvPicPr>
          <p:cNvPr id="512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70588"/>
            <a:ext cx="91440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250434006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rgbClr val="43CBE9"/>
                </a:solidFill>
              </a:rPr>
              <a:t>Dominant Narratives:</a:t>
            </a:r>
            <a:endParaRPr lang="en-US" b="1" dirty="0">
              <a:solidFill>
                <a:srgbClr val="43CBE9"/>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3406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ingrich- Obama 'food Stamps' Presiden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19200" y="1600200"/>
            <a:ext cx="6197600" cy="346678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127253405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rgbClr val="00ADC6"/>
                </a:solidFill>
              </a:rPr>
              <a:t>Dominant Narratives:</a:t>
            </a:r>
            <a:endParaRPr lang="en-US" b="1" dirty="0">
              <a:solidFill>
                <a:srgbClr val="00ADC6"/>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71600"/>
            <a:ext cx="5905500" cy="393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3406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181126779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3701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ctrTitle"/>
          </p:nvPr>
        </p:nvSpPr>
        <p:spPr>
          <a:xfrm>
            <a:off x="0" y="0"/>
            <a:ext cx="9144000" cy="5970588"/>
          </a:xfrm>
        </p:spPr>
        <p:txBody>
          <a:bodyPr/>
          <a:lstStyle/>
          <a:p>
            <a:pPr eaLnBrk="1" hangingPunct="1"/>
            <a:r>
              <a:rPr lang="en-US" altLang="en-US" b="1" dirty="0" smtClean="0">
                <a:solidFill>
                  <a:schemeClr val="bg1"/>
                </a:solidFill>
                <a:ea typeface="ＭＳ Ｐゴシック" pitchFamily="34" charset="-128"/>
              </a:rPr>
              <a:t>Why are dominant narratives so pervasive?</a:t>
            </a:r>
            <a:endParaRPr lang="en-US" altLang="en-US" b="1" dirty="0">
              <a:solidFill>
                <a:schemeClr val="bg1"/>
              </a:solidFill>
              <a:ea typeface="ＭＳ Ｐゴシック" pitchFamily="34" charset="-128"/>
            </a:endParaRPr>
          </a:p>
        </p:txBody>
      </p:sp>
      <p:pic>
        <p:nvPicPr>
          <p:cNvPr id="512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70588"/>
            <a:ext cx="91440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122380380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Box 2"/>
          <p:cNvSpPr txBox="1">
            <a:spLocks noChangeArrowheads="1"/>
          </p:cNvSpPr>
          <p:nvPr/>
        </p:nvSpPr>
        <p:spPr bwMode="auto">
          <a:xfrm>
            <a:off x="457200" y="762000"/>
            <a:ext cx="6418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hangingPunct="1">
              <a:defRPr/>
            </a:pPr>
            <a:r>
              <a:rPr lang="en-US" sz="3600" b="1" dirty="0">
                <a:solidFill>
                  <a:srgbClr val="28B0DB"/>
                </a:solidFill>
                <a:latin typeface="Calibri"/>
                <a:cs typeface="Calibri"/>
              </a:rPr>
              <a:t>The Unconscious Mind </a:t>
            </a:r>
          </a:p>
        </p:txBody>
      </p:sp>
      <p:sp>
        <p:nvSpPr>
          <p:cNvPr id="94211" name="Rectangle 1"/>
          <p:cNvSpPr>
            <a:spLocks noChangeArrowheads="1"/>
          </p:cNvSpPr>
          <p:nvPr/>
        </p:nvSpPr>
        <p:spPr bwMode="auto">
          <a:xfrm>
            <a:off x="4249738" y="1600200"/>
            <a:ext cx="4159250" cy="32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a:defRPr/>
            </a:pPr>
            <a:r>
              <a:rPr lang="en-US" sz="2400" b="1" dirty="0" smtClean="0">
                <a:solidFill>
                  <a:prstClr val="black"/>
                </a:solidFill>
                <a:latin typeface="Calibri"/>
                <a:ea typeface="MS PGothic" pitchFamily="34" charset="-128"/>
                <a:cs typeface="Calibri"/>
              </a:rPr>
              <a:t>How our brains seek meaning:</a:t>
            </a:r>
            <a:endParaRPr lang="en-US" sz="2400" dirty="0">
              <a:solidFill>
                <a:prstClr val="black"/>
              </a:solidFill>
              <a:latin typeface="Calibri"/>
              <a:ea typeface="MS PGothic" pitchFamily="34" charset="-128"/>
              <a:cs typeface="Calibri"/>
            </a:endParaRPr>
          </a:p>
          <a:p>
            <a:pPr defTabSz="457200">
              <a:defRPr/>
            </a:pPr>
            <a:endParaRPr lang="en-US" sz="2400" b="1" dirty="0">
              <a:solidFill>
                <a:srgbClr val="007078"/>
              </a:solidFill>
              <a:latin typeface="Calibri"/>
              <a:ea typeface="MS PGothic" pitchFamily="34" charset="-128"/>
              <a:cs typeface="Calibri"/>
            </a:endParaRPr>
          </a:p>
          <a:p>
            <a:pPr marL="457200" indent="-457200" defTabSz="457200">
              <a:spcAft>
                <a:spcPts val="600"/>
              </a:spcAft>
              <a:buFont typeface="+mj-lt"/>
              <a:buAutoNum type="arabicPeriod"/>
              <a:defRPr/>
            </a:pPr>
            <a:r>
              <a:rPr lang="en-US" sz="2400" dirty="0">
                <a:solidFill>
                  <a:prstClr val="black"/>
                </a:solidFill>
                <a:latin typeface="Calibri"/>
                <a:ea typeface="MS PGothic" pitchFamily="34" charset="-128"/>
                <a:cs typeface="Calibri"/>
              </a:rPr>
              <a:t>Sort into categories</a:t>
            </a:r>
          </a:p>
          <a:p>
            <a:pPr marL="457200" indent="-457200" defTabSz="457200">
              <a:spcAft>
                <a:spcPts val="600"/>
              </a:spcAft>
              <a:buFont typeface="+mj-lt"/>
              <a:buAutoNum type="arabicPeriod"/>
              <a:defRPr/>
            </a:pPr>
            <a:r>
              <a:rPr lang="en-US" sz="2400" dirty="0">
                <a:solidFill>
                  <a:prstClr val="black"/>
                </a:solidFill>
                <a:latin typeface="Calibri"/>
                <a:ea typeface="MS PGothic" pitchFamily="34" charset="-128"/>
                <a:cs typeface="Calibri"/>
              </a:rPr>
              <a:t>Create associations</a:t>
            </a:r>
          </a:p>
          <a:p>
            <a:pPr marL="457200" indent="-457200" defTabSz="457200">
              <a:spcAft>
                <a:spcPts val="0"/>
              </a:spcAft>
              <a:buFont typeface="+mj-lt"/>
              <a:buAutoNum type="arabicPeriod"/>
              <a:defRPr/>
            </a:pPr>
            <a:r>
              <a:rPr lang="en-US" sz="2400" dirty="0">
                <a:solidFill>
                  <a:prstClr val="black"/>
                </a:solidFill>
                <a:latin typeface="Calibri"/>
                <a:ea typeface="MS PGothic" pitchFamily="34" charset="-128"/>
                <a:cs typeface="Calibri"/>
              </a:rPr>
              <a:t>Fill in the gaps </a:t>
            </a:r>
          </a:p>
          <a:p>
            <a:pPr defTabSz="457200">
              <a:spcAft>
                <a:spcPts val="0"/>
              </a:spcAft>
              <a:buClr>
                <a:srgbClr val="E75204"/>
              </a:buClr>
              <a:defRPr/>
            </a:pPr>
            <a:endParaRPr lang="en-US" sz="2400" dirty="0">
              <a:solidFill>
                <a:prstClr val="black"/>
              </a:solidFill>
              <a:latin typeface="Calibri"/>
              <a:ea typeface="MS PGothic" pitchFamily="34" charset="-128"/>
              <a:cs typeface="Calibri"/>
            </a:endParaRPr>
          </a:p>
          <a:p>
            <a:pPr defTabSz="457200">
              <a:defRPr/>
            </a:pPr>
            <a:endParaRPr lang="en-US" sz="2400" b="1" dirty="0">
              <a:solidFill>
                <a:srgbClr val="007078"/>
              </a:solidFill>
              <a:latin typeface="Calibri"/>
              <a:ea typeface="MS PGothic" pitchFamily="34" charset="-128"/>
              <a:cs typeface="Calibri"/>
            </a:endParaRPr>
          </a:p>
          <a:p>
            <a:pPr defTabSz="457200">
              <a:defRPr/>
            </a:pPr>
            <a:endParaRPr lang="en-US" sz="2400" b="1" dirty="0">
              <a:solidFill>
                <a:srgbClr val="007078"/>
              </a:solidFill>
              <a:latin typeface="Calibri"/>
              <a:ea typeface="MS PGothic" pitchFamily="34" charset="-128"/>
              <a:cs typeface="Calibri"/>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 y="1898650"/>
            <a:ext cx="3182938" cy="3170237"/>
          </a:xfrm>
          <a:prstGeom prst="rect">
            <a:avLst/>
          </a:prstGeom>
          <a:noFill/>
          <a:ln w="3175">
            <a:solidFill>
              <a:srgbClr val="333333"/>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2898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9519414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7753350" cy="1876425"/>
          </a:xfrm>
        </p:spPr>
        <p:txBody>
          <a:bodyPr rtlCol="0">
            <a:normAutofit fontScale="92500" lnSpcReduction="10000"/>
          </a:bodyPr>
          <a:lstStyle/>
          <a:p>
            <a:pPr marL="0" indent="0" eaLnBrk="1" fontAlgn="auto" hangingPunct="1">
              <a:spcAft>
                <a:spcPts val="0"/>
              </a:spcAft>
              <a:buFont typeface="Wingdings 2" pitchFamily="18" charset="2"/>
              <a:buNone/>
              <a:defRPr/>
            </a:pPr>
            <a:r>
              <a:rPr lang="en-US" sz="3900" b="1" dirty="0" smtClean="0">
                <a:solidFill>
                  <a:srgbClr val="28B0DB"/>
                </a:solidFill>
                <a:latin typeface="Corbel" panose="020B0503020204020204" pitchFamily="34" charset="0"/>
                <a:cs typeface="Calibri"/>
              </a:rPr>
              <a:t>Bias:</a:t>
            </a:r>
          </a:p>
          <a:p>
            <a:pPr marL="0" indent="0" eaLnBrk="1" fontAlgn="auto" hangingPunct="1">
              <a:spcAft>
                <a:spcPts val="0"/>
              </a:spcAft>
              <a:buFont typeface="Wingdings 2" pitchFamily="18" charset="2"/>
              <a:buNone/>
              <a:defRPr/>
            </a:pPr>
            <a:endParaRPr lang="en-US" sz="1500" dirty="0" smtClean="0">
              <a:solidFill>
                <a:srgbClr val="000000"/>
              </a:solidFill>
              <a:latin typeface="Calibri"/>
              <a:ea typeface="+mn-ea"/>
              <a:cs typeface="Calibri"/>
            </a:endParaRPr>
          </a:p>
          <a:p>
            <a:pPr marL="0" indent="0" eaLnBrk="1" fontAlgn="auto" hangingPunct="1">
              <a:spcAft>
                <a:spcPts val="0"/>
              </a:spcAft>
              <a:buFont typeface="Wingdings 2" pitchFamily="18" charset="2"/>
              <a:buNone/>
              <a:defRPr/>
            </a:pPr>
            <a:r>
              <a:rPr lang="en-US" sz="3500" dirty="0" smtClean="0">
                <a:solidFill>
                  <a:srgbClr val="000000"/>
                </a:solidFill>
                <a:latin typeface="Calibri"/>
                <a:ea typeface="+mn-ea"/>
                <a:cs typeface="Calibri"/>
              </a:rPr>
              <a:t>The evaluation of one group and its members relative to another.</a:t>
            </a:r>
          </a:p>
        </p:txBody>
      </p:sp>
      <p:sp>
        <p:nvSpPr>
          <p:cNvPr id="61442" name="TextBox 3"/>
          <p:cNvSpPr txBox="1">
            <a:spLocks noChangeArrowheads="1"/>
          </p:cNvSpPr>
          <p:nvPr/>
        </p:nvSpPr>
        <p:spPr bwMode="auto">
          <a:xfrm>
            <a:off x="723900" y="5486400"/>
            <a:ext cx="6858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latin typeface="Calibri"/>
                <a:cs typeface="Calibri"/>
              </a:rPr>
              <a:t>Source: Unconscious (Implicit) Bias and Health Disparities: Where Do We Go from Here?</a:t>
            </a:r>
          </a:p>
        </p:txBody>
      </p:sp>
      <p:sp>
        <p:nvSpPr>
          <p:cNvPr id="61444" name="Content Placeholder 2"/>
          <p:cNvSpPr txBox="1">
            <a:spLocks/>
          </p:cNvSpPr>
          <p:nvPr/>
        </p:nvSpPr>
        <p:spPr bwMode="auto">
          <a:xfrm>
            <a:off x="266700" y="2247900"/>
            <a:ext cx="46783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651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spcBef>
                <a:spcPts val="600"/>
              </a:spcBef>
              <a:buFont typeface="Wingdings 2" charset="0"/>
              <a:buNone/>
            </a:pPr>
            <a:endParaRPr lang="en-US" dirty="0">
              <a:solidFill>
                <a:srgbClr val="000000"/>
              </a:solidFill>
              <a:latin typeface="Calibri"/>
              <a:cs typeface="Calibri"/>
            </a:endParaRPr>
          </a:p>
        </p:txBody>
      </p:sp>
      <p:sp>
        <p:nvSpPr>
          <p:cNvPr id="34821" name="Content Placeholder 2"/>
          <p:cNvSpPr txBox="1">
            <a:spLocks/>
          </p:cNvSpPr>
          <p:nvPr/>
        </p:nvSpPr>
        <p:spPr bwMode="auto">
          <a:xfrm>
            <a:off x="431800" y="2590800"/>
            <a:ext cx="4622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2575" indent="-2825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ts val="2000"/>
              </a:spcBef>
              <a:defRPr/>
            </a:pPr>
            <a:r>
              <a:rPr lang="en-US" sz="3200" dirty="0" smtClean="0">
                <a:solidFill>
                  <a:srgbClr val="000000"/>
                </a:solidFill>
                <a:latin typeface="Calibri"/>
                <a:cs typeface="Calibri"/>
              </a:rPr>
              <a:t>We all carry bias. Acting on bias can be discriminatory and create negative outcomes for targeted groups.</a:t>
            </a:r>
          </a:p>
          <a:p>
            <a:pPr eaLnBrk="1" hangingPunct="1">
              <a:spcBef>
                <a:spcPts val="2000"/>
              </a:spcBef>
              <a:buFont typeface="Wingdings 2" charset="0"/>
              <a:buChar char=""/>
              <a:defRPr/>
            </a:pPr>
            <a:endParaRPr lang="en-US" sz="2800" dirty="0" smtClean="0">
              <a:solidFill>
                <a:srgbClr val="000000"/>
              </a:solidFill>
              <a:latin typeface="Calibri"/>
              <a:cs typeface="Calibri"/>
            </a:endParaRPr>
          </a:p>
        </p:txBody>
      </p:sp>
      <p:pic>
        <p:nvPicPr>
          <p:cNvPr id="7" name="Picture 6"/>
          <p:cNvPicPr>
            <a:picLocks noChangeAspect="1"/>
          </p:cNvPicPr>
          <p:nvPr/>
        </p:nvPicPr>
        <p:blipFill>
          <a:blip r:embed="rId3" cstate="print">
            <a:extLst/>
          </a:blip>
          <a:stretch>
            <a:fillRect/>
          </a:stretch>
        </p:blipFill>
        <p:spPr>
          <a:xfrm>
            <a:off x="5054600" y="2641600"/>
            <a:ext cx="3761171" cy="2376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3"/>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582898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366684991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ChangeArrowheads="1"/>
          </p:cNvSpPr>
          <p:nvPr/>
        </p:nvSpPr>
        <p:spPr bwMode="auto">
          <a:xfrm>
            <a:off x="0" y="-184661"/>
            <a:ext cx="184710" cy="36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nchor="ctr">
            <a:spAutoFit/>
          </a:bodyPr>
          <a:lstStyle/>
          <a:p>
            <a:endParaRPr lang="en-US"/>
          </a:p>
        </p:txBody>
      </p:sp>
      <p:graphicFrame>
        <p:nvGraphicFramePr>
          <p:cNvPr id="5" name="Diagram 4"/>
          <p:cNvGraphicFramePr/>
          <p:nvPr>
            <p:extLst>
              <p:ext uri="{D42A27DB-BD31-4B8C-83A1-F6EECF244321}">
                <p14:modId xmlns:p14="http://schemas.microsoft.com/office/powerpoint/2010/main" val="13879502"/>
              </p:ext>
            </p:extLst>
          </p:nvPr>
        </p:nvGraphicFramePr>
        <p:xfrm>
          <a:off x="762000" y="533400"/>
          <a:ext cx="7467600" cy="4834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3"/>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0" y="582898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36758963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2"/>
          <p:cNvSpPr txBox="1">
            <a:spLocks/>
          </p:cNvSpPr>
          <p:nvPr/>
        </p:nvSpPr>
        <p:spPr bwMode="auto">
          <a:xfrm>
            <a:off x="238208" y="1653256"/>
            <a:ext cx="8121650" cy="721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pPr>
            <a:r>
              <a:rPr lang="en-US" dirty="0">
                <a:latin typeface="Calibri" charset="0"/>
                <a:ea typeface="Calibri" charset="0"/>
                <a:cs typeface="Calibri" charset="0"/>
              </a:rPr>
              <a:t>Suppressing or denying biased thoughts can actually increase prejudice rather than eradicate it. </a:t>
            </a:r>
          </a:p>
          <a:p>
            <a:pPr eaLnBrk="1" hangingPunct="1">
              <a:spcBef>
                <a:spcPct val="20000"/>
              </a:spcBef>
              <a:buFont typeface="Arial" charset="0"/>
              <a:buChar char="•"/>
            </a:pPr>
            <a:endParaRPr lang="en-US" sz="1800" dirty="0">
              <a:latin typeface="+mn-lt"/>
              <a:ea typeface="Avenir Book" charset="0"/>
              <a:cs typeface="Avenir Book" charset="0"/>
            </a:endParaRPr>
          </a:p>
        </p:txBody>
      </p:sp>
      <p:sp>
        <p:nvSpPr>
          <p:cNvPr id="71684" name="Content Placeholder 2"/>
          <p:cNvSpPr txBox="1">
            <a:spLocks/>
          </p:cNvSpPr>
          <p:nvPr/>
        </p:nvSpPr>
        <p:spPr bwMode="auto">
          <a:xfrm>
            <a:off x="685800" y="3175001"/>
            <a:ext cx="7772400" cy="721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pPr>
            <a:endParaRPr lang="en-US" sz="2800">
              <a:latin typeface="Calibri"/>
              <a:cs typeface="Calibri"/>
            </a:endParaRPr>
          </a:p>
        </p:txBody>
      </p:sp>
      <p:sp>
        <p:nvSpPr>
          <p:cNvPr id="71685" name="Content Placeholder 2"/>
          <p:cNvSpPr txBox="1">
            <a:spLocks/>
          </p:cNvSpPr>
          <p:nvPr/>
        </p:nvSpPr>
        <p:spPr bwMode="auto">
          <a:xfrm>
            <a:off x="238208" y="2149224"/>
            <a:ext cx="4381500" cy="721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pPr>
            <a:endParaRPr lang="en-US" dirty="0">
              <a:latin typeface="Calibri" charset="0"/>
              <a:ea typeface="Calibri" charset="0"/>
              <a:cs typeface="Calibri" charset="0"/>
            </a:endParaRPr>
          </a:p>
          <a:p>
            <a:pPr eaLnBrk="1" hangingPunct="1">
              <a:spcBef>
                <a:spcPct val="20000"/>
              </a:spcBef>
              <a:buFont typeface="Arial" charset="0"/>
              <a:buChar char="•"/>
            </a:pPr>
            <a:r>
              <a:rPr lang="en-US" dirty="0" smtClean="0">
                <a:latin typeface="Calibri" charset="0"/>
                <a:ea typeface="Calibri" charset="0"/>
                <a:cs typeface="Calibri" charset="0"/>
              </a:rPr>
              <a:t>Re-prime</a:t>
            </a:r>
          </a:p>
          <a:p>
            <a:pPr eaLnBrk="1" hangingPunct="1">
              <a:spcBef>
                <a:spcPct val="20000"/>
              </a:spcBef>
              <a:buFont typeface="Arial" charset="0"/>
              <a:buChar char="•"/>
            </a:pPr>
            <a:r>
              <a:rPr lang="en-US" dirty="0" smtClean="0">
                <a:latin typeface="Calibri" charset="0"/>
                <a:ea typeface="Calibri" charset="0"/>
                <a:cs typeface="Calibri" charset="0"/>
              </a:rPr>
              <a:t>Reverse Opportunity</a:t>
            </a:r>
          </a:p>
          <a:p>
            <a:pPr eaLnBrk="1" hangingPunct="1">
              <a:spcBef>
                <a:spcPct val="20000"/>
              </a:spcBef>
              <a:buFont typeface="Arial" charset="0"/>
              <a:buChar char="•"/>
            </a:pPr>
            <a:r>
              <a:rPr lang="en-US" dirty="0" smtClean="0">
                <a:latin typeface="Calibri" charset="0"/>
                <a:ea typeface="Calibri" charset="0"/>
                <a:cs typeface="Calibri" charset="0"/>
              </a:rPr>
              <a:t>Stop and Think</a:t>
            </a:r>
          </a:p>
          <a:p>
            <a:pPr marL="0" indent="0" eaLnBrk="1" hangingPunct="1">
              <a:spcBef>
                <a:spcPct val="20000"/>
              </a:spcBef>
            </a:pPr>
            <a:endParaRPr lang="en-US" dirty="0">
              <a:latin typeface="Calibri" charset="0"/>
              <a:ea typeface="Calibri" charset="0"/>
              <a:cs typeface="Calibri" charset="0"/>
            </a:endParaRPr>
          </a:p>
          <a:p>
            <a:pPr eaLnBrk="1" hangingPunct="1">
              <a:spcBef>
                <a:spcPct val="20000"/>
              </a:spcBef>
              <a:buFont typeface="Arial" charset="0"/>
              <a:buChar char="•"/>
            </a:pPr>
            <a:endParaRPr lang="en-US" sz="1800" dirty="0">
              <a:latin typeface="Avenir Book" charset="0"/>
              <a:ea typeface="Avenir Book" charset="0"/>
              <a:cs typeface="Avenir Book" charset="0"/>
            </a:endParaRPr>
          </a:p>
        </p:txBody>
      </p:sp>
      <p:pic>
        <p:nvPicPr>
          <p:cNvPr id="7" name="Picture 6"/>
          <p:cNvPicPr>
            <a:picLocks noChangeAspect="1"/>
          </p:cNvPicPr>
          <p:nvPr/>
        </p:nvPicPr>
        <p:blipFill>
          <a:blip r:embed="rId3" cstate="print">
            <a:extLst/>
          </a:blip>
          <a:stretch>
            <a:fillRect/>
          </a:stretch>
        </p:blipFill>
        <p:spPr>
          <a:xfrm>
            <a:off x="4953016" y="2743200"/>
            <a:ext cx="3522457" cy="2921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2"/>
          <p:cNvSpPr txBox="1">
            <a:spLocks noChangeArrowheads="1"/>
          </p:cNvSpPr>
          <p:nvPr/>
        </p:nvSpPr>
        <p:spPr bwMode="auto">
          <a:xfrm>
            <a:off x="541351" y="533400"/>
            <a:ext cx="5875337" cy="62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5" rIns="68571" bIns="3428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dirty="0">
                <a:solidFill>
                  <a:srgbClr val="28B0DB"/>
                </a:solidFill>
                <a:latin typeface="+mj-lt"/>
                <a:cs typeface="Calibri"/>
              </a:rPr>
              <a:t>What do to with bias?</a:t>
            </a:r>
          </a:p>
        </p:txBody>
      </p:sp>
      <p:pic>
        <p:nvPicPr>
          <p:cNvPr id="10" name="Picture 3"/>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582898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324683069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ctrTitle"/>
          </p:nvPr>
        </p:nvSpPr>
        <p:spPr>
          <a:xfrm>
            <a:off x="0" y="152400"/>
            <a:ext cx="9144000" cy="5818188"/>
          </a:xfrm>
        </p:spPr>
        <p:txBody>
          <a:bodyPr/>
          <a:lstStyle/>
          <a:p>
            <a:pPr algn="ctr" eaLnBrk="1" hangingPunct="1"/>
            <a:r>
              <a:rPr lang="en-US" altLang="en-US" sz="4800" b="1" dirty="0" smtClean="0">
                <a:solidFill>
                  <a:schemeClr val="bg1"/>
                </a:solidFill>
                <a:latin typeface="Corbel" panose="020B0503020204020204" pitchFamily="34" charset="0"/>
                <a:ea typeface="ＭＳ Ｐゴシック" pitchFamily="34" charset="-128"/>
              </a:rPr>
              <a:t>The Context</a:t>
            </a:r>
            <a:endParaRPr lang="en-US" altLang="en-US" sz="4400" b="1" dirty="0">
              <a:solidFill>
                <a:schemeClr val="bg1"/>
              </a:solidFill>
              <a:latin typeface="Corbel" panose="020B0503020204020204" pitchFamily="34" charset="0"/>
              <a:ea typeface="ＭＳ Ｐゴシック" pitchFamily="34" charset="-128"/>
            </a:endParaRPr>
          </a:p>
        </p:txBody>
      </p:sp>
      <p:pic>
        <p:nvPicPr>
          <p:cNvPr id="512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70588"/>
            <a:ext cx="91440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68660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381000"/>
            <a:ext cx="4540526" cy="762000"/>
          </a:xfrm>
        </p:spPr>
        <p:txBody>
          <a:bodyPr/>
          <a:lstStyle/>
          <a:p>
            <a:pPr>
              <a:defRPr/>
            </a:pPr>
            <a:r>
              <a:rPr lang="en-US" b="1" dirty="0" smtClean="0">
                <a:solidFill>
                  <a:srgbClr val="28B0DB"/>
                </a:solidFill>
                <a:latin typeface="Corbel" pitchFamily="34" charset="0"/>
              </a:rPr>
              <a:t>The Context:</a:t>
            </a:r>
            <a:endParaRPr lang="en-US" b="1" dirty="0">
              <a:solidFill>
                <a:srgbClr val="28B0DB"/>
              </a:solidFill>
              <a:latin typeface="Corbel"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05000"/>
            <a:ext cx="7861852"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3891254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381000"/>
            <a:ext cx="4724400" cy="762000"/>
          </a:xfrm>
        </p:spPr>
        <p:txBody>
          <a:bodyPr/>
          <a:lstStyle/>
          <a:p>
            <a:pPr>
              <a:defRPr/>
            </a:pPr>
            <a:r>
              <a:rPr lang="en-US" b="1" dirty="0" smtClean="0">
                <a:solidFill>
                  <a:srgbClr val="28B0DB"/>
                </a:solidFill>
                <a:latin typeface="Corbel" pitchFamily="34" charset="0"/>
              </a:rPr>
              <a:t>The Context:</a:t>
            </a:r>
            <a:endParaRPr lang="en-US" b="1" dirty="0">
              <a:solidFill>
                <a:srgbClr val="28B0DB"/>
              </a:solidFill>
              <a:latin typeface="Corbel" pitchFamily="34" charset="0"/>
            </a:endParaRPr>
          </a:p>
        </p:txBody>
      </p:sp>
      <p:graphicFrame>
        <p:nvGraphicFramePr>
          <p:cNvPr id="9" name="Content Placeholder 5"/>
          <p:cNvGraphicFramePr>
            <a:graphicFrameLocks noGrp="1"/>
          </p:cNvGraphicFramePr>
          <p:nvPr>
            <p:ph idx="4294967295"/>
            <p:extLst>
              <p:ext uri="{D42A27DB-BD31-4B8C-83A1-F6EECF244321}">
                <p14:modId xmlns:p14="http://schemas.microsoft.com/office/powerpoint/2010/main" val="1546708068"/>
              </p:ext>
            </p:extLst>
          </p:nvPr>
        </p:nvGraphicFramePr>
        <p:xfrm>
          <a:off x="703263" y="1295400"/>
          <a:ext cx="8440737" cy="4708525"/>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490010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ctrTitle"/>
          </p:nvPr>
        </p:nvSpPr>
        <p:spPr>
          <a:xfrm>
            <a:off x="0" y="0"/>
            <a:ext cx="9144000" cy="5970588"/>
          </a:xfrm>
        </p:spPr>
        <p:txBody>
          <a:bodyPr/>
          <a:lstStyle/>
          <a:p>
            <a:pPr eaLnBrk="1" hangingPunct="1"/>
            <a:r>
              <a:rPr lang="en-US" altLang="en-US" b="1" dirty="0" smtClean="0">
                <a:solidFill>
                  <a:schemeClr val="bg1"/>
                </a:solidFill>
                <a:ea typeface="ＭＳ Ｐゴシック" pitchFamily="34" charset="-128"/>
              </a:rPr>
              <a:t>Frames</a:t>
            </a:r>
            <a:endParaRPr lang="en-US" altLang="en-US" sz="4800" b="1" dirty="0">
              <a:solidFill>
                <a:schemeClr val="bg1"/>
              </a:solidFill>
              <a:ea typeface="ＭＳ Ｐゴシック" pitchFamily="34" charset="-128"/>
            </a:endParaRPr>
          </a:p>
        </p:txBody>
      </p:sp>
      <p:pic>
        <p:nvPicPr>
          <p:cNvPr id="512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70588"/>
            <a:ext cx="91440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396063632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6"/>
          <p:cNvSpPr txBox="1">
            <a:spLocks noGrp="1"/>
          </p:cNvSpPr>
          <p:nvPr>
            <p:ph type="title"/>
          </p:nvPr>
        </p:nvSpPr>
        <p:spPr>
          <a:xfrm>
            <a:off x="533400" y="265370"/>
            <a:ext cx="8229600" cy="988834"/>
          </a:xfrm>
        </p:spPr>
        <p:txBody>
          <a:bodyPr/>
          <a:lstStyle/>
          <a:p>
            <a:pPr algn="l"/>
            <a:r>
              <a:rPr lang="en-US" sz="4000" b="1" dirty="0" smtClean="0">
                <a:solidFill>
                  <a:srgbClr val="00ADC6"/>
                </a:solidFill>
              </a:rPr>
              <a:t>What is framing? </a:t>
            </a:r>
            <a:endParaRPr sz="4000" dirty="0">
              <a:solidFill>
                <a:srgbClr val="00ADC6"/>
              </a:solidFill>
              <a:latin typeface="Corbel" pitchFamily="34" charset="0"/>
            </a:endParaRPr>
          </a:p>
        </p:txBody>
      </p:sp>
      <p:sp>
        <p:nvSpPr>
          <p:cNvPr id="23" name="Rectangle 22"/>
          <p:cNvSpPr/>
          <p:nvPr/>
        </p:nvSpPr>
        <p:spPr>
          <a:xfrm>
            <a:off x="923632" y="1474857"/>
            <a:ext cx="6585131" cy="707886"/>
          </a:xfrm>
          <a:prstGeom prst="rect">
            <a:avLst/>
          </a:prstGeom>
        </p:spPr>
        <p:txBody>
          <a:bodyPr wrap="square">
            <a:spAutoFit/>
          </a:bodyPr>
          <a:lstStyle/>
          <a:p>
            <a:pPr marL="58738" indent="-58738">
              <a:defRPr/>
            </a:pPr>
            <a:r>
              <a:rPr lang="en-US" sz="2000" b="1" i="1" dirty="0" smtClean="0">
                <a:latin typeface="Arial"/>
                <a:cs typeface="Arial"/>
              </a:rPr>
              <a:t>Framing is simply the way in which one chooses to present a story or issue. </a:t>
            </a:r>
            <a:endParaRPr lang="en-US" sz="2000" i="1" dirty="0">
              <a:latin typeface="Corbel" pitchFamily="34" charset="0"/>
              <a:cs typeface="Arial" charset="0"/>
            </a:endParaRPr>
          </a:p>
        </p:txBody>
      </p:sp>
      <p:sp>
        <p:nvSpPr>
          <p:cNvPr id="9227" name="TextBox 24"/>
          <p:cNvSpPr txBox="1">
            <a:spLocks noChangeArrowheads="1"/>
          </p:cNvSpPr>
          <p:nvPr/>
        </p:nvSpPr>
        <p:spPr bwMode="auto">
          <a:xfrm rot="-393935">
            <a:off x="4899025" y="4043363"/>
            <a:ext cx="1447800" cy="461962"/>
          </a:xfrm>
          <a:prstGeom prst="rect">
            <a:avLst/>
          </a:prstGeom>
          <a:noFill/>
          <a:ln w="9525">
            <a:noFill/>
            <a:miter lim="800000"/>
            <a:headEnd/>
            <a:tailEnd/>
          </a:ln>
        </p:spPr>
        <p:txBody>
          <a:bodyPr>
            <a:spAutoFit/>
          </a:bodyPr>
          <a:lstStyle/>
          <a:p>
            <a:pPr algn="ctr"/>
            <a:r>
              <a:rPr lang="en-US" sz="2400" b="1">
                <a:solidFill>
                  <a:schemeClr val="bg1"/>
                </a:solidFill>
                <a:latin typeface="Corbel" pitchFamily="34" charset="0"/>
              </a:rPr>
              <a:t>Values</a:t>
            </a:r>
          </a:p>
        </p:txBody>
      </p:sp>
      <p:sp>
        <p:nvSpPr>
          <p:cNvPr id="2" name="TextBox 1"/>
          <p:cNvSpPr txBox="1"/>
          <p:nvPr/>
        </p:nvSpPr>
        <p:spPr>
          <a:xfrm>
            <a:off x="3908778" y="28222"/>
            <a:ext cx="184666" cy="369332"/>
          </a:xfrm>
          <a:prstGeom prst="rect">
            <a:avLst/>
          </a:prstGeom>
          <a:noFill/>
        </p:spPr>
        <p:txBody>
          <a:bodyPr wrap="none" rtlCol="0">
            <a:spAutoFit/>
          </a:bodyPr>
          <a:lstStyle/>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623" y="3265661"/>
            <a:ext cx="3978183" cy="1295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103" y="2872468"/>
            <a:ext cx="2971800" cy="2228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2898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152211987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FiveFunctionsSli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28600"/>
            <a:ext cx="7936188" cy="5952141"/>
          </a:xfrm>
          <a:prstGeom prst="rect">
            <a:avLst/>
          </a:prstGeom>
        </p:spPr>
      </p:pic>
      <p:sp>
        <p:nvSpPr>
          <p:cNvPr id="4" name="Title 1"/>
          <p:cNvSpPr txBox="1">
            <a:spLocks/>
          </p:cNvSpPr>
          <p:nvPr/>
        </p:nvSpPr>
        <p:spPr bwMode="auto">
          <a:xfrm>
            <a:off x="586467" y="478039"/>
            <a:ext cx="758348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4000" b="1" dirty="0" smtClean="0">
                <a:solidFill>
                  <a:srgbClr val="28B0DB"/>
                </a:solidFill>
                <a:latin typeface="Corbel" charset="0"/>
              </a:rPr>
              <a:t>Our Five Functions</a:t>
            </a:r>
            <a:endParaRPr lang="en-US" altLang="en-US" sz="4000" b="1" dirty="0">
              <a:solidFill>
                <a:srgbClr val="28B0DB"/>
              </a:solidFill>
              <a:latin typeface="Corbel" charset="0"/>
            </a:endParaRPr>
          </a:p>
        </p:txBody>
      </p:sp>
      <p:sp>
        <p:nvSpPr>
          <p:cNvPr id="10" name="TextBox 9"/>
          <p:cNvSpPr txBox="1"/>
          <p:nvPr/>
        </p:nvSpPr>
        <p:spPr bwMode="auto">
          <a:xfrm>
            <a:off x="2819400" y="5334000"/>
            <a:ext cx="3179059" cy="369322"/>
          </a:xfrm>
          <a:prstGeom prst="rect">
            <a:avLst/>
          </a:prstGeom>
          <a:noFill/>
          <a:ln w="9525">
            <a:noFill/>
            <a:miter lim="800000"/>
            <a:headEnd/>
            <a:tailEnd/>
          </a:ln>
        </p:spPr>
        <p:txBody>
          <a:bodyPr vert="horz" wrap="square" lIns="91430" tIns="45715" rIns="91430" bIns="45715" numCol="1" rtlCol="0" anchor="t" anchorCtr="0" compatLnSpc="1">
            <a:prstTxWarp prst="textNoShape">
              <a:avLst/>
            </a:prstTxWarp>
            <a:spAutoFit/>
          </a:bodyPr>
          <a:lstStyle/>
          <a:p>
            <a:pPr marL="342862" indent="-342862" algn="ctr">
              <a:spcBef>
                <a:spcPct val="20000"/>
              </a:spcBef>
            </a:pPr>
            <a:r>
              <a:rPr lang="en-US" b="1" dirty="0" smtClean="0">
                <a:latin typeface="Calibri" charset="0"/>
                <a:ea typeface="Calibri" charset="0"/>
                <a:cs typeface="Calibri" charset="0"/>
              </a:rPr>
              <a:t>Policy</a:t>
            </a:r>
            <a:r>
              <a:rPr lang="en-US" dirty="0">
                <a:latin typeface="Calibri" charset="0"/>
                <a:ea typeface="Calibri" charset="0"/>
                <a:cs typeface="Calibri" charset="0"/>
              </a:rPr>
              <a:t> </a:t>
            </a:r>
            <a:r>
              <a:rPr lang="en-US" b="1" dirty="0" smtClean="0">
                <a:latin typeface="Calibri" charset="0"/>
                <a:ea typeface="Calibri" charset="0"/>
                <a:cs typeface="Calibri" charset="0"/>
              </a:rPr>
              <a:t>Development</a:t>
            </a:r>
            <a:endParaRPr lang="en-US" b="1" dirty="0">
              <a:latin typeface="Calibri" charset="0"/>
              <a:ea typeface="Calibri" charset="0"/>
              <a:cs typeface="Calibri" charset="0"/>
            </a:endParaRPr>
          </a:p>
        </p:txBody>
      </p:sp>
      <p:sp>
        <p:nvSpPr>
          <p:cNvPr id="11" name="TextBox 10"/>
          <p:cNvSpPr txBox="1"/>
          <p:nvPr/>
        </p:nvSpPr>
        <p:spPr bwMode="auto">
          <a:xfrm>
            <a:off x="838200" y="1817922"/>
            <a:ext cx="1940747" cy="369322"/>
          </a:xfrm>
          <a:prstGeom prst="rect">
            <a:avLst/>
          </a:prstGeom>
          <a:noFill/>
          <a:ln w="9525">
            <a:noFill/>
            <a:miter lim="800000"/>
            <a:headEnd/>
            <a:tailEnd/>
          </a:ln>
        </p:spPr>
        <p:txBody>
          <a:bodyPr vert="horz" wrap="square" lIns="91430" tIns="45715" rIns="91430" bIns="45715" numCol="1" rtlCol="0" anchor="t" anchorCtr="0" compatLnSpc="1">
            <a:prstTxWarp prst="textNoShape">
              <a:avLst/>
            </a:prstTxWarp>
            <a:spAutoFit/>
          </a:bodyPr>
          <a:lstStyle/>
          <a:p>
            <a:pPr marL="342862" indent="-342862" algn="ctr">
              <a:spcBef>
                <a:spcPct val="20000"/>
              </a:spcBef>
            </a:pPr>
            <a:r>
              <a:rPr lang="en-US" b="1" dirty="0" smtClean="0">
                <a:latin typeface="Calibri" charset="0"/>
                <a:ea typeface="Calibri" charset="0"/>
                <a:cs typeface="Calibri" charset="0"/>
              </a:rPr>
              <a:t>Narrative Shift</a:t>
            </a:r>
            <a:endParaRPr lang="en-US" b="1" dirty="0">
              <a:latin typeface="Calibri" charset="0"/>
              <a:ea typeface="Calibri" charset="0"/>
              <a:cs typeface="Calibri" charset="0"/>
            </a:endParaRPr>
          </a:p>
        </p:txBody>
      </p:sp>
      <p:sp>
        <p:nvSpPr>
          <p:cNvPr id="13" name="TextBox 12"/>
          <p:cNvSpPr txBox="1"/>
          <p:nvPr/>
        </p:nvSpPr>
        <p:spPr bwMode="auto">
          <a:xfrm>
            <a:off x="5943600" y="1485524"/>
            <a:ext cx="2581078" cy="701720"/>
          </a:xfrm>
          <a:prstGeom prst="rect">
            <a:avLst/>
          </a:prstGeom>
          <a:noFill/>
          <a:ln w="9525">
            <a:noFill/>
            <a:miter lim="800000"/>
            <a:headEnd/>
            <a:tailEnd/>
          </a:ln>
        </p:spPr>
        <p:txBody>
          <a:bodyPr vert="horz" wrap="square" lIns="91430" tIns="45715" rIns="91430" bIns="45715" numCol="1" rtlCol="0" anchor="t" anchorCtr="0" compatLnSpc="1">
            <a:prstTxWarp prst="textNoShape">
              <a:avLst/>
            </a:prstTxWarp>
            <a:spAutoFit/>
          </a:bodyPr>
          <a:lstStyle/>
          <a:p>
            <a:pPr marL="342862" indent="-342862" algn="ctr">
              <a:spcBef>
                <a:spcPct val="20000"/>
              </a:spcBef>
            </a:pPr>
            <a:r>
              <a:rPr lang="en-US" b="1" dirty="0" smtClean="0">
                <a:latin typeface="Calibri" charset="0"/>
                <a:ea typeface="Calibri" charset="0"/>
                <a:cs typeface="Calibri" charset="0"/>
              </a:rPr>
              <a:t>Institutional and Sector</a:t>
            </a:r>
            <a:endParaRPr lang="en-US" b="1" dirty="0">
              <a:latin typeface="Calibri" charset="0"/>
              <a:ea typeface="Calibri" charset="0"/>
              <a:cs typeface="Calibri" charset="0"/>
            </a:endParaRPr>
          </a:p>
          <a:p>
            <a:pPr marL="342862" indent="-342862" algn="ctr">
              <a:spcBef>
                <a:spcPct val="20000"/>
              </a:spcBef>
            </a:pPr>
            <a:r>
              <a:rPr lang="en-US" b="1" dirty="0">
                <a:latin typeface="Calibri" charset="0"/>
                <a:ea typeface="Calibri" charset="0"/>
                <a:cs typeface="Calibri" charset="0"/>
              </a:rPr>
              <a:t>Change</a:t>
            </a:r>
          </a:p>
        </p:txBody>
      </p:sp>
      <p:sp>
        <p:nvSpPr>
          <p:cNvPr id="12" name="TextBox 11"/>
          <p:cNvSpPr txBox="1"/>
          <p:nvPr/>
        </p:nvSpPr>
        <p:spPr bwMode="auto">
          <a:xfrm>
            <a:off x="381000" y="4224986"/>
            <a:ext cx="2667000" cy="701720"/>
          </a:xfrm>
          <a:prstGeom prst="rect">
            <a:avLst/>
          </a:prstGeom>
          <a:noFill/>
          <a:ln w="9525">
            <a:noFill/>
            <a:miter lim="800000"/>
            <a:headEnd/>
            <a:tailEnd/>
          </a:ln>
        </p:spPr>
        <p:txBody>
          <a:bodyPr vert="horz" wrap="square" lIns="91430" tIns="45715" rIns="91430" bIns="45715" numCol="1" rtlCol="0" anchor="t" anchorCtr="0" compatLnSpc="1">
            <a:prstTxWarp prst="textNoShape">
              <a:avLst/>
            </a:prstTxWarp>
            <a:spAutoFit/>
          </a:bodyPr>
          <a:lstStyle/>
          <a:p>
            <a:pPr marL="342862" indent="-342862" algn="ctr">
              <a:spcBef>
                <a:spcPct val="20000"/>
              </a:spcBef>
            </a:pPr>
            <a:r>
              <a:rPr lang="en-US" b="1" dirty="0" smtClean="0">
                <a:latin typeface="Calibri" charset="0"/>
                <a:ea typeface="Calibri" charset="0"/>
                <a:cs typeface="Calibri" charset="0"/>
              </a:rPr>
              <a:t>Movement and Capacity</a:t>
            </a:r>
            <a:endParaRPr lang="en-US" dirty="0">
              <a:latin typeface="Calibri" charset="0"/>
              <a:ea typeface="Calibri" charset="0"/>
              <a:cs typeface="Calibri" charset="0"/>
            </a:endParaRPr>
          </a:p>
          <a:p>
            <a:pPr marL="342862" indent="-342862" algn="ctr">
              <a:spcBef>
                <a:spcPct val="20000"/>
              </a:spcBef>
            </a:pPr>
            <a:r>
              <a:rPr lang="en-US" b="1" dirty="0">
                <a:latin typeface="Calibri" charset="0"/>
                <a:ea typeface="Calibri" charset="0"/>
                <a:cs typeface="Calibri" charset="0"/>
              </a:rPr>
              <a:t>Building</a:t>
            </a:r>
          </a:p>
        </p:txBody>
      </p:sp>
      <p:sp>
        <p:nvSpPr>
          <p:cNvPr id="16" name="TextBox 15"/>
          <p:cNvSpPr txBox="1"/>
          <p:nvPr/>
        </p:nvSpPr>
        <p:spPr bwMode="auto">
          <a:xfrm>
            <a:off x="5943600" y="4224986"/>
            <a:ext cx="2264659" cy="369322"/>
          </a:xfrm>
          <a:prstGeom prst="rect">
            <a:avLst/>
          </a:prstGeom>
          <a:noFill/>
          <a:ln w="9525">
            <a:noFill/>
            <a:miter lim="800000"/>
            <a:headEnd/>
            <a:tailEnd/>
          </a:ln>
        </p:spPr>
        <p:txBody>
          <a:bodyPr vert="horz" wrap="square" lIns="91430" tIns="45715" rIns="91430" bIns="45715" numCol="1" rtlCol="0" anchor="t" anchorCtr="0" compatLnSpc="1">
            <a:prstTxWarp prst="textNoShape">
              <a:avLst/>
            </a:prstTxWarp>
            <a:spAutoFit/>
          </a:bodyPr>
          <a:lstStyle/>
          <a:p>
            <a:pPr marL="342862" indent="-342862" algn="ctr">
              <a:spcBef>
                <a:spcPct val="20000"/>
              </a:spcBef>
            </a:pPr>
            <a:r>
              <a:rPr lang="en-US" b="1" dirty="0" smtClean="0">
                <a:latin typeface="Calibri" charset="0"/>
                <a:ea typeface="Calibri" charset="0"/>
                <a:cs typeface="Calibri" charset="0"/>
              </a:rPr>
              <a:t>Research</a:t>
            </a:r>
            <a:endParaRPr lang="en-US" b="1" dirty="0">
              <a:latin typeface="Calibri" charset="0"/>
              <a:ea typeface="Calibri" charset="0"/>
              <a:cs typeface="Calibri" charset="0"/>
            </a:endParaRPr>
          </a:p>
        </p:txBody>
      </p:sp>
      <p:pic>
        <p:nvPicPr>
          <p:cNvPr id="17"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70588"/>
            <a:ext cx="91440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5984691"/>
            <a:ext cx="6468959" cy="873310"/>
          </a:xfrm>
          <a:prstGeom prst="rect">
            <a:avLst/>
          </a:prstGeom>
        </p:spPr>
      </p:pic>
      <p:pic>
        <p:nvPicPr>
          <p:cNvPr id="15" name="Picture 3"/>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582898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1131691045"/>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Content Placeholder 2"/>
          <p:cNvSpPr txBox="1">
            <a:spLocks/>
          </p:cNvSpPr>
          <p:nvPr/>
        </p:nvSpPr>
        <p:spPr bwMode="auto">
          <a:xfrm>
            <a:off x="685800" y="3175000"/>
            <a:ext cx="7772400" cy="721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20000"/>
              </a:spcBef>
              <a:buFont typeface="Arial" charset="0"/>
              <a:buChar char="•"/>
            </a:pPr>
            <a:endParaRPr lang="en-US" sz="2800">
              <a:solidFill>
                <a:prstClr val="black"/>
              </a:solidFill>
              <a:latin typeface="Calibri"/>
              <a:cs typeface="Calibri"/>
            </a:endParaRPr>
          </a:p>
        </p:txBody>
      </p:sp>
      <p:pic>
        <p:nvPicPr>
          <p:cNvPr id="4" name="Picture 2"/>
          <p:cNvPicPr>
            <a:picLocks noChangeAspect="1"/>
          </p:cNvPicPr>
          <p:nvPr/>
        </p:nvPicPr>
        <p:blipFill>
          <a:blip r:embed="rId3" cstate="print">
            <a:extLst>
              <a:ext uri="{28A0092B-C50C-407E-A947-70E740481C1C}">
                <a14:useLocalDpi xmlns:a14="http://schemas.microsoft.com/office/drawing/2010/main" val="0"/>
              </a:ext>
            </a:extLst>
          </a:blip>
          <a:srcRect l="2454" t="3976" r="5336"/>
          <a:stretch>
            <a:fillRect/>
          </a:stretch>
        </p:blipFill>
        <p:spPr bwMode="auto">
          <a:xfrm rot="21322622">
            <a:off x="3754877" y="404040"/>
            <a:ext cx="2936744" cy="2532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l="3877" t="2425" r="60632" b="56422"/>
          <a:stretch>
            <a:fillRect/>
          </a:stretch>
        </p:blipFill>
        <p:spPr bwMode="auto">
          <a:xfrm>
            <a:off x="670560" y="762000"/>
            <a:ext cx="2207008" cy="2639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l="4742" t="44342" r="62161" b="211"/>
          <a:stretch>
            <a:fillRect/>
          </a:stretch>
        </p:blipFill>
        <p:spPr bwMode="auto">
          <a:xfrm>
            <a:off x="6370320" y="1615670"/>
            <a:ext cx="2220991" cy="383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251">
            <a:off x="1838649" y="3122267"/>
            <a:ext cx="2487967" cy="225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3406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186722542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1"/>
          <p:cNvSpPr txBox="1">
            <a:spLocks noGrp="1"/>
          </p:cNvSpPr>
          <p:nvPr>
            <p:ph type="title"/>
          </p:nvPr>
        </p:nvSpPr>
        <p:spPr>
          <a:xfrm>
            <a:off x="457200" y="381001"/>
            <a:ext cx="8229600" cy="788987"/>
          </a:xfrm>
        </p:spPr>
        <p:txBody>
          <a:bodyPr/>
          <a:lstStyle/>
          <a:p>
            <a:pPr algn="l"/>
            <a:r>
              <a:rPr lang="en-US" sz="3600" b="1" dirty="0">
                <a:solidFill>
                  <a:srgbClr val="43CBE9"/>
                </a:solidFill>
              </a:rPr>
              <a:t>How framing creates the race wedge:</a:t>
            </a:r>
            <a:endParaRPr sz="3600" b="1" dirty="0">
              <a:solidFill>
                <a:srgbClr val="00ADC6"/>
              </a:solidFill>
            </a:endParaRPr>
          </a:p>
        </p:txBody>
      </p:sp>
      <p:sp>
        <p:nvSpPr>
          <p:cNvPr id="13319" name="Rectangle 23"/>
          <p:cNvSpPr>
            <a:spLocks noChangeArrowheads="1"/>
          </p:cNvSpPr>
          <p:nvPr/>
        </p:nvSpPr>
        <p:spPr bwMode="auto">
          <a:xfrm>
            <a:off x="3733800" y="2667000"/>
            <a:ext cx="1752600" cy="1938992"/>
          </a:xfrm>
          <a:prstGeom prst="rect">
            <a:avLst/>
          </a:prstGeom>
          <a:noFill/>
          <a:ln w="9525">
            <a:noFill/>
            <a:miter lim="800000"/>
            <a:headEnd/>
            <a:tailEnd/>
          </a:ln>
        </p:spPr>
        <p:txBody>
          <a:bodyPr lIns="91430" tIns="45715" rIns="91430" bIns="45715">
            <a:spAutoFit/>
          </a:bodyPr>
          <a:lstStyle/>
          <a:p>
            <a:pPr algn="ctr" defTabSz="914298">
              <a:tabLst>
                <a:tab pos="115875" algn="l"/>
              </a:tabLst>
            </a:pPr>
            <a:r>
              <a:rPr lang="en-US" sz="2000" dirty="0">
                <a:solidFill>
                  <a:prstClr val="white"/>
                </a:solidFill>
                <a:latin typeface="Corbel" pitchFamily="34" charset="0"/>
                <a:ea typeface="+mn-ea"/>
                <a:cs typeface="Arial" pitchFamily="34" charset="0"/>
              </a:rPr>
              <a:t>Using symbols/ words to  trigger  unconscious racism</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34064"/>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p:cNvGraphicFramePr/>
          <p:nvPr>
            <p:extLst>
              <p:ext uri="{D42A27DB-BD31-4B8C-83A1-F6EECF244321}">
                <p14:modId xmlns:p14="http://schemas.microsoft.com/office/powerpoint/2010/main" val="2375234577"/>
              </p:ext>
            </p:extLst>
          </p:nvPr>
        </p:nvGraphicFramePr>
        <p:xfrm>
          <a:off x="990600" y="1143001"/>
          <a:ext cx="6858000" cy="46910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2898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116079747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533400" y="1066800"/>
            <a:ext cx="8229600" cy="5029200"/>
          </a:xfrm>
        </p:spPr>
        <p:txBody>
          <a:bodyPr/>
          <a:lstStyle/>
          <a:p>
            <a:pPr>
              <a:buFont typeface="Wingdings" pitchFamily="2" charset="2"/>
              <a:buNone/>
              <a:defRPr/>
            </a:pPr>
            <a:r>
              <a:rPr sz="1800" dirty="0">
                <a:latin typeface="Corbel" pitchFamily="34" charset="0"/>
              </a:rPr>
              <a:t>By Eduardo Bonilla Silva</a:t>
            </a:r>
          </a:p>
          <a:p>
            <a:pPr marL="800100" indent="-457200">
              <a:buSzPct val="100000"/>
              <a:buFont typeface="+mj-lt"/>
              <a:buAutoNum type="arabicPeriod"/>
              <a:defRPr/>
            </a:pPr>
            <a:r>
              <a:rPr sz="2400" b="1" dirty="0">
                <a:latin typeface="Corbel" pitchFamily="34" charset="0"/>
              </a:rPr>
              <a:t>Racism and racial inequality are things of the past </a:t>
            </a:r>
            <a:r>
              <a:rPr sz="2400" dirty="0">
                <a:solidFill>
                  <a:srgbClr val="00ADC6"/>
                </a:solidFill>
                <a:latin typeface="Corbel" pitchFamily="34" charset="0"/>
              </a:rPr>
              <a:t>“White people are doing worse than people of color”</a:t>
            </a:r>
          </a:p>
          <a:p>
            <a:pPr marL="800100" indent="-457200">
              <a:buSzPct val="100000"/>
              <a:buFont typeface="+mj-lt"/>
              <a:buAutoNum type="arabicPeriod"/>
              <a:defRPr/>
            </a:pPr>
            <a:r>
              <a:rPr sz="2400" b="1" dirty="0">
                <a:latin typeface="Corbel" pitchFamily="34" charset="0"/>
              </a:rPr>
              <a:t>Disparities caused by culture/behavior  </a:t>
            </a:r>
            <a:br>
              <a:rPr sz="2400" b="1" dirty="0">
                <a:latin typeface="Corbel" pitchFamily="34" charset="0"/>
              </a:rPr>
            </a:br>
            <a:r>
              <a:rPr sz="2400" dirty="0">
                <a:solidFill>
                  <a:srgbClr val="00ADC6"/>
                </a:solidFill>
                <a:latin typeface="Corbel" pitchFamily="34" charset="0"/>
              </a:rPr>
              <a:t>“Poor </a:t>
            </a:r>
            <a:r>
              <a:rPr sz="2400" dirty="0" smtClean="0">
                <a:solidFill>
                  <a:srgbClr val="00ADC6"/>
                </a:solidFill>
                <a:latin typeface="Corbel" pitchFamily="34" charset="0"/>
              </a:rPr>
              <a:t>youth</a:t>
            </a:r>
            <a:r>
              <a:rPr lang="en-US" sz="2400" dirty="0" smtClean="0">
                <a:solidFill>
                  <a:srgbClr val="00ADC6"/>
                </a:solidFill>
                <a:latin typeface="Corbel" pitchFamily="34" charset="0"/>
              </a:rPr>
              <a:t> of color</a:t>
            </a:r>
            <a:r>
              <a:rPr sz="2400" dirty="0" smtClean="0">
                <a:solidFill>
                  <a:srgbClr val="00ADC6"/>
                </a:solidFill>
                <a:latin typeface="Corbel" pitchFamily="34" charset="0"/>
              </a:rPr>
              <a:t> </a:t>
            </a:r>
            <a:r>
              <a:rPr sz="2400" dirty="0">
                <a:solidFill>
                  <a:srgbClr val="00ADC6"/>
                </a:solidFill>
                <a:latin typeface="Corbel" pitchFamily="34" charset="0"/>
              </a:rPr>
              <a:t>don’t do well in school because their families don’t value education”</a:t>
            </a:r>
          </a:p>
          <a:p>
            <a:pPr marL="800100" indent="-457200">
              <a:buSzPct val="100000"/>
              <a:buFont typeface="+mj-lt"/>
              <a:buAutoNum type="arabicPeriod"/>
              <a:defRPr/>
            </a:pPr>
            <a:r>
              <a:rPr sz="2400" b="1" dirty="0">
                <a:latin typeface="Corbel" pitchFamily="34" charset="0"/>
              </a:rPr>
              <a:t>Disparities inevitable and/or natural </a:t>
            </a:r>
            <a:br>
              <a:rPr sz="2400" b="1" dirty="0">
                <a:latin typeface="Corbel" pitchFamily="34" charset="0"/>
              </a:rPr>
            </a:br>
            <a:r>
              <a:rPr sz="2400" dirty="0">
                <a:solidFill>
                  <a:srgbClr val="00ADC6"/>
                </a:solidFill>
                <a:latin typeface="Corbel" pitchFamily="34" charset="0"/>
              </a:rPr>
              <a:t>“Some group has to be at the bottom” or "Self-Segregation"</a:t>
            </a:r>
          </a:p>
          <a:p>
            <a:pPr marL="800100" indent="-457200">
              <a:buSzPct val="100000"/>
              <a:buFont typeface="+mj-lt"/>
              <a:buAutoNum type="arabicPeriod"/>
              <a:defRPr/>
            </a:pPr>
            <a:r>
              <a:rPr sz="2400" b="1" dirty="0">
                <a:latin typeface="Corbel" pitchFamily="34" charset="0"/>
              </a:rPr>
              <a:t>Programs helping people of color are unfair to </a:t>
            </a:r>
            <a:r>
              <a:rPr sz="2400" b="1" dirty="0" smtClean="0">
                <a:latin typeface="Corbel" pitchFamily="34" charset="0"/>
              </a:rPr>
              <a:t>White</a:t>
            </a:r>
            <a:r>
              <a:rPr lang="en-US" sz="2400" b="1" dirty="0" smtClean="0">
                <a:latin typeface="Corbel" pitchFamily="34" charset="0"/>
              </a:rPr>
              <a:t> people </a:t>
            </a:r>
            <a:br>
              <a:rPr lang="en-US" sz="2400" b="1" dirty="0" smtClean="0">
                <a:latin typeface="Corbel" pitchFamily="34" charset="0"/>
              </a:rPr>
            </a:br>
            <a:r>
              <a:rPr sz="2400" dirty="0" smtClean="0">
                <a:solidFill>
                  <a:srgbClr val="00ADC6"/>
                </a:solidFill>
                <a:latin typeface="Corbel" pitchFamily="34" charset="0"/>
              </a:rPr>
              <a:t>a.k.a</a:t>
            </a:r>
            <a:r>
              <a:rPr sz="2400" dirty="0">
                <a:solidFill>
                  <a:srgbClr val="00ADC6"/>
                </a:solidFill>
                <a:latin typeface="Corbel" pitchFamily="34" charset="0"/>
              </a:rPr>
              <a:t>. reverse discrimination</a:t>
            </a:r>
            <a:endParaRPr lang="en-US" sz="2400" dirty="0">
              <a:solidFill>
                <a:srgbClr val="00ADC6"/>
              </a:solidFill>
              <a:latin typeface="Corbel" pitchFamily="34" charset="0"/>
            </a:endParaRPr>
          </a:p>
          <a:p>
            <a:pPr indent="0">
              <a:buSzPct val="100000"/>
              <a:buNone/>
              <a:defRPr/>
            </a:pPr>
            <a:endParaRPr lang="en-US" sz="2000" i="1" dirty="0" smtClean="0">
              <a:latin typeface="Corbel" pitchFamily="34" charset="0"/>
            </a:endParaRPr>
          </a:p>
          <a:p>
            <a:pPr marL="0" lvl="1" indent="0">
              <a:buFont typeface="Wingdings" pitchFamily="2" charset="2"/>
              <a:buNone/>
              <a:defRPr/>
            </a:pPr>
            <a:endParaRPr sz="2000" dirty="0">
              <a:latin typeface="Corbel" pitchFamily="34" charset="0"/>
            </a:endParaRPr>
          </a:p>
        </p:txBody>
      </p:sp>
      <p:sp>
        <p:nvSpPr>
          <p:cNvPr id="5" name="Title 1"/>
          <p:cNvSpPr txBox="1">
            <a:spLocks noGrp="1"/>
          </p:cNvSpPr>
          <p:nvPr>
            <p:ph type="title"/>
          </p:nvPr>
        </p:nvSpPr>
        <p:spPr>
          <a:xfrm>
            <a:off x="457200" y="277813"/>
            <a:ext cx="8229600" cy="788987"/>
          </a:xfrm>
        </p:spPr>
        <p:txBody>
          <a:bodyPr/>
          <a:lstStyle/>
          <a:p>
            <a:pPr algn="l"/>
            <a:r>
              <a:rPr lang="en-US" sz="3600" b="1" dirty="0" smtClean="0">
                <a:solidFill>
                  <a:srgbClr val="43CBE9"/>
                </a:solidFill>
              </a:rPr>
              <a:t>Dominant </a:t>
            </a:r>
            <a:r>
              <a:rPr lang="en-US" sz="3600" b="1" dirty="0">
                <a:solidFill>
                  <a:srgbClr val="43CBE9"/>
                </a:solidFill>
              </a:rPr>
              <a:t>n</a:t>
            </a:r>
            <a:r>
              <a:rPr lang="en-US" sz="3600" b="1" dirty="0" smtClean="0">
                <a:solidFill>
                  <a:srgbClr val="43CBE9"/>
                </a:solidFill>
              </a:rPr>
              <a:t>arratives that result:</a:t>
            </a:r>
            <a:endParaRPr sz="3600" b="1" dirty="0">
              <a:solidFill>
                <a:srgbClr val="00ADC6"/>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3406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258531045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1"/>
          <p:cNvSpPr txBox="1">
            <a:spLocks noGrp="1"/>
          </p:cNvSpPr>
          <p:nvPr>
            <p:ph type="title"/>
          </p:nvPr>
        </p:nvSpPr>
        <p:spPr>
          <a:xfrm>
            <a:off x="457200" y="381001"/>
            <a:ext cx="8229600" cy="788987"/>
          </a:xfrm>
        </p:spPr>
        <p:txBody>
          <a:bodyPr/>
          <a:lstStyle/>
          <a:p>
            <a:pPr algn="l"/>
            <a:r>
              <a:rPr lang="en-US" sz="3600" b="1" dirty="0" smtClean="0">
                <a:solidFill>
                  <a:srgbClr val="43CBE9"/>
                </a:solidFill>
              </a:rPr>
              <a:t>Meta-Narratives:</a:t>
            </a:r>
            <a:endParaRPr sz="3600" b="1" dirty="0">
              <a:solidFill>
                <a:srgbClr val="00ADC6"/>
              </a:solidFill>
            </a:endParaRPr>
          </a:p>
        </p:txBody>
      </p:sp>
      <p:sp>
        <p:nvSpPr>
          <p:cNvPr id="13319" name="Rectangle 23"/>
          <p:cNvSpPr>
            <a:spLocks noChangeArrowheads="1"/>
          </p:cNvSpPr>
          <p:nvPr/>
        </p:nvSpPr>
        <p:spPr bwMode="auto">
          <a:xfrm>
            <a:off x="3733800" y="2667000"/>
            <a:ext cx="1752600" cy="1938992"/>
          </a:xfrm>
          <a:prstGeom prst="rect">
            <a:avLst/>
          </a:prstGeom>
          <a:noFill/>
          <a:ln w="9525">
            <a:noFill/>
            <a:miter lim="800000"/>
            <a:headEnd/>
            <a:tailEnd/>
          </a:ln>
        </p:spPr>
        <p:txBody>
          <a:bodyPr lIns="91430" tIns="45715" rIns="91430" bIns="45715">
            <a:spAutoFit/>
          </a:bodyPr>
          <a:lstStyle/>
          <a:p>
            <a:pPr algn="ctr" defTabSz="914298">
              <a:tabLst>
                <a:tab pos="115875" algn="l"/>
              </a:tabLst>
            </a:pPr>
            <a:r>
              <a:rPr lang="en-US" sz="2000" dirty="0">
                <a:solidFill>
                  <a:prstClr val="white"/>
                </a:solidFill>
                <a:latin typeface="Corbel" pitchFamily="34" charset="0"/>
                <a:ea typeface="+mn-ea"/>
                <a:cs typeface="Arial" pitchFamily="34" charset="0"/>
              </a:rPr>
              <a:t>Using symbols/ words to  trigger  unconscious racism</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34064"/>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2898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pic>
        <p:nvPicPr>
          <p:cNvPr id="2" name="Picture 1"/>
          <p:cNvPicPr>
            <a:picLocks noChangeAspect="1"/>
          </p:cNvPicPr>
          <p:nvPr/>
        </p:nvPicPr>
        <p:blipFill>
          <a:blip r:embed="rId6"/>
          <a:stretch>
            <a:fillRect/>
          </a:stretch>
        </p:blipFill>
        <p:spPr>
          <a:xfrm>
            <a:off x="2362200" y="1524000"/>
            <a:ext cx="3759200" cy="4004365"/>
          </a:xfrm>
          <a:prstGeom prst="rect">
            <a:avLst/>
          </a:prstGeom>
        </p:spPr>
      </p:pic>
    </p:spTree>
    <p:extLst>
      <p:ext uri="{BB962C8B-B14F-4D97-AF65-F5344CB8AC3E}">
        <p14:creationId xmlns:p14="http://schemas.microsoft.com/office/powerpoint/2010/main" val="118809179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1"/>
          <p:cNvSpPr txBox="1">
            <a:spLocks noGrp="1"/>
          </p:cNvSpPr>
          <p:nvPr>
            <p:ph type="title"/>
          </p:nvPr>
        </p:nvSpPr>
        <p:spPr>
          <a:xfrm>
            <a:off x="457200" y="381001"/>
            <a:ext cx="8229600" cy="788987"/>
          </a:xfrm>
        </p:spPr>
        <p:txBody>
          <a:bodyPr/>
          <a:lstStyle/>
          <a:p>
            <a:pPr algn="l"/>
            <a:r>
              <a:rPr lang="en-US" sz="3600" b="1" dirty="0" smtClean="0">
                <a:solidFill>
                  <a:srgbClr val="43CBE9"/>
                </a:solidFill>
              </a:rPr>
              <a:t>Meta-Narratives:</a:t>
            </a:r>
            <a:endParaRPr sz="3600" b="1" dirty="0">
              <a:solidFill>
                <a:srgbClr val="00ADC6"/>
              </a:solidFill>
            </a:endParaRPr>
          </a:p>
        </p:txBody>
      </p:sp>
      <p:sp>
        <p:nvSpPr>
          <p:cNvPr id="13319" name="Rectangle 23"/>
          <p:cNvSpPr>
            <a:spLocks noChangeArrowheads="1"/>
          </p:cNvSpPr>
          <p:nvPr/>
        </p:nvSpPr>
        <p:spPr bwMode="auto">
          <a:xfrm>
            <a:off x="3733800" y="2667000"/>
            <a:ext cx="1752600" cy="1938992"/>
          </a:xfrm>
          <a:prstGeom prst="rect">
            <a:avLst/>
          </a:prstGeom>
          <a:noFill/>
          <a:ln w="9525">
            <a:noFill/>
            <a:miter lim="800000"/>
            <a:headEnd/>
            <a:tailEnd/>
          </a:ln>
        </p:spPr>
        <p:txBody>
          <a:bodyPr lIns="91430" tIns="45715" rIns="91430" bIns="45715">
            <a:spAutoFit/>
          </a:bodyPr>
          <a:lstStyle/>
          <a:p>
            <a:pPr algn="ctr" defTabSz="914298">
              <a:tabLst>
                <a:tab pos="115875" algn="l"/>
              </a:tabLst>
            </a:pPr>
            <a:r>
              <a:rPr lang="en-US" sz="2000" dirty="0">
                <a:solidFill>
                  <a:prstClr val="white"/>
                </a:solidFill>
                <a:latin typeface="Corbel" pitchFamily="34" charset="0"/>
                <a:ea typeface="+mn-ea"/>
                <a:cs typeface="Arial" pitchFamily="34" charset="0"/>
              </a:rPr>
              <a:t>Using symbols/ words to  trigger  unconscious racism</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34064"/>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2898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pic>
        <p:nvPicPr>
          <p:cNvPr id="2" name="Picture 1"/>
          <p:cNvPicPr>
            <a:picLocks noChangeAspect="1"/>
          </p:cNvPicPr>
          <p:nvPr/>
        </p:nvPicPr>
        <p:blipFill>
          <a:blip r:embed="rId6"/>
          <a:stretch>
            <a:fillRect/>
          </a:stretch>
        </p:blipFill>
        <p:spPr>
          <a:xfrm>
            <a:off x="444500" y="1333500"/>
            <a:ext cx="8255000" cy="4191000"/>
          </a:xfrm>
          <a:prstGeom prst="rect">
            <a:avLst/>
          </a:prstGeom>
        </p:spPr>
      </p:pic>
    </p:spTree>
    <p:extLst>
      <p:ext uri="{BB962C8B-B14F-4D97-AF65-F5344CB8AC3E}">
        <p14:creationId xmlns:p14="http://schemas.microsoft.com/office/powerpoint/2010/main" val="312571449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533400" y="1371600"/>
            <a:ext cx="8229600" cy="4724400"/>
          </a:xfrm>
        </p:spPr>
        <p:txBody>
          <a:bodyPr/>
          <a:lstStyle/>
          <a:p>
            <a:pPr indent="0">
              <a:buSzPct val="100000"/>
              <a:buNone/>
              <a:defRPr/>
            </a:pPr>
            <a:r>
              <a:rPr lang="en-US" sz="2400" dirty="0" smtClean="0">
                <a:latin typeface="Corbel" pitchFamily="34" charset="0"/>
              </a:rPr>
              <a:t>Why do people think the way they do about race?</a:t>
            </a:r>
          </a:p>
          <a:p>
            <a:pPr marL="1085850" lvl="1">
              <a:buSzPct val="100000"/>
              <a:defRPr/>
            </a:pPr>
            <a:r>
              <a:rPr lang="en-US" sz="1800" i="1" dirty="0" smtClean="0">
                <a:latin typeface="Corbel" pitchFamily="34" charset="0"/>
              </a:rPr>
              <a:t>Our brain is wired to make shortcuts. We are socialized to make shortcuts about people of color.</a:t>
            </a:r>
            <a:endParaRPr lang="en-US" sz="1800" i="1" dirty="0">
              <a:latin typeface="Corbel" pitchFamily="34" charset="0"/>
            </a:endParaRPr>
          </a:p>
          <a:p>
            <a:pPr indent="0">
              <a:buSzPct val="100000"/>
              <a:buNone/>
              <a:defRPr/>
            </a:pPr>
            <a:r>
              <a:rPr lang="en-US" sz="2400" dirty="0" smtClean="0">
                <a:latin typeface="Corbel" pitchFamily="34" charset="0"/>
              </a:rPr>
              <a:t>What is framing?</a:t>
            </a:r>
          </a:p>
          <a:p>
            <a:pPr marL="1085850" lvl="1">
              <a:buSzPct val="100000"/>
              <a:defRPr/>
            </a:pPr>
            <a:r>
              <a:rPr lang="en-US" sz="1800" i="1" dirty="0" smtClean="0">
                <a:latin typeface="Corbel" pitchFamily="34" charset="0"/>
              </a:rPr>
              <a:t>How people present a story or issue. People will reject facts that don’t fit their frame</a:t>
            </a:r>
          </a:p>
          <a:p>
            <a:pPr indent="0">
              <a:buSzPct val="100000"/>
              <a:buNone/>
              <a:defRPr/>
            </a:pPr>
            <a:r>
              <a:rPr lang="en-US" sz="2400" dirty="0" smtClean="0">
                <a:latin typeface="Corbel" pitchFamily="34" charset="0"/>
              </a:rPr>
              <a:t>What is the race wedge?</a:t>
            </a:r>
          </a:p>
          <a:p>
            <a:pPr marL="1200150" lvl="1" indent="-457200">
              <a:buSzPct val="100000"/>
              <a:defRPr/>
            </a:pPr>
            <a:r>
              <a:rPr lang="en-US" sz="1800" i="1" dirty="0" smtClean="0"/>
              <a:t>The </a:t>
            </a:r>
            <a:r>
              <a:rPr lang="en-US" sz="1800" i="1" dirty="0"/>
              <a:t>process of using race as a tactic to divide people in order to achieve a political outcome</a:t>
            </a:r>
            <a:r>
              <a:rPr lang="en-US" sz="1800" i="1" dirty="0" smtClean="0"/>
              <a:t>.</a:t>
            </a:r>
            <a:endParaRPr lang="en-US" sz="1800" i="1" dirty="0"/>
          </a:p>
          <a:p>
            <a:pPr indent="0">
              <a:buSzPct val="100000"/>
              <a:buNone/>
              <a:defRPr/>
            </a:pPr>
            <a:r>
              <a:rPr lang="en-US" sz="2400" dirty="0">
                <a:latin typeface="Corbel" pitchFamily="34" charset="0"/>
              </a:rPr>
              <a:t>What </a:t>
            </a:r>
            <a:r>
              <a:rPr lang="en-US" sz="2400" dirty="0" smtClean="0">
                <a:latin typeface="Corbel" pitchFamily="34" charset="0"/>
              </a:rPr>
              <a:t>are dominant narratives?</a:t>
            </a:r>
            <a:endParaRPr lang="en-US" sz="2400" dirty="0">
              <a:latin typeface="Corbel" pitchFamily="34" charset="0"/>
            </a:endParaRPr>
          </a:p>
          <a:p>
            <a:pPr marL="1200150" lvl="1" indent="-457200">
              <a:buSzPct val="100000"/>
              <a:defRPr/>
            </a:pPr>
            <a:r>
              <a:rPr lang="en-US" sz="1800" i="1" dirty="0" smtClean="0"/>
              <a:t>The stories we are socialized to believe about how the world works</a:t>
            </a:r>
            <a:endParaRPr lang="en-US" sz="1800" i="1" dirty="0"/>
          </a:p>
          <a:p>
            <a:pPr marL="1200150" lvl="1" indent="-457200">
              <a:buSzPct val="100000"/>
              <a:defRPr/>
            </a:pPr>
            <a:endParaRPr lang="en-US" sz="1800" i="1" dirty="0" smtClean="0"/>
          </a:p>
        </p:txBody>
      </p:sp>
      <p:sp>
        <p:nvSpPr>
          <p:cNvPr id="5" name="Title 1"/>
          <p:cNvSpPr txBox="1">
            <a:spLocks noGrp="1"/>
          </p:cNvSpPr>
          <p:nvPr>
            <p:ph type="title"/>
          </p:nvPr>
        </p:nvSpPr>
        <p:spPr>
          <a:xfrm>
            <a:off x="457200" y="304800"/>
            <a:ext cx="8229600" cy="788987"/>
          </a:xfrm>
        </p:spPr>
        <p:txBody>
          <a:bodyPr/>
          <a:lstStyle/>
          <a:p>
            <a:pPr algn="l"/>
            <a:r>
              <a:rPr lang="en-US" sz="3600" b="1" dirty="0" smtClean="0">
                <a:solidFill>
                  <a:srgbClr val="43CBE9"/>
                </a:solidFill>
              </a:rPr>
              <a:t>Review:</a:t>
            </a:r>
            <a:endParaRPr sz="3600" b="1" dirty="0">
              <a:solidFill>
                <a:srgbClr val="00ADC6"/>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3406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3406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41517569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5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5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53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5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533400" y="1371600"/>
            <a:ext cx="8229600" cy="4724400"/>
          </a:xfrm>
        </p:spPr>
        <p:txBody>
          <a:bodyPr/>
          <a:lstStyle/>
          <a:p>
            <a:pPr>
              <a:buFont typeface="Wingdings" pitchFamily="2" charset="2"/>
              <a:buNone/>
              <a:defRPr/>
            </a:pPr>
            <a:r>
              <a:rPr lang="en-US" sz="3200" dirty="0" smtClean="0">
                <a:latin typeface="Corbel" pitchFamily="34" charset="0"/>
              </a:rPr>
              <a:t>People will fall back on their </a:t>
            </a:r>
            <a:r>
              <a:rPr lang="en-US" dirty="0" smtClean="0">
                <a:latin typeface="Corbel" pitchFamily="34" charset="0"/>
              </a:rPr>
              <a:t>biases because of dominant narratives </a:t>
            </a:r>
          </a:p>
          <a:p>
            <a:pPr>
              <a:buFont typeface="Wingdings" pitchFamily="2" charset="2"/>
              <a:buNone/>
              <a:defRPr/>
            </a:pPr>
            <a:r>
              <a:rPr lang="en-US" sz="3200" dirty="0" smtClean="0">
                <a:latin typeface="Corbel" pitchFamily="34" charset="0"/>
              </a:rPr>
              <a:t>Facts are not enough to challenge people’s biases</a:t>
            </a:r>
          </a:p>
          <a:p>
            <a:pPr>
              <a:buFont typeface="Wingdings" pitchFamily="2" charset="2"/>
              <a:buNone/>
              <a:defRPr/>
            </a:pPr>
            <a:r>
              <a:rPr lang="en-US" dirty="0" smtClean="0">
                <a:latin typeface="Corbel" pitchFamily="34" charset="0"/>
              </a:rPr>
              <a:t>We need to re-frame t0 create new narratives</a:t>
            </a:r>
            <a:endParaRPr lang="en-US" sz="3200" dirty="0" smtClean="0">
              <a:latin typeface="Corbel" pitchFamily="34" charset="0"/>
            </a:endParaRPr>
          </a:p>
        </p:txBody>
      </p:sp>
      <p:sp>
        <p:nvSpPr>
          <p:cNvPr id="5" name="Title 1"/>
          <p:cNvSpPr txBox="1">
            <a:spLocks noGrp="1"/>
          </p:cNvSpPr>
          <p:nvPr>
            <p:ph type="title"/>
          </p:nvPr>
        </p:nvSpPr>
        <p:spPr>
          <a:xfrm>
            <a:off x="457200" y="277813"/>
            <a:ext cx="8229600" cy="788987"/>
          </a:xfrm>
        </p:spPr>
        <p:txBody>
          <a:bodyPr/>
          <a:lstStyle/>
          <a:p>
            <a:pPr algn="l"/>
            <a:r>
              <a:rPr lang="en-US" sz="4000" b="1" dirty="0" smtClean="0">
                <a:solidFill>
                  <a:srgbClr val="43CBE9"/>
                </a:solidFill>
                <a:latin typeface="Corbel" panose="020B0503020204020204" pitchFamily="34" charset="0"/>
              </a:rPr>
              <a:t>Basically, what does this mean?</a:t>
            </a:r>
            <a:endParaRPr sz="4000" b="1" dirty="0">
              <a:solidFill>
                <a:srgbClr val="00ADC6"/>
              </a:solidFill>
              <a:latin typeface="Corbel" panose="020B0503020204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3406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200" y="4343400"/>
            <a:ext cx="3467172" cy="141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3406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839182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371600"/>
            <a:ext cx="8229600" cy="4454525"/>
          </a:xfrm>
        </p:spPr>
        <p:txBody>
          <a:bodyPr/>
          <a:lstStyle/>
          <a:p>
            <a:r>
              <a:rPr lang="en-US" sz="2800" dirty="0" smtClean="0"/>
              <a:t>What other dominant narratives on race are playing out in the region, state, and nation?</a:t>
            </a:r>
          </a:p>
          <a:p>
            <a:pPr marL="0" indent="0">
              <a:buNone/>
            </a:pPr>
            <a:endParaRPr lang="en-US" sz="2800" dirty="0" smtClean="0"/>
          </a:p>
          <a:p>
            <a:r>
              <a:rPr lang="en-US" sz="2800" dirty="0" smtClean="0"/>
              <a:t>How, if at all, has your department/institution responded t0 these narratives? What’s worked? What hasn’t worked so well? </a:t>
            </a:r>
          </a:p>
          <a:p>
            <a:endParaRPr lang="en-US" sz="2800" dirty="0"/>
          </a:p>
          <a:p>
            <a:r>
              <a:rPr lang="en-US" sz="2800" dirty="0" smtClean="0"/>
              <a:t>How have you seen dominant narratives on race play out in your personal/professional life?</a:t>
            </a:r>
          </a:p>
          <a:p>
            <a:pPr marL="914400" lvl="2" indent="0">
              <a:buNone/>
            </a:pPr>
            <a:endParaRPr lang="en-US" sz="2300" b="1" dirty="0"/>
          </a:p>
          <a:p>
            <a:pPr marL="114300" indent="0">
              <a:buNone/>
            </a:pPr>
            <a:endParaRPr lang="en-US" sz="2400" dirty="0" smtClean="0"/>
          </a:p>
        </p:txBody>
      </p:sp>
      <p:sp>
        <p:nvSpPr>
          <p:cNvPr id="5" name="Title 1"/>
          <p:cNvSpPr txBox="1">
            <a:spLocks noGrp="1"/>
          </p:cNvSpPr>
          <p:nvPr>
            <p:ph type="title"/>
          </p:nvPr>
        </p:nvSpPr>
        <p:spPr>
          <a:xfrm>
            <a:off x="457200" y="381000"/>
            <a:ext cx="8229600" cy="788987"/>
          </a:xfrm>
        </p:spPr>
        <p:txBody>
          <a:bodyPr/>
          <a:lstStyle/>
          <a:p>
            <a:pPr algn="l"/>
            <a:r>
              <a:rPr lang="en-US" sz="3600" b="1" dirty="0" smtClean="0">
                <a:solidFill>
                  <a:srgbClr val="43CBE9"/>
                </a:solidFill>
              </a:rPr>
              <a:t>What are the dominant narratives?</a:t>
            </a:r>
            <a:endParaRPr sz="3600" b="1" dirty="0">
              <a:solidFill>
                <a:srgbClr val="00ADC6"/>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3406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3406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1929617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5718879"/>
            <a:ext cx="9144000" cy="11391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5"/>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583406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bwMode="auto">
          <a:xfrm>
            <a:off x="19050" y="1981200"/>
            <a:ext cx="8534400" cy="2308324"/>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marR="0" indent="-342900" algn="ctr" defTabSz="457200" rtl="0" eaLnBrk="1" fontAlgn="base" latinLnBrk="0" hangingPunct="1">
              <a:lnSpc>
                <a:spcPct val="100000"/>
              </a:lnSpc>
              <a:spcBef>
                <a:spcPct val="20000"/>
              </a:spcBef>
              <a:spcAft>
                <a:spcPct val="0"/>
              </a:spcAft>
              <a:buClrTx/>
              <a:buSzTx/>
              <a:tabLst/>
            </a:pPr>
            <a:r>
              <a:rPr lang="en-US" sz="3600" dirty="0" smtClean="0">
                <a:latin typeface="+mn-lt"/>
                <a:ea typeface="ＭＳ Ｐゴシック" charset="-128"/>
              </a:rPr>
              <a:t>How do organizations/institutions effectively communicate about race to challenge dominant narratives on race and advance racial equity?</a:t>
            </a:r>
            <a:endParaRPr kumimoji="0" lang="en-US" sz="3600" b="0" i="0" u="none" strike="noStrike" kern="1200" cap="none" spc="0" normalizeH="0" baseline="0" noProof="0" dirty="0">
              <a:ln>
                <a:noFill/>
              </a:ln>
              <a:solidFill>
                <a:schemeClr val="tx1"/>
              </a:solidFill>
              <a:effectLst/>
              <a:uLnTx/>
              <a:uFillTx/>
              <a:latin typeface="+mn-lt"/>
              <a:ea typeface="ＭＳ Ｐゴシック" charset="-128"/>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3406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3767237520"/>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ctrTitle"/>
          </p:nvPr>
        </p:nvSpPr>
        <p:spPr>
          <a:xfrm>
            <a:off x="0" y="152400"/>
            <a:ext cx="9144000" cy="5818188"/>
          </a:xfrm>
        </p:spPr>
        <p:txBody>
          <a:bodyPr/>
          <a:lstStyle/>
          <a:p>
            <a:pPr algn="ctr" eaLnBrk="1" hangingPunct="1"/>
            <a:r>
              <a:rPr lang="en-US" altLang="en-US" sz="4000" dirty="0">
                <a:solidFill>
                  <a:schemeClr val="bg1"/>
                </a:solidFill>
                <a:latin typeface="j.d." pitchFamily="2" charset="0"/>
                <a:ea typeface="ＭＳ Ｐゴシック" pitchFamily="34" charset="-128"/>
              </a:rPr>
              <a:t/>
            </a:r>
            <a:br>
              <a:rPr lang="en-US" altLang="en-US" sz="4000" dirty="0">
                <a:solidFill>
                  <a:schemeClr val="bg1"/>
                </a:solidFill>
                <a:latin typeface="j.d." pitchFamily="2" charset="0"/>
                <a:ea typeface="ＭＳ Ｐゴシック" pitchFamily="34" charset="-128"/>
              </a:rPr>
            </a:br>
            <a:r>
              <a:rPr lang="en-US" altLang="en-US" sz="4000" dirty="0">
                <a:solidFill>
                  <a:schemeClr val="bg1"/>
                </a:solidFill>
                <a:latin typeface="j.d." pitchFamily="2" charset="0"/>
                <a:ea typeface="ＭＳ Ｐゴシック" pitchFamily="34" charset="-128"/>
              </a:rPr>
              <a:t/>
            </a:r>
            <a:br>
              <a:rPr lang="en-US" altLang="en-US" sz="4000" dirty="0">
                <a:solidFill>
                  <a:schemeClr val="bg1"/>
                </a:solidFill>
                <a:latin typeface="j.d." pitchFamily="2" charset="0"/>
                <a:ea typeface="ＭＳ Ｐゴシック" pitchFamily="34" charset="-128"/>
              </a:rPr>
            </a:br>
            <a:r>
              <a:rPr lang="en-US" altLang="en-US" sz="4000" dirty="0">
                <a:solidFill>
                  <a:schemeClr val="bg1"/>
                </a:solidFill>
                <a:latin typeface="j.d." pitchFamily="2" charset="0"/>
                <a:ea typeface="ＭＳ Ｐゴシック" pitchFamily="34" charset="-128"/>
              </a:rPr>
              <a:t/>
            </a:r>
            <a:br>
              <a:rPr lang="en-US" altLang="en-US" sz="4000" dirty="0">
                <a:solidFill>
                  <a:schemeClr val="bg1"/>
                </a:solidFill>
                <a:latin typeface="j.d." pitchFamily="2" charset="0"/>
                <a:ea typeface="ＭＳ Ｐゴシック" pitchFamily="34" charset="-128"/>
              </a:rPr>
            </a:br>
            <a:r>
              <a:rPr lang="en-US" altLang="en-US" sz="4000" dirty="0">
                <a:solidFill>
                  <a:schemeClr val="bg1"/>
                </a:solidFill>
                <a:latin typeface="j.d." pitchFamily="2" charset="0"/>
                <a:ea typeface="ＭＳ Ｐゴシック" pitchFamily="34" charset="-128"/>
              </a:rPr>
              <a:t/>
            </a:r>
            <a:br>
              <a:rPr lang="en-US" altLang="en-US" sz="4000" dirty="0">
                <a:solidFill>
                  <a:schemeClr val="bg1"/>
                </a:solidFill>
                <a:latin typeface="j.d." pitchFamily="2" charset="0"/>
                <a:ea typeface="ＭＳ Ｐゴシック" pitchFamily="34" charset="-128"/>
              </a:rPr>
            </a:br>
            <a:r>
              <a:rPr lang="en-US" altLang="en-US" sz="4800" b="1" dirty="0" smtClean="0">
                <a:solidFill>
                  <a:schemeClr val="bg1"/>
                </a:solidFill>
                <a:latin typeface="Corbel" panose="020B0503020204020204" pitchFamily="34" charset="0"/>
                <a:ea typeface="ＭＳ Ｐゴシック" pitchFamily="34" charset="-128"/>
              </a:rPr>
              <a:t>Guiding Principles</a:t>
            </a:r>
            <a:endParaRPr lang="en-US" altLang="en-US" sz="4800" b="1" dirty="0">
              <a:solidFill>
                <a:schemeClr val="bg1"/>
              </a:solidFill>
              <a:latin typeface="Corbel" panose="020B0503020204020204" pitchFamily="34" charset="0"/>
              <a:ea typeface="ＭＳ Ｐゴシック" pitchFamily="34" charset="-128"/>
            </a:endParaRPr>
          </a:p>
        </p:txBody>
      </p:sp>
      <p:pic>
        <p:nvPicPr>
          <p:cNvPr id="512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70588"/>
            <a:ext cx="91440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35418032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5"/>
          <p:cNvSpPr>
            <a:spLocks noChangeArrowheads="1"/>
          </p:cNvSpPr>
          <p:nvPr/>
        </p:nvSpPr>
        <p:spPr bwMode="auto">
          <a:xfrm>
            <a:off x="564107" y="1447801"/>
            <a:ext cx="7467600" cy="3616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600" dirty="0">
                <a:solidFill>
                  <a:srgbClr val="2F2B20"/>
                </a:solidFill>
                <a:latin typeface="Calibri" charset="0"/>
              </a:rPr>
              <a:t>A national network of government working to achieve racial equity and advance opportunities for all.</a:t>
            </a:r>
          </a:p>
          <a:p>
            <a:pPr eaLnBrk="1" hangingPunct="1"/>
            <a:endParaRPr lang="en-US" altLang="en-US" sz="1600" dirty="0">
              <a:solidFill>
                <a:srgbClr val="2F2B20"/>
              </a:solidFill>
              <a:latin typeface="Calibri" charset="0"/>
            </a:endParaRPr>
          </a:p>
          <a:p>
            <a:pPr eaLnBrk="1" hangingPunct="1"/>
            <a:endParaRPr lang="en-US" altLang="en-US" sz="1600" dirty="0">
              <a:solidFill>
                <a:srgbClr val="2F2B20"/>
              </a:solidFill>
              <a:latin typeface="Calibri" charset="0"/>
            </a:endParaRPr>
          </a:p>
          <a:p>
            <a:pPr marL="457149" indent="-457149" eaLnBrk="1" hangingPunct="1">
              <a:lnSpc>
                <a:spcPct val="150000"/>
              </a:lnSpc>
              <a:buClr>
                <a:srgbClr val="28B0DB"/>
              </a:buClr>
              <a:buFont typeface="Wingdings" charset="2"/>
              <a:buChar char="ü"/>
            </a:pPr>
            <a:r>
              <a:rPr lang="en-US" altLang="en-US" sz="2600" dirty="0">
                <a:solidFill>
                  <a:srgbClr val="2F2B20"/>
                </a:solidFill>
                <a:latin typeface="Calibri" charset="0"/>
              </a:rPr>
              <a:t>Lead network – 50 members</a:t>
            </a:r>
          </a:p>
          <a:p>
            <a:pPr marL="457149" indent="-457149" eaLnBrk="1" hangingPunct="1">
              <a:lnSpc>
                <a:spcPct val="150000"/>
              </a:lnSpc>
              <a:buClr>
                <a:srgbClr val="28B0DB"/>
              </a:buClr>
              <a:buFont typeface="Wingdings" charset="2"/>
              <a:buChar char="ü"/>
            </a:pPr>
            <a:r>
              <a:rPr lang="en-US" altLang="en-US" sz="2600" dirty="0">
                <a:solidFill>
                  <a:srgbClr val="2F2B20"/>
                </a:solidFill>
                <a:latin typeface="Calibri" charset="0"/>
              </a:rPr>
              <a:t>Expand network – 30 states / 150+ cities</a:t>
            </a:r>
          </a:p>
          <a:p>
            <a:pPr marL="457149" indent="-457149" eaLnBrk="1" hangingPunct="1">
              <a:lnSpc>
                <a:spcPct val="150000"/>
              </a:lnSpc>
              <a:buClr>
                <a:srgbClr val="28B0DB"/>
              </a:buClr>
              <a:buFont typeface="Wingdings" charset="2"/>
              <a:buChar char="ü"/>
            </a:pPr>
            <a:r>
              <a:rPr lang="en-US" altLang="en-US" sz="2600" dirty="0">
                <a:solidFill>
                  <a:srgbClr val="2F2B20"/>
                </a:solidFill>
                <a:latin typeface="Calibri" charset="0"/>
              </a:rPr>
              <a:t>Provide tools to put theory into action</a:t>
            </a:r>
          </a:p>
          <a:p>
            <a:pPr marL="457149" indent="-457149" eaLnBrk="1" hangingPunct="1">
              <a:buClr>
                <a:srgbClr val="28B0DB"/>
              </a:buClr>
              <a:buFont typeface="Wingdings" charset="2"/>
              <a:buChar char="§"/>
            </a:pPr>
            <a:endParaRPr lang="en-US" altLang="en-US" sz="2800" dirty="0">
              <a:solidFill>
                <a:srgbClr val="2F2B20"/>
              </a:solidFill>
              <a:latin typeface="Calibri" charset="0"/>
            </a:endParaRPr>
          </a:p>
        </p:txBody>
      </p:sp>
      <p:pic>
        <p:nvPicPr>
          <p:cNvPr id="2" name="Picture 1"/>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5430070"/>
            <a:ext cx="9144000" cy="1427931"/>
          </a:xfrm>
          <a:prstGeom prst="rect">
            <a:avLst/>
          </a:prstGeom>
        </p:spPr>
      </p:pic>
      <p:sp>
        <p:nvSpPr>
          <p:cNvPr id="17410" name="Title 1"/>
          <p:cNvSpPr txBox="1">
            <a:spLocks/>
          </p:cNvSpPr>
          <p:nvPr/>
        </p:nvSpPr>
        <p:spPr bwMode="auto">
          <a:xfrm>
            <a:off x="457200" y="533400"/>
            <a:ext cx="8001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3400" b="1" dirty="0">
                <a:solidFill>
                  <a:srgbClr val="28B0DB"/>
                </a:solidFill>
                <a:latin typeface="Corbel" charset="0"/>
              </a:rPr>
              <a:t>Government Alliance on Race and Equity</a:t>
            </a:r>
          </a:p>
        </p:txBody>
      </p:sp>
    </p:spTree>
    <p:extLst>
      <p:ext uri="{BB962C8B-B14F-4D97-AF65-F5344CB8AC3E}">
        <p14:creationId xmlns:p14="http://schemas.microsoft.com/office/powerpoint/2010/main" val="1394555736"/>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3406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p:cNvGraphicFramePr/>
          <p:nvPr>
            <p:extLst>
              <p:ext uri="{D42A27DB-BD31-4B8C-83A1-F6EECF244321}">
                <p14:modId xmlns:p14="http://schemas.microsoft.com/office/powerpoint/2010/main" val="3300255790"/>
              </p:ext>
            </p:extLst>
          </p:nvPr>
        </p:nvGraphicFramePr>
        <p:xfrm>
          <a:off x="1143000" y="1524000"/>
          <a:ext cx="6781800" cy="4165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Left Arrow 6"/>
          <p:cNvSpPr/>
          <p:nvPr/>
        </p:nvSpPr>
        <p:spPr>
          <a:xfrm>
            <a:off x="5638800" y="4038600"/>
            <a:ext cx="2362200" cy="762000"/>
          </a:xfrm>
          <a:prstGeom prst="leftArrow">
            <a:avLst/>
          </a:prstGeom>
          <a:solidFill>
            <a:srgbClr val="00AD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noGrp="1"/>
          </p:cNvSpPr>
          <p:nvPr>
            <p:ph type="title"/>
          </p:nvPr>
        </p:nvSpPr>
        <p:spPr>
          <a:xfrm>
            <a:off x="457200" y="277813"/>
            <a:ext cx="8229600" cy="788987"/>
          </a:xfrm>
        </p:spPr>
        <p:txBody>
          <a:bodyPr/>
          <a:lstStyle/>
          <a:p>
            <a:pPr algn="l"/>
            <a:r>
              <a:rPr lang="en-US" sz="4000" b="1" dirty="0" smtClean="0">
                <a:solidFill>
                  <a:srgbClr val="43CBE9"/>
                </a:solidFill>
                <a:latin typeface="Corbel" panose="020B0503020204020204" pitchFamily="34" charset="0"/>
              </a:rPr>
              <a:t>Know your audience</a:t>
            </a:r>
            <a:endParaRPr sz="4000" b="1" dirty="0">
              <a:solidFill>
                <a:srgbClr val="00ADC6"/>
              </a:solidFill>
              <a:latin typeface="Corbel" panose="020B0503020204020204" pitchFamily="34" charset="0"/>
            </a:endParaRPr>
          </a:p>
        </p:txBody>
      </p:sp>
      <p:sp>
        <p:nvSpPr>
          <p:cNvPr id="3" name="TextBox 2"/>
          <p:cNvSpPr txBox="1"/>
          <p:nvPr/>
        </p:nvSpPr>
        <p:spPr>
          <a:xfrm>
            <a:off x="6172200" y="1447800"/>
            <a:ext cx="2514600" cy="923330"/>
          </a:xfrm>
          <a:prstGeom prst="rect">
            <a:avLst/>
          </a:prstGeom>
          <a:noFill/>
        </p:spPr>
        <p:txBody>
          <a:bodyPr wrap="square" rtlCol="0">
            <a:spAutoFit/>
          </a:bodyPr>
          <a:lstStyle/>
          <a:p>
            <a:r>
              <a:rPr lang="en-US" b="1" dirty="0" smtClean="0"/>
              <a:t>Source: </a:t>
            </a:r>
            <a:r>
              <a:rPr lang="en-US" dirty="0" smtClean="0"/>
              <a:t/>
            </a:r>
            <a:br>
              <a:rPr lang="en-US" dirty="0" smtClean="0"/>
            </a:br>
            <a:r>
              <a:rPr lang="en-US" dirty="0" smtClean="0"/>
              <a:t>SPIN Academy</a:t>
            </a:r>
          </a:p>
          <a:p>
            <a:r>
              <a:rPr lang="en-US" dirty="0" smtClean="0">
                <a:hlinkClick r:id="rId9"/>
              </a:rPr>
              <a:t>www.spinacademy.org</a:t>
            </a:r>
            <a:r>
              <a:rPr lang="en-US" dirty="0" smtClean="0"/>
              <a:t> </a:t>
            </a:r>
            <a:endParaRPr lang="en-US" dirty="0"/>
          </a:p>
        </p:txBody>
      </p:sp>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834546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xfrm>
            <a:off x="457200" y="277813"/>
            <a:ext cx="8229600" cy="788987"/>
          </a:xfrm>
        </p:spPr>
        <p:txBody>
          <a:bodyPr/>
          <a:lstStyle/>
          <a:p>
            <a:pPr algn="l"/>
            <a:r>
              <a:rPr lang="en-US" sz="4000" b="1" dirty="0" smtClean="0">
                <a:solidFill>
                  <a:srgbClr val="43CBE9"/>
                </a:solidFill>
                <a:latin typeface="Corbel" panose="020B0503020204020204" pitchFamily="34" charset="0"/>
              </a:rPr>
              <a:t>Set an effective tone/context</a:t>
            </a:r>
            <a:endParaRPr sz="4000" b="1" dirty="0">
              <a:solidFill>
                <a:srgbClr val="00ADC6"/>
              </a:solidFill>
              <a:latin typeface="Corbel" panose="020B0503020204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3406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447800"/>
            <a:ext cx="35560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1905000"/>
            <a:ext cx="3048000" cy="1240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7200" y="3505200"/>
            <a:ext cx="2896628" cy="193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40914333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xfrm>
            <a:off x="457200" y="277813"/>
            <a:ext cx="8229600" cy="788987"/>
          </a:xfrm>
        </p:spPr>
        <p:txBody>
          <a:bodyPr/>
          <a:lstStyle/>
          <a:p>
            <a:pPr algn="l"/>
            <a:r>
              <a:rPr lang="en-US" sz="4000" b="1" dirty="0" smtClean="0">
                <a:solidFill>
                  <a:srgbClr val="43CBE9"/>
                </a:solidFill>
                <a:latin typeface="Corbel" panose="020B0503020204020204" pitchFamily="34" charset="0"/>
              </a:rPr>
              <a:t>Choose your metaphors wisely</a:t>
            </a:r>
            <a:endParaRPr sz="4000" b="1" dirty="0">
              <a:solidFill>
                <a:srgbClr val="00ADC6"/>
              </a:solidFill>
              <a:latin typeface="Corbel" panose="020B0503020204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3406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2209800" y="1447800"/>
            <a:ext cx="4419600" cy="3783032"/>
          </a:xfrm>
          <a:prstGeom prst="rect">
            <a:avLst/>
          </a:prstGeom>
        </p:spPr>
      </p:pic>
      <p:sp>
        <p:nvSpPr>
          <p:cNvPr id="2" name="TextBox 1"/>
          <p:cNvSpPr txBox="1"/>
          <p:nvPr/>
        </p:nvSpPr>
        <p:spPr>
          <a:xfrm>
            <a:off x="6934200" y="4578315"/>
            <a:ext cx="1905000" cy="646331"/>
          </a:xfrm>
          <a:prstGeom prst="rect">
            <a:avLst/>
          </a:prstGeom>
          <a:noFill/>
        </p:spPr>
        <p:txBody>
          <a:bodyPr wrap="square" rtlCol="0">
            <a:spAutoFit/>
          </a:bodyPr>
          <a:lstStyle/>
          <a:p>
            <a:r>
              <a:rPr lang="en-US" b="1" dirty="0" smtClean="0"/>
              <a:t>Source:</a:t>
            </a:r>
          </a:p>
          <a:p>
            <a:r>
              <a:rPr lang="en-US" dirty="0" smtClean="0"/>
              <a:t>George </a:t>
            </a:r>
            <a:r>
              <a:rPr lang="en-US" dirty="0" err="1" smtClean="0"/>
              <a:t>Lakoff</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3406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8543201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xfrm>
            <a:off x="457200" y="277813"/>
            <a:ext cx="8229600" cy="788987"/>
          </a:xfrm>
        </p:spPr>
        <p:txBody>
          <a:bodyPr/>
          <a:lstStyle/>
          <a:p>
            <a:pPr algn="l"/>
            <a:r>
              <a:rPr lang="en-US" sz="4000" b="1" dirty="0" smtClean="0">
                <a:solidFill>
                  <a:srgbClr val="43CBE9"/>
                </a:solidFill>
                <a:latin typeface="Corbel" panose="020B0503020204020204" pitchFamily="34" charset="0"/>
              </a:rPr>
              <a:t>Constituents as storytellers:</a:t>
            </a:r>
            <a:endParaRPr sz="4000" b="1" dirty="0">
              <a:solidFill>
                <a:srgbClr val="00ADC6"/>
              </a:solidFill>
              <a:latin typeface="Corbel" panose="020B0503020204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3406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pic>
        <p:nvPicPr>
          <p:cNvPr id="3" name="Picture 2"/>
          <p:cNvPicPr>
            <a:picLocks noChangeAspect="1"/>
          </p:cNvPicPr>
          <p:nvPr/>
        </p:nvPicPr>
        <p:blipFill>
          <a:blip r:embed="rId5"/>
          <a:stretch>
            <a:fillRect/>
          </a:stretch>
        </p:blipFill>
        <p:spPr>
          <a:xfrm>
            <a:off x="1524000" y="1295400"/>
            <a:ext cx="5562600" cy="4170069"/>
          </a:xfrm>
          <a:prstGeom prst="rect">
            <a:avLst/>
          </a:prstGeom>
        </p:spPr>
      </p:pic>
    </p:spTree>
    <p:extLst>
      <p:ext uri="{BB962C8B-B14F-4D97-AF65-F5344CB8AC3E}">
        <p14:creationId xmlns:p14="http://schemas.microsoft.com/office/powerpoint/2010/main" val="3123116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xfrm>
            <a:off x="457200" y="277813"/>
            <a:ext cx="8229600" cy="788987"/>
          </a:xfrm>
        </p:spPr>
        <p:txBody>
          <a:bodyPr/>
          <a:lstStyle/>
          <a:p>
            <a:pPr algn="l"/>
            <a:r>
              <a:rPr lang="en-US" sz="4000" b="1" dirty="0" smtClean="0">
                <a:solidFill>
                  <a:srgbClr val="43CBE9"/>
                </a:solidFill>
                <a:latin typeface="Corbel" panose="020B0503020204020204" pitchFamily="34" charset="0"/>
              </a:rPr>
              <a:t>Frame people of color as assets:</a:t>
            </a:r>
            <a:endParaRPr sz="4000" b="1" dirty="0">
              <a:solidFill>
                <a:srgbClr val="00ADC6"/>
              </a:solidFill>
              <a:latin typeface="Corbel" panose="020B0503020204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3406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1828800" y="1219200"/>
            <a:ext cx="4927904" cy="4572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15325289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xfrm>
            <a:off x="457200" y="277813"/>
            <a:ext cx="8229600" cy="788987"/>
          </a:xfrm>
        </p:spPr>
        <p:txBody>
          <a:bodyPr/>
          <a:lstStyle/>
          <a:p>
            <a:pPr algn="l"/>
            <a:r>
              <a:rPr lang="en-US" sz="4000" b="1" dirty="0" smtClean="0">
                <a:solidFill>
                  <a:srgbClr val="43CBE9"/>
                </a:solidFill>
                <a:latin typeface="Corbel" panose="020B0503020204020204" pitchFamily="34" charset="0"/>
              </a:rPr>
              <a:t>Tell the structural story:</a:t>
            </a:r>
            <a:endParaRPr sz="4000" b="1" dirty="0">
              <a:solidFill>
                <a:srgbClr val="00ADC6"/>
              </a:solidFill>
              <a:latin typeface="Corbel" panose="020B0503020204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3406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371600"/>
            <a:ext cx="4114800" cy="4310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41672652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xfrm>
            <a:off x="457200" y="277813"/>
            <a:ext cx="8686800" cy="788987"/>
          </a:xfrm>
        </p:spPr>
        <p:txBody>
          <a:bodyPr/>
          <a:lstStyle/>
          <a:p>
            <a:pPr algn="l"/>
            <a:r>
              <a:rPr lang="en-US" sz="4000" b="1" dirty="0" smtClean="0">
                <a:solidFill>
                  <a:srgbClr val="43CBE9"/>
                </a:solidFill>
                <a:latin typeface="Corbel" panose="020B0503020204020204" pitchFamily="34" charset="0"/>
              </a:rPr>
              <a:t>Tell the structural story:</a:t>
            </a:r>
            <a:endParaRPr sz="4000" b="1" dirty="0">
              <a:solidFill>
                <a:srgbClr val="00ADC6"/>
              </a:solidFill>
              <a:latin typeface="Corbel" panose="020B0503020204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3406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pic>
        <p:nvPicPr>
          <p:cNvPr id="2" name="Picture 1"/>
          <p:cNvPicPr>
            <a:picLocks noChangeAspect="1"/>
          </p:cNvPicPr>
          <p:nvPr/>
        </p:nvPicPr>
        <p:blipFill>
          <a:blip r:embed="rId5"/>
          <a:stretch>
            <a:fillRect/>
          </a:stretch>
        </p:blipFill>
        <p:spPr>
          <a:xfrm>
            <a:off x="0" y="1828800"/>
            <a:ext cx="9144000" cy="3206814"/>
          </a:xfrm>
          <a:prstGeom prst="rect">
            <a:avLst/>
          </a:prstGeom>
        </p:spPr>
      </p:pic>
    </p:spTree>
    <p:extLst>
      <p:ext uri="{BB962C8B-B14F-4D97-AF65-F5344CB8AC3E}">
        <p14:creationId xmlns:p14="http://schemas.microsoft.com/office/powerpoint/2010/main" val="13073220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ctrTitle"/>
          </p:nvPr>
        </p:nvSpPr>
        <p:spPr>
          <a:xfrm>
            <a:off x="0" y="152400"/>
            <a:ext cx="9144000" cy="5818188"/>
          </a:xfrm>
        </p:spPr>
        <p:txBody>
          <a:bodyPr/>
          <a:lstStyle/>
          <a:p>
            <a:pPr algn="ctr" eaLnBrk="1" hangingPunct="1"/>
            <a:r>
              <a:rPr lang="en-US" altLang="en-US" sz="4000" dirty="0">
                <a:solidFill>
                  <a:schemeClr val="bg1"/>
                </a:solidFill>
                <a:latin typeface="j.d." pitchFamily="2" charset="0"/>
                <a:ea typeface="ＭＳ Ｐゴシック" pitchFamily="34" charset="-128"/>
              </a:rPr>
              <a:t/>
            </a:r>
            <a:br>
              <a:rPr lang="en-US" altLang="en-US" sz="4000" dirty="0">
                <a:solidFill>
                  <a:schemeClr val="bg1"/>
                </a:solidFill>
                <a:latin typeface="j.d." pitchFamily="2" charset="0"/>
                <a:ea typeface="ＭＳ Ｐゴシック" pitchFamily="34" charset="-128"/>
              </a:rPr>
            </a:br>
            <a:r>
              <a:rPr lang="en-US" altLang="en-US" sz="4000" dirty="0">
                <a:solidFill>
                  <a:schemeClr val="bg1"/>
                </a:solidFill>
                <a:latin typeface="j.d." pitchFamily="2" charset="0"/>
                <a:ea typeface="ＭＳ Ｐゴシック" pitchFamily="34" charset="-128"/>
              </a:rPr>
              <a:t/>
            </a:r>
            <a:br>
              <a:rPr lang="en-US" altLang="en-US" sz="4000" dirty="0">
                <a:solidFill>
                  <a:schemeClr val="bg1"/>
                </a:solidFill>
                <a:latin typeface="j.d." pitchFamily="2" charset="0"/>
                <a:ea typeface="ＭＳ Ｐゴシック" pitchFamily="34" charset="-128"/>
              </a:rPr>
            </a:br>
            <a:r>
              <a:rPr lang="en-US" altLang="en-US" sz="4000" dirty="0">
                <a:solidFill>
                  <a:schemeClr val="bg1"/>
                </a:solidFill>
                <a:latin typeface="j.d." pitchFamily="2" charset="0"/>
                <a:ea typeface="ＭＳ Ｐゴシック" pitchFamily="34" charset="-128"/>
              </a:rPr>
              <a:t/>
            </a:r>
            <a:br>
              <a:rPr lang="en-US" altLang="en-US" sz="4000" dirty="0">
                <a:solidFill>
                  <a:schemeClr val="bg1"/>
                </a:solidFill>
                <a:latin typeface="j.d." pitchFamily="2" charset="0"/>
                <a:ea typeface="ＭＳ Ｐゴシック" pitchFamily="34" charset="-128"/>
              </a:rPr>
            </a:br>
            <a:r>
              <a:rPr lang="en-US" altLang="en-US" sz="4000" dirty="0">
                <a:solidFill>
                  <a:schemeClr val="bg1"/>
                </a:solidFill>
                <a:latin typeface="j.d." pitchFamily="2" charset="0"/>
                <a:ea typeface="ＭＳ Ｐゴシック" pitchFamily="34" charset="-128"/>
              </a:rPr>
              <a:t/>
            </a:r>
            <a:br>
              <a:rPr lang="en-US" altLang="en-US" sz="4000" dirty="0">
                <a:solidFill>
                  <a:schemeClr val="bg1"/>
                </a:solidFill>
                <a:latin typeface="j.d." pitchFamily="2" charset="0"/>
                <a:ea typeface="ＭＳ Ｐゴシック" pitchFamily="34" charset="-128"/>
              </a:rPr>
            </a:br>
            <a:r>
              <a:rPr lang="en-US" altLang="en-US" sz="4800" b="1" dirty="0" smtClean="0">
                <a:solidFill>
                  <a:schemeClr val="bg1"/>
                </a:solidFill>
                <a:latin typeface="Corbel" panose="020B0503020204020204" pitchFamily="34" charset="0"/>
                <a:ea typeface="ＭＳ Ｐゴシック" pitchFamily="34" charset="-128"/>
              </a:rPr>
              <a:t>The Tool</a:t>
            </a:r>
            <a:endParaRPr lang="en-US" altLang="en-US" sz="4800" b="1" dirty="0">
              <a:solidFill>
                <a:schemeClr val="bg1"/>
              </a:solidFill>
              <a:latin typeface="Corbel" panose="020B0503020204020204" pitchFamily="34" charset="0"/>
              <a:ea typeface="ＭＳ Ｐゴシック" pitchFamily="34" charset="-128"/>
            </a:endParaRPr>
          </a:p>
        </p:txBody>
      </p:sp>
      <p:pic>
        <p:nvPicPr>
          <p:cNvPr id="512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70588"/>
            <a:ext cx="91440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72916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96711" y="354013"/>
            <a:ext cx="8458200" cy="788987"/>
          </a:xfrm>
        </p:spPr>
        <p:txBody>
          <a:bodyPr/>
          <a:lstStyle/>
          <a:p>
            <a:pPr algn="l"/>
            <a:r>
              <a:rPr lang="en-US" sz="4000" b="1" dirty="0">
                <a:solidFill>
                  <a:srgbClr val="43CBE9"/>
                </a:solidFill>
                <a:latin typeface="Corbel" pitchFamily="34" charset="0"/>
              </a:rPr>
              <a:t>Communicating about race</a:t>
            </a:r>
            <a:br>
              <a:rPr lang="en-US" sz="4000" b="1" dirty="0">
                <a:solidFill>
                  <a:srgbClr val="43CBE9"/>
                </a:solidFill>
                <a:latin typeface="Corbel" pitchFamily="34" charset="0"/>
              </a:rPr>
            </a:br>
            <a:r>
              <a:rPr lang="en-US" sz="2800" b="1" dirty="0" smtClean="0">
                <a:latin typeface="Corbel" pitchFamily="34" charset="0"/>
              </a:rPr>
              <a:t>External</a:t>
            </a:r>
            <a:endParaRPr lang="en-US" sz="2800" dirty="0">
              <a:latin typeface="Corbel" pitchFamily="34" charset="0"/>
            </a:endParaRPr>
          </a:p>
        </p:txBody>
      </p:sp>
      <p:graphicFrame>
        <p:nvGraphicFramePr>
          <p:cNvPr id="2" name="Diagram 1"/>
          <p:cNvGraphicFramePr/>
          <p:nvPr>
            <p:extLst>
              <p:ext uri="{D42A27DB-BD31-4B8C-83A1-F6EECF244321}">
                <p14:modId xmlns:p14="http://schemas.microsoft.com/office/powerpoint/2010/main" val="262449118"/>
              </p:ext>
            </p:extLst>
          </p:nvPr>
        </p:nvGraphicFramePr>
        <p:xfrm>
          <a:off x="496710" y="1828800"/>
          <a:ext cx="8113889"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82898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370402845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96711" y="354013"/>
            <a:ext cx="8458200" cy="788987"/>
          </a:xfrm>
        </p:spPr>
        <p:txBody>
          <a:bodyPr/>
          <a:lstStyle/>
          <a:p>
            <a:pPr algn="l"/>
            <a:r>
              <a:rPr lang="en-US" sz="4000" b="1" dirty="0">
                <a:solidFill>
                  <a:srgbClr val="43CBE9"/>
                </a:solidFill>
                <a:latin typeface="Corbel" pitchFamily="34" charset="0"/>
              </a:rPr>
              <a:t>Communicating about race</a:t>
            </a:r>
            <a:br>
              <a:rPr lang="en-US" sz="4000" b="1" dirty="0">
                <a:solidFill>
                  <a:srgbClr val="43CBE9"/>
                </a:solidFill>
                <a:latin typeface="Corbel" pitchFamily="34" charset="0"/>
              </a:rPr>
            </a:br>
            <a:r>
              <a:rPr lang="en-US" sz="2800" b="1" dirty="0" smtClean="0">
                <a:latin typeface="Corbel" pitchFamily="34" charset="0"/>
              </a:rPr>
              <a:t>External</a:t>
            </a:r>
            <a:endParaRPr lang="en-US" sz="2800" dirty="0">
              <a:latin typeface="Corbel" pitchFamily="34" charset="0"/>
            </a:endParaRPr>
          </a:p>
        </p:txBody>
      </p:sp>
      <p:graphicFrame>
        <p:nvGraphicFramePr>
          <p:cNvPr id="2" name="Diagram 1"/>
          <p:cNvGraphicFramePr/>
          <p:nvPr>
            <p:extLst>
              <p:ext uri="{D42A27DB-BD31-4B8C-83A1-F6EECF244321}">
                <p14:modId xmlns:p14="http://schemas.microsoft.com/office/powerpoint/2010/main" val="814171341"/>
              </p:ext>
            </p:extLst>
          </p:nvPr>
        </p:nvGraphicFramePr>
        <p:xfrm>
          <a:off x="496711" y="1828800"/>
          <a:ext cx="2551289"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82898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352800" y="1600200"/>
            <a:ext cx="5486400" cy="4093428"/>
          </a:xfrm>
          <a:prstGeom prst="rect">
            <a:avLst/>
          </a:prstGeom>
          <a:noFill/>
        </p:spPr>
        <p:txBody>
          <a:bodyPr wrap="square" rtlCol="0">
            <a:spAutoFit/>
          </a:bodyPr>
          <a:lstStyle/>
          <a:p>
            <a:r>
              <a:rPr lang="en-US" sz="2000" dirty="0" smtClean="0"/>
              <a:t>In Colorado, many of us take pride in our ability to enjoy a healthy and active lifestyle. Ensuring that all kids have the opportunity to enjoy Colorado’s clear air and open spaces starts in the earliest years of a child’s life. While it’s critical that all Colorado children have health insurance that lets them seek care when they need it, it’s important to remember that healthy lives happen outside of the doctor’s office. It’s our responsibility to make sure kids of all races and ethnicities have access to fresh foods, safe places to grow and play, and resources to get the care they need.</a:t>
            </a:r>
            <a:endParaRPr lang="en-US" sz="2000" dirty="0"/>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32806735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457200" y="152400"/>
            <a:ext cx="8229600" cy="990600"/>
          </a:xfrm>
        </p:spPr>
        <p:txBody>
          <a:bodyPr/>
          <a:lstStyle/>
          <a:p>
            <a:pPr algn="l"/>
            <a:r>
              <a:rPr lang="en-US" altLang="en-US" sz="3600" b="1" dirty="0">
                <a:solidFill>
                  <a:srgbClr val="28B0DB"/>
                </a:solidFill>
                <a:ea typeface="Avenir Book" charset="0"/>
                <a:cs typeface="Avenir Book" charset="0"/>
              </a:rPr>
              <a:t>National effective practice </a:t>
            </a:r>
          </a:p>
        </p:txBody>
      </p:sp>
      <p:graphicFrame>
        <p:nvGraphicFramePr>
          <p:cNvPr id="8" name="Diagram 7"/>
          <p:cNvGraphicFramePr/>
          <p:nvPr>
            <p:extLst>
              <p:ext uri="{D42A27DB-BD31-4B8C-83A1-F6EECF244321}">
                <p14:modId xmlns:p14="http://schemas.microsoft.com/office/powerpoint/2010/main" val="613013603"/>
              </p:ext>
            </p:extLst>
          </p:nvPr>
        </p:nvGraphicFramePr>
        <p:xfrm>
          <a:off x="914400" y="1143000"/>
          <a:ext cx="7162800" cy="4835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bwMode="auto">
          <a:xfrm>
            <a:off x="3512999" y="3124208"/>
            <a:ext cx="1962572" cy="646331"/>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20000"/>
              </a:spcBef>
              <a:spcAft>
                <a:spcPct val="0"/>
              </a:spcAft>
              <a:buClrTx/>
              <a:buSzTx/>
              <a:tabLst/>
            </a:pPr>
            <a:r>
              <a:rPr kumimoji="0" lang="en-US" sz="3600" b="1" i="0" u="none" strike="noStrike" kern="1200" cap="none" spc="0" normalizeH="0" baseline="0" noProof="0">
                <a:ln>
                  <a:noFill/>
                </a:ln>
                <a:solidFill>
                  <a:srgbClr val="C00000"/>
                </a:solidFill>
                <a:effectLst/>
                <a:uLnTx/>
                <a:uFillTx/>
                <a:latin typeface="+mj-lt"/>
                <a:ea typeface="Avenir Book" charset="0"/>
                <a:cs typeface="Avenir Book" charset="0"/>
              </a:rPr>
              <a:t>Visualize</a:t>
            </a:r>
          </a:p>
        </p:txBody>
      </p:sp>
      <p:pic>
        <p:nvPicPr>
          <p:cNvPr id="6" name="Picture 3"/>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0" y="582898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16272325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3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7813"/>
            <a:ext cx="4495800" cy="788987"/>
          </a:xfrm>
        </p:spPr>
        <p:txBody>
          <a:bodyPr/>
          <a:lstStyle/>
          <a:p>
            <a:r>
              <a:rPr lang="en-US" sz="4000" b="1" dirty="0" smtClean="0">
                <a:solidFill>
                  <a:srgbClr val="28B0DB"/>
                </a:solidFill>
                <a:latin typeface="Corbel" panose="020B0503020204020204" pitchFamily="34" charset="0"/>
              </a:rPr>
              <a:t>“Affirm” Tips:</a:t>
            </a:r>
            <a:endParaRPr lang="en-US" sz="4000" b="1" dirty="0">
              <a:solidFill>
                <a:srgbClr val="28B0DB"/>
              </a:solidFill>
              <a:latin typeface="Corbel" panose="020B0503020204020204" pitchFamily="34" charset="0"/>
            </a:endParaRPr>
          </a:p>
        </p:txBody>
      </p:sp>
      <p:sp>
        <p:nvSpPr>
          <p:cNvPr id="3" name="TextBox 2"/>
          <p:cNvSpPr txBox="1"/>
          <p:nvPr/>
        </p:nvSpPr>
        <p:spPr>
          <a:xfrm>
            <a:off x="685800" y="1447800"/>
            <a:ext cx="3733800"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Speak in human terms</a:t>
            </a:r>
          </a:p>
          <a:p>
            <a:endParaRPr lang="en-US" sz="2000" dirty="0" smtClean="0"/>
          </a:p>
          <a:p>
            <a:pPr marL="285750" indent="-285750">
              <a:buFont typeface="Arial" panose="020B0604020202020204" pitchFamily="34" charset="0"/>
              <a:buChar char="•"/>
            </a:pPr>
            <a:r>
              <a:rPr lang="en-US" sz="2000" dirty="0" smtClean="0"/>
              <a:t>Lead with shared values, not problems</a:t>
            </a:r>
            <a:br>
              <a:rPr lang="en-US" sz="2000" dirty="0" smtClean="0"/>
            </a:br>
            <a:endParaRPr lang="en-US" sz="2000" dirty="0" smtClean="0"/>
          </a:p>
          <a:p>
            <a:pPr marL="285750" indent="-285750">
              <a:buFont typeface="Arial" panose="020B0604020202020204" pitchFamily="34" charset="0"/>
              <a:buChar char="•"/>
            </a:pPr>
            <a:r>
              <a:rPr lang="en-US" sz="2000" dirty="0" smtClean="0"/>
              <a:t>Describe the vision for our communities and how your audience fits into that vision.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Use stories that are evocative and specific</a:t>
            </a:r>
          </a:p>
          <a:p>
            <a:endParaRPr lang="en-US" sz="2000" dirty="0" smtClean="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295400"/>
            <a:ext cx="162652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ca19291673d274f064c2c0dd8b596ec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8445" y="1258146"/>
            <a:ext cx="1676400" cy="2589107"/>
          </a:xfrm>
          <a:prstGeom prst="rect">
            <a:avLst/>
          </a:prstGeom>
        </p:spPr>
      </p:pic>
      <p:sp>
        <p:nvSpPr>
          <p:cNvPr id="6" name="TextBox 5"/>
          <p:cNvSpPr txBox="1"/>
          <p:nvPr/>
        </p:nvSpPr>
        <p:spPr>
          <a:xfrm>
            <a:off x="5635336" y="4114800"/>
            <a:ext cx="2971800" cy="1754326"/>
          </a:xfrm>
          <a:prstGeom prst="rect">
            <a:avLst/>
          </a:prstGeom>
          <a:noFill/>
        </p:spPr>
        <p:txBody>
          <a:bodyPr wrap="square" rtlCol="0">
            <a:spAutoFit/>
          </a:bodyPr>
          <a:lstStyle/>
          <a:p>
            <a:r>
              <a:rPr lang="en-US" b="1" dirty="0" smtClean="0"/>
              <a:t>Artists: (L to R)</a:t>
            </a:r>
          </a:p>
          <a:p>
            <a:r>
              <a:rPr lang="en-US" dirty="0" smtClean="0"/>
              <a:t>Micah </a:t>
            </a:r>
            <a:r>
              <a:rPr lang="en-US" dirty="0" err="1" smtClean="0"/>
              <a:t>Bazant</a:t>
            </a:r>
            <a:endParaRPr lang="en-US" dirty="0" smtClean="0"/>
          </a:p>
          <a:p>
            <a:r>
              <a:rPr lang="en-US" dirty="0" smtClean="0">
                <a:hlinkClick r:id="rId5"/>
              </a:rPr>
              <a:t>www.micahbazant.com</a:t>
            </a:r>
            <a:endParaRPr lang="en-US" dirty="0" smtClean="0"/>
          </a:p>
          <a:p>
            <a:endParaRPr lang="en-US" dirty="0"/>
          </a:p>
          <a:p>
            <a:r>
              <a:rPr lang="en-US" dirty="0" smtClean="0"/>
              <a:t>Just Seeds</a:t>
            </a:r>
          </a:p>
          <a:p>
            <a:r>
              <a:rPr lang="en-US" dirty="0" smtClean="0">
                <a:hlinkClick r:id="rId6"/>
              </a:rPr>
              <a:t>www.justseeds.org</a:t>
            </a:r>
            <a:r>
              <a:rPr lang="en-US" dirty="0" smtClean="0"/>
              <a:t> </a:t>
            </a:r>
            <a:endParaRPr lang="en-US" dirty="0"/>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 y="598646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00" y="6152422"/>
            <a:ext cx="6096000" cy="822960"/>
          </a:xfrm>
          <a:prstGeom prst="rect">
            <a:avLst/>
          </a:prstGeom>
        </p:spPr>
      </p:pic>
    </p:spTree>
    <p:extLst>
      <p:ext uri="{BB962C8B-B14F-4D97-AF65-F5344CB8AC3E}">
        <p14:creationId xmlns:p14="http://schemas.microsoft.com/office/powerpoint/2010/main" val="1636104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96711" y="354013"/>
            <a:ext cx="8458200" cy="788987"/>
          </a:xfrm>
        </p:spPr>
        <p:txBody>
          <a:bodyPr/>
          <a:lstStyle/>
          <a:p>
            <a:pPr algn="l"/>
            <a:r>
              <a:rPr lang="en-US" sz="4000" b="1" dirty="0">
                <a:solidFill>
                  <a:srgbClr val="43CBE9"/>
                </a:solidFill>
                <a:latin typeface="Corbel" pitchFamily="34" charset="0"/>
              </a:rPr>
              <a:t>Communicating about race</a:t>
            </a:r>
            <a:br>
              <a:rPr lang="en-US" sz="4000" b="1" dirty="0">
                <a:solidFill>
                  <a:srgbClr val="43CBE9"/>
                </a:solidFill>
                <a:latin typeface="Corbel" pitchFamily="34" charset="0"/>
              </a:rPr>
            </a:br>
            <a:r>
              <a:rPr lang="en-US" sz="2800" b="1" dirty="0" smtClean="0">
                <a:latin typeface="Corbel" pitchFamily="34" charset="0"/>
              </a:rPr>
              <a:t>External</a:t>
            </a:r>
            <a:endParaRPr lang="en-US" sz="2800" dirty="0">
              <a:latin typeface="Corbel" pitchFamily="34" charset="0"/>
            </a:endParaRPr>
          </a:p>
        </p:txBody>
      </p:sp>
      <p:graphicFrame>
        <p:nvGraphicFramePr>
          <p:cNvPr id="2" name="Diagram 1"/>
          <p:cNvGraphicFramePr/>
          <p:nvPr>
            <p:extLst>
              <p:ext uri="{D42A27DB-BD31-4B8C-83A1-F6EECF244321}">
                <p14:modId xmlns:p14="http://schemas.microsoft.com/office/powerpoint/2010/main" val="1406373945"/>
              </p:ext>
            </p:extLst>
          </p:nvPr>
        </p:nvGraphicFramePr>
        <p:xfrm>
          <a:off x="496711" y="1828800"/>
          <a:ext cx="2551289"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82898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352800" y="1676400"/>
            <a:ext cx="5638800" cy="4093428"/>
          </a:xfrm>
          <a:prstGeom prst="rect">
            <a:avLst/>
          </a:prstGeom>
          <a:noFill/>
        </p:spPr>
        <p:txBody>
          <a:bodyPr wrap="square" rtlCol="0">
            <a:spAutoFit/>
          </a:bodyPr>
          <a:lstStyle/>
          <a:p>
            <a:r>
              <a:rPr lang="en-US" sz="2000" dirty="0" smtClean="0"/>
              <a:t>Unfortunately, research shows that the circumstances of a child’s birth often have lifelong impacts on their health. Our shared legacy of unequal opportunity drives continuing inequities in access to health care and the building blocks of a healthy lifestyle. Historical discrimination makes children of color more likely to be born into families where financial hardship creates barriers to accessing health care in the earliest years. Policies and practices continue to isolate children of color in high-poverty neighborhoods where nutritious foods and healthy infrastructure are hard to come by.</a:t>
            </a:r>
            <a:endParaRPr lang="en-US" sz="2000" dirty="0"/>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161581210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7813"/>
            <a:ext cx="4191000" cy="1017587"/>
          </a:xfrm>
        </p:spPr>
        <p:txBody>
          <a:bodyPr/>
          <a:lstStyle/>
          <a:p>
            <a:r>
              <a:rPr lang="en-US" sz="4000" b="1" dirty="0" smtClean="0">
                <a:solidFill>
                  <a:srgbClr val="28B0DB"/>
                </a:solidFill>
                <a:latin typeface="Corbel" panose="020B0503020204020204" pitchFamily="34" charset="0"/>
              </a:rPr>
              <a:t>“Counter” Tips:</a:t>
            </a:r>
            <a:endParaRPr lang="en-US" sz="4000" b="1" dirty="0">
              <a:solidFill>
                <a:srgbClr val="28B0DB"/>
              </a:solidFill>
              <a:latin typeface="Corbel" panose="020B0503020204020204" pitchFamily="34" charset="0"/>
            </a:endParaRPr>
          </a:p>
        </p:txBody>
      </p:sp>
      <p:sp>
        <p:nvSpPr>
          <p:cNvPr id="3" name="TextBox 2"/>
          <p:cNvSpPr txBox="1"/>
          <p:nvPr/>
        </p:nvSpPr>
        <p:spPr>
          <a:xfrm>
            <a:off x="762000" y="1295400"/>
            <a:ext cx="8077200" cy="160043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Be explicit about race</a:t>
            </a:r>
          </a:p>
          <a:p>
            <a:pPr marL="285750" indent="-285750">
              <a:buFont typeface="Arial" panose="020B0604020202020204" pitchFamily="34" charset="0"/>
              <a:buChar char="•"/>
            </a:pPr>
            <a:r>
              <a:rPr lang="en-US" sz="2000" dirty="0" smtClean="0"/>
              <a:t>Be clear about the structural story (Here’s a trick: Check that you are using active voice)</a:t>
            </a:r>
          </a:p>
          <a:p>
            <a:pPr marL="285750" indent="-285750">
              <a:buFont typeface="Arial" panose="020B0604020202020204" pitchFamily="34" charset="0"/>
              <a:buChar char="•"/>
            </a:pPr>
            <a:r>
              <a:rPr lang="en-US" sz="2000" dirty="0" smtClean="0"/>
              <a:t>Avoid or dismiss the “race wedge”</a:t>
            </a:r>
          </a:p>
          <a:p>
            <a:endParaRPr lang="en-US" dirty="0"/>
          </a:p>
        </p:txBody>
      </p:sp>
      <p:pic>
        <p:nvPicPr>
          <p:cNvPr id="4" name="Picture 3"/>
          <p:cNvPicPr>
            <a:picLocks noChangeAspect="1"/>
          </p:cNvPicPr>
          <p:nvPr/>
        </p:nvPicPr>
        <p:blipFill>
          <a:blip r:embed="rId3"/>
          <a:stretch>
            <a:fillRect/>
          </a:stretch>
        </p:blipFill>
        <p:spPr>
          <a:xfrm>
            <a:off x="1524000" y="2895600"/>
            <a:ext cx="5645727" cy="282286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3325734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pic>
        <p:nvPicPr>
          <p:cNvPr id="6" name="Picture 5"/>
          <p:cNvPicPr>
            <a:picLocks noChangeAspect="1"/>
          </p:cNvPicPr>
          <p:nvPr/>
        </p:nvPicPr>
        <p:blipFill>
          <a:blip r:embed="rId4"/>
          <a:stretch>
            <a:fillRect/>
          </a:stretch>
        </p:blipFill>
        <p:spPr>
          <a:xfrm>
            <a:off x="139700" y="609600"/>
            <a:ext cx="9004300" cy="4610100"/>
          </a:xfrm>
          <a:prstGeom prst="rect">
            <a:avLst/>
          </a:prstGeom>
        </p:spPr>
      </p:pic>
      <p:sp>
        <p:nvSpPr>
          <p:cNvPr id="8" name="Up Arrow 7"/>
          <p:cNvSpPr/>
          <p:nvPr/>
        </p:nvSpPr>
        <p:spPr>
          <a:xfrm>
            <a:off x="558338" y="4830156"/>
            <a:ext cx="822960" cy="822960"/>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Up Arrow 8"/>
          <p:cNvSpPr/>
          <p:nvPr/>
        </p:nvSpPr>
        <p:spPr>
          <a:xfrm>
            <a:off x="7086600" y="1447800"/>
            <a:ext cx="822960" cy="822960"/>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653926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96711" y="354013"/>
            <a:ext cx="8458200" cy="788987"/>
          </a:xfrm>
        </p:spPr>
        <p:txBody>
          <a:bodyPr/>
          <a:lstStyle/>
          <a:p>
            <a:pPr algn="l"/>
            <a:r>
              <a:rPr lang="en-US" sz="4000" b="1" dirty="0">
                <a:solidFill>
                  <a:srgbClr val="43CBE9"/>
                </a:solidFill>
                <a:latin typeface="Corbel" pitchFamily="34" charset="0"/>
              </a:rPr>
              <a:t>Communicating about race</a:t>
            </a:r>
            <a:br>
              <a:rPr lang="en-US" sz="4000" b="1" dirty="0">
                <a:solidFill>
                  <a:srgbClr val="43CBE9"/>
                </a:solidFill>
                <a:latin typeface="Corbel" pitchFamily="34" charset="0"/>
              </a:rPr>
            </a:br>
            <a:r>
              <a:rPr lang="en-US" sz="2800" b="1" dirty="0" smtClean="0">
                <a:latin typeface="Corbel" pitchFamily="34" charset="0"/>
              </a:rPr>
              <a:t>External</a:t>
            </a:r>
            <a:endParaRPr lang="en-US" sz="2800" dirty="0">
              <a:latin typeface="Corbel" pitchFamily="34" charset="0"/>
            </a:endParaRPr>
          </a:p>
        </p:txBody>
      </p:sp>
      <p:graphicFrame>
        <p:nvGraphicFramePr>
          <p:cNvPr id="2" name="Diagram 1"/>
          <p:cNvGraphicFramePr/>
          <p:nvPr>
            <p:extLst>
              <p:ext uri="{D42A27DB-BD31-4B8C-83A1-F6EECF244321}">
                <p14:modId xmlns:p14="http://schemas.microsoft.com/office/powerpoint/2010/main" val="1755969430"/>
              </p:ext>
            </p:extLst>
          </p:nvPr>
        </p:nvGraphicFramePr>
        <p:xfrm>
          <a:off x="496711" y="1828800"/>
          <a:ext cx="2551289"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82898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276600" y="1676400"/>
            <a:ext cx="5486400" cy="3477875"/>
          </a:xfrm>
          <a:prstGeom prst="rect">
            <a:avLst/>
          </a:prstGeom>
          <a:noFill/>
        </p:spPr>
        <p:txBody>
          <a:bodyPr wrap="square" rtlCol="0">
            <a:spAutoFit/>
          </a:bodyPr>
          <a:lstStyle/>
          <a:p>
            <a:r>
              <a:rPr lang="en-US" sz="2000" dirty="0" smtClean="0"/>
              <a:t>Colorado has long enjoyed a reputation as one of the healthiest states in the nation. But healthy living shouldn’t be limited to our world-class skiing, mountain air, and miles of trails—it must also include safe sidewalks, nutritious school lunches and health coverage for all. The vibrant future we envision for our state depends on the well-being of our children. Let’s make sure that each child, no matter the circumstances of their birth, has the opportunity for a healthy life.</a:t>
            </a:r>
            <a:endParaRPr lang="en-US" sz="2000" dirty="0"/>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120100262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7813"/>
            <a:ext cx="4800600" cy="788987"/>
          </a:xfrm>
        </p:spPr>
        <p:txBody>
          <a:bodyPr/>
          <a:lstStyle/>
          <a:p>
            <a:r>
              <a:rPr lang="en-US" sz="4000" b="1" dirty="0" smtClean="0">
                <a:solidFill>
                  <a:srgbClr val="28B0DB"/>
                </a:solidFill>
                <a:latin typeface="Corbel" panose="020B0503020204020204" pitchFamily="34" charset="0"/>
              </a:rPr>
              <a:t>“Transform” Tips:</a:t>
            </a:r>
            <a:endParaRPr lang="en-US" sz="4000" b="1" dirty="0">
              <a:solidFill>
                <a:srgbClr val="28B0DB"/>
              </a:solidFill>
              <a:latin typeface="Corbel" panose="020B0503020204020204" pitchFamily="34" charset="0"/>
            </a:endParaRPr>
          </a:p>
        </p:txBody>
      </p:sp>
      <p:sp>
        <p:nvSpPr>
          <p:cNvPr id="3" name="TextBox 2"/>
          <p:cNvSpPr txBox="1"/>
          <p:nvPr/>
        </p:nvSpPr>
        <p:spPr>
          <a:xfrm>
            <a:off x="762000" y="1295400"/>
            <a:ext cx="6934200"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Allude back to the heart.</a:t>
            </a:r>
          </a:p>
          <a:p>
            <a:pPr marL="285750" indent="-285750">
              <a:buFont typeface="Arial" panose="020B0604020202020204" pitchFamily="34" charset="0"/>
              <a:buChar char="•"/>
            </a:pPr>
            <a:r>
              <a:rPr lang="en-US" sz="2000" dirty="0" smtClean="0"/>
              <a:t>Identify root causes of the problem</a:t>
            </a:r>
          </a:p>
          <a:p>
            <a:pPr marL="285750" indent="-285750">
              <a:buFont typeface="Arial" panose="020B0604020202020204" pitchFamily="34" charset="0"/>
              <a:buChar char="•"/>
            </a:pPr>
            <a:r>
              <a:rPr lang="en-US" sz="2000" dirty="0" smtClean="0"/>
              <a:t>Invite audience to make a choice or take action.</a:t>
            </a:r>
          </a:p>
        </p:txBody>
      </p:sp>
      <p:pic>
        <p:nvPicPr>
          <p:cNvPr id="4" name="Picture 3" descr="2012-09-11-calendowzipcod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3276600"/>
            <a:ext cx="4650335" cy="1752600"/>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200400"/>
            <a:ext cx="3263942" cy="1837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066800" y="5257800"/>
            <a:ext cx="4193135" cy="646331"/>
          </a:xfrm>
          <a:prstGeom prst="rect">
            <a:avLst/>
          </a:prstGeom>
          <a:noFill/>
        </p:spPr>
        <p:txBody>
          <a:bodyPr wrap="square" rtlCol="0">
            <a:spAutoFit/>
          </a:bodyPr>
          <a:lstStyle/>
          <a:p>
            <a:r>
              <a:rPr lang="en-US" b="1" dirty="0" smtClean="0"/>
              <a:t>Ad Source:</a:t>
            </a:r>
          </a:p>
          <a:p>
            <a:r>
              <a:rPr lang="en-US" dirty="0" smtClean="0"/>
              <a:t>The California Endowment</a:t>
            </a:r>
            <a:endParaRPr lang="en-US"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3956321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4294967295"/>
          </p:nvPr>
        </p:nvSpPr>
        <p:spPr>
          <a:xfrm>
            <a:off x="457200" y="457200"/>
            <a:ext cx="8077200" cy="5524500"/>
          </a:xfrm>
        </p:spPr>
        <p:txBody>
          <a:bodyPr>
            <a:normAutofit fontScale="47500" lnSpcReduction="20000"/>
          </a:bodyPr>
          <a:lstStyle/>
          <a:p>
            <a:pPr marL="114300" indent="0">
              <a:lnSpc>
                <a:spcPct val="80000"/>
              </a:lnSpc>
              <a:buClr>
                <a:srgbClr val="C89F5D"/>
              </a:buClr>
              <a:buFont typeface="Arial" charset="0"/>
              <a:buNone/>
            </a:pPr>
            <a:r>
              <a:rPr lang="en-US" altLang="en-US" sz="4700" b="1" dirty="0">
                <a:solidFill>
                  <a:srgbClr val="28B0DB"/>
                </a:solidFill>
                <a:ea typeface="ＭＳ Ｐゴシック" charset="-128"/>
              </a:rPr>
              <a:t>It’s more than just talk – ACT </a:t>
            </a:r>
          </a:p>
          <a:p>
            <a:pPr marL="114300" indent="0">
              <a:lnSpc>
                <a:spcPct val="80000"/>
              </a:lnSpc>
              <a:buClr>
                <a:srgbClr val="C89F5D"/>
              </a:buClr>
              <a:buFont typeface="Arial" charset="0"/>
              <a:buNone/>
            </a:pPr>
            <a:endParaRPr lang="en-US" altLang="en-US" sz="4400" b="1" dirty="0">
              <a:solidFill>
                <a:srgbClr val="28B0DB"/>
              </a:solidFill>
            </a:endParaRPr>
          </a:p>
          <a:p>
            <a:pPr marL="114300" indent="0">
              <a:lnSpc>
                <a:spcPct val="80000"/>
              </a:lnSpc>
              <a:spcBef>
                <a:spcPts val="0"/>
              </a:spcBef>
              <a:spcAft>
                <a:spcPts val="0"/>
              </a:spcAft>
              <a:buClr>
                <a:srgbClr val="C89F5D"/>
              </a:buClr>
              <a:buFont typeface="Arial" charset="0"/>
              <a:buNone/>
            </a:pPr>
            <a:r>
              <a:rPr lang="en-US" altLang="en-US" sz="4400" b="1" dirty="0" smtClean="0">
                <a:latin typeface="Calibri" charset="0"/>
                <a:ea typeface="Calibri" charset="0"/>
                <a:cs typeface="Calibri" charset="0"/>
              </a:rPr>
              <a:t>Affirm</a:t>
            </a:r>
          </a:p>
          <a:p>
            <a:r>
              <a:rPr lang="en-US" sz="3300" dirty="0"/>
              <a:t>What will it take for our children to achieve their dreams?</a:t>
            </a:r>
          </a:p>
          <a:p>
            <a:r>
              <a:rPr lang="en-US" sz="3300" dirty="0"/>
              <a:t>A high quality, public education unlocks the potential of all of our children to learn about themselves and the world—using math, words, arts, </a:t>
            </a:r>
            <a:r>
              <a:rPr lang="en-US" sz="3300" dirty="0" smtClean="0"/>
              <a:t>sports, and more.</a:t>
            </a:r>
            <a:endParaRPr lang="en-US" sz="3300" dirty="0"/>
          </a:p>
          <a:p>
            <a:pPr marL="114300" indent="0">
              <a:lnSpc>
                <a:spcPct val="80000"/>
              </a:lnSpc>
              <a:spcBef>
                <a:spcPts val="0"/>
              </a:spcBef>
              <a:spcAft>
                <a:spcPts val="0"/>
              </a:spcAft>
              <a:buClr>
                <a:srgbClr val="C89F5D"/>
              </a:buClr>
              <a:buNone/>
            </a:pPr>
            <a:endParaRPr lang="en-US" altLang="en-US" sz="3600" b="1" dirty="0">
              <a:latin typeface="Calibri" charset="0"/>
              <a:ea typeface="Calibri" charset="0"/>
              <a:cs typeface="Calibri" charset="0"/>
            </a:endParaRPr>
          </a:p>
          <a:p>
            <a:pPr marL="114300" indent="0">
              <a:lnSpc>
                <a:spcPct val="80000"/>
              </a:lnSpc>
              <a:spcBef>
                <a:spcPts val="0"/>
              </a:spcBef>
              <a:spcAft>
                <a:spcPts val="0"/>
              </a:spcAft>
              <a:buClr>
                <a:srgbClr val="C89F5D"/>
              </a:buClr>
              <a:buNone/>
            </a:pPr>
            <a:r>
              <a:rPr lang="en-US" altLang="en-US" sz="4400" b="1" dirty="0">
                <a:latin typeface="Calibri" charset="0"/>
                <a:ea typeface="Calibri" charset="0"/>
                <a:cs typeface="Calibri" charset="0"/>
              </a:rPr>
              <a:t>Counter</a:t>
            </a:r>
          </a:p>
          <a:p>
            <a:r>
              <a:rPr lang="en-US" sz="3300" dirty="0" smtClean="0"/>
              <a:t>Currently</a:t>
            </a:r>
            <a:r>
              <a:rPr lang="en-US" sz="3300" dirty="0"/>
              <a:t>, only about 50% of Black, Latino, and Native American students graduate from high school by the age of 18. There are many reasons for this. One is that harsh, punitive school discipline based on subjective infractions drive students of color into the criminal justice system.  </a:t>
            </a:r>
          </a:p>
          <a:p>
            <a:r>
              <a:rPr lang="en-US" sz="3300" dirty="0" smtClean="0"/>
              <a:t>This </a:t>
            </a:r>
            <a:r>
              <a:rPr lang="en-US" sz="3300" dirty="0"/>
              <a:t>is called the school-to-prison pipeline. Instead of investing more resources to help students succeed, this system drives students out of </a:t>
            </a:r>
            <a:r>
              <a:rPr lang="en-US" sz="3300" dirty="0" smtClean="0"/>
              <a:t>schools and into prisons. </a:t>
            </a:r>
            <a:endParaRPr lang="en-US" sz="3300" dirty="0"/>
          </a:p>
          <a:p>
            <a:pPr marL="114300" indent="0">
              <a:lnSpc>
                <a:spcPct val="80000"/>
              </a:lnSpc>
              <a:spcBef>
                <a:spcPts val="0"/>
              </a:spcBef>
              <a:spcAft>
                <a:spcPts val="0"/>
              </a:spcAft>
              <a:buClr>
                <a:srgbClr val="C89F5D"/>
              </a:buClr>
              <a:buNone/>
            </a:pPr>
            <a:endParaRPr lang="en-US" altLang="en-US" sz="3600" b="1" dirty="0">
              <a:latin typeface="Calibri" charset="0"/>
              <a:ea typeface="Calibri" charset="0"/>
              <a:cs typeface="Calibri" charset="0"/>
            </a:endParaRPr>
          </a:p>
          <a:p>
            <a:pPr marL="114300" indent="0">
              <a:lnSpc>
                <a:spcPct val="80000"/>
              </a:lnSpc>
              <a:spcBef>
                <a:spcPts val="0"/>
              </a:spcBef>
              <a:spcAft>
                <a:spcPts val="0"/>
              </a:spcAft>
              <a:buClr>
                <a:srgbClr val="C89F5D"/>
              </a:buClr>
              <a:buNone/>
            </a:pPr>
            <a:r>
              <a:rPr lang="en-US" altLang="en-US" sz="4400" b="1" dirty="0">
                <a:latin typeface="Calibri" charset="0"/>
                <a:ea typeface="Calibri" charset="0"/>
                <a:cs typeface="Calibri" charset="0"/>
              </a:rPr>
              <a:t>Transform</a:t>
            </a:r>
          </a:p>
          <a:p>
            <a:r>
              <a:rPr lang="en-US" sz="3300" dirty="0" smtClean="0"/>
              <a:t>Schools should instill </a:t>
            </a:r>
            <a:r>
              <a:rPr lang="en-US" sz="3300" dirty="0"/>
              <a:t>hope and curiosity about the </a:t>
            </a:r>
            <a:r>
              <a:rPr lang="en-US" sz="3300" dirty="0" smtClean="0"/>
              <a:t>world. </a:t>
            </a:r>
            <a:r>
              <a:rPr lang="en-US" sz="3300" dirty="0"/>
              <a:t>Alternative </a:t>
            </a:r>
            <a:r>
              <a:rPr lang="en-US" sz="3300" dirty="0" smtClean="0"/>
              <a:t>methods of discipline, </a:t>
            </a:r>
            <a:r>
              <a:rPr lang="en-US" sz="3300" dirty="0"/>
              <a:t>such as meditation, art, and </a:t>
            </a:r>
            <a:r>
              <a:rPr lang="en-US" sz="3300" dirty="0" smtClean="0"/>
              <a:t>mediation, </a:t>
            </a:r>
            <a:r>
              <a:rPr lang="en-US" sz="3300" dirty="0"/>
              <a:t>have proven to be far more effective in supporting and encouraging all of our students to succeed. </a:t>
            </a:r>
            <a:endParaRPr lang="en-US" sz="3300" dirty="0" smtClean="0"/>
          </a:p>
          <a:p>
            <a:r>
              <a:rPr lang="en-US" sz="3300" dirty="0" smtClean="0"/>
              <a:t>Our </a:t>
            </a:r>
            <a:r>
              <a:rPr lang="en-US" sz="3300" dirty="0"/>
              <a:t>schools can be havens where all our children can unlock their full potential</a:t>
            </a:r>
            <a:r>
              <a:rPr lang="en-US" sz="3300" dirty="0" smtClean="0"/>
              <a:t>. </a:t>
            </a:r>
            <a:r>
              <a:rPr lang="en-US" sz="3300" dirty="0"/>
              <a:t>Join us </a:t>
            </a:r>
            <a:r>
              <a:rPr lang="en-US" sz="3300" dirty="0" smtClean="0"/>
              <a:t>to make </a:t>
            </a:r>
            <a:r>
              <a:rPr lang="en-US" sz="3300" dirty="0"/>
              <a:t>this a reality for our kids and families, in every town and city across the state.</a:t>
            </a:r>
          </a:p>
          <a:p>
            <a:pPr lvl="3">
              <a:lnSpc>
                <a:spcPct val="80000"/>
              </a:lnSpc>
              <a:buClr>
                <a:srgbClr val="C89F5D"/>
              </a:buClr>
              <a:buFont typeface="Wingdings" charset="2"/>
              <a:buChar char="ü"/>
            </a:pPr>
            <a:endParaRPr lang="en-US" altLang="en-US" sz="2000" dirty="0">
              <a:latin typeface="Calibri" charset="0"/>
              <a:ea typeface="Calibri" charset="0"/>
              <a:cs typeface="Calibri" charset="0"/>
            </a:endParaRPr>
          </a:p>
          <a:p>
            <a:pPr marL="114300" indent="0">
              <a:lnSpc>
                <a:spcPct val="80000"/>
              </a:lnSpc>
              <a:buClr>
                <a:srgbClr val="C89F5D"/>
              </a:buClr>
              <a:buFont typeface="Wingdings" charset="2"/>
              <a:buChar char="ü"/>
            </a:pPr>
            <a:endParaRPr lang="en-US" altLang="en-US" sz="2500" dirty="0">
              <a:ea typeface="ＭＳ Ｐゴシック" charset="-128"/>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2001427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96711" y="354014"/>
            <a:ext cx="8458200" cy="788987"/>
          </a:xfrm>
        </p:spPr>
        <p:txBody>
          <a:bodyPr/>
          <a:lstStyle/>
          <a:p>
            <a:pPr algn="l"/>
            <a:r>
              <a:rPr lang="en-US" sz="4000" b="1" dirty="0">
                <a:solidFill>
                  <a:srgbClr val="43CBE9"/>
                </a:solidFill>
                <a:latin typeface="Corbel" pitchFamily="34" charset="0"/>
              </a:rPr>
              <a:t>Communicating about race</a:t>
            </a:r>
            <a:br>
              <a:rPr lang="en-US" sz="4000" b="1" dirty="0">
                <a:solidFill>
                  <a:srgbClr val="43CBE9"/>
                </a:solidFill>
                <a:latin typeface="Corbel" pitchFamily="34" charset="0"/>
              </a:rPr>
            </a:br>
            <a:r>
              <a:rPr lang="en-US" sz="2800" b="1" dirty="0">
                <a:latin typeface="Corbel" pitchFamily="34" charset="0"/>
              </a:rPr>
              <a:t>Internally</a:t>
            </a:r>
            <a:endParaRPr lang="en-US" sz="2800" dirty="0">
              <a:latin typeface="Corbel" pitchFamily="34" charset="0"/>
            </a:endParaRPr>
          </a:p>
        </p:txBody>
      </p:sp>
      <p:graphicFrame>
        <p:nvGraphicFramePr>
          <p:cNvPr id="2" name="Diagram 1"/>
          <p:cNvGraphicFramePr/>
          <p:nvPr>
            <p:extLst>
              <p:ext uri="{D42A27DB-BD31-4B8C-83A1-F6EECF244321}">
                <p14:modId xmlns:p14="http://schemas.microsoft.com/office/powerpoint/2010/main" val="3667691942"/>
              </p:ext>
            </p:extLst>
          </p:nvPr>
        </p:nvGraphicFramePr>
        <p:xfrm>
          <a:off x="496711" y="1828800"/>
          <a:ext cx="8113889"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82898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40247756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7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ctrTitle"/>
          </p:nvPr>
        </p:nvSpPr>
        <p:spPr>
          <a:xfrm>
            <a:off x="0" y="152400"/>
            <a:ext cx="9144000" cy="5818188"/>
          </a:xfrm>
        </p:spPr>
        <p:txBody>
          <a:bodyPr/>
          <a:lstStyle/>
          <a:p>
            <a:pPr algn="ctr" eaLnBrk="1" hangingPunct="1"/>
            <a:r>
              <a:rPr lang="en-US" altLang="en-US" sz="4000" dirty="0">
                <a:solidFill>
                  <a:schemeClr val="bg1"/>
                </a:solidFill>
                <a:latin typeface="j.d." pitchFamily="2" charset="0"/>
                <a:ea typeface="ＭＳ Ｐゴシック" pitchFamily="34" charset="-128"/>
              </a:rPr>
              <a:t/>
            </a:r>
            <a:br>
              <a:rPr lang="en-US" altLang="en-US" sz="4000" dirty="0">
                <a:solidFill>
                  <a:schemeClr val="bg1"/>
                </a:solidFill>
                <a:latin typeface="j.d." pitchFamily="2" charset="0"/>
                <a:ea typeface="ＭＳ Ｐゴシック" pitchFamily="34" charset="-128"/>
              </a:rPr>
            </a:br>
            <a:r>
              <a:rPr lang="en-US" altLang="en-US" sz="4000" dirty="0">
                <a:solidFill>
                  <a:schemeClr val="bg1"/>
                </a:solidFill>
                <a:latin typeface="j.d." pitchFamily="2" charset="0"/>
                <a:ea typeface="ＭＳ Ｐゴシック" pitchFamily="34" charset="-128"/>
              </a:rPr>
              <a:t/>
            </a:r>
            <a:br>
              <a:rPr lang="en-US" altLang="en-US" sz="4000" dirty="0">
                <a:solidFill>
                  <a:schemeClr val="bg1"/>
                </a:solidFill>
                <a:latin typeface="j.d." pitchFamily="2" charset="0"/>
                <a:ea typeface="ＭＳ Ｐゴシック" pitchFamily="34" charset="-128"/>
              </a:rPr>
            </a:br>
            <a:r>
              <a:rPr lang="en-US" altLang="en-US" sz="4000" dirty="0">
                <a:solidFill>
                  <a:schemeClr val="bg1"/>
                </a:solidFill>
                <a:latin typeface="j.d." pitchFamily="2" charset="0"/>
                <a:ea typeface="ＭＳ Ｐゴシック" pitchFamily="34" charset="-128"/>
              </a:rPr>
              <a:t/>
            </a:r>
            <a:br>
              <a:rPr lang="en-US" altLang="en-US" sz="4000" dirty="0">
                <a:solidFill>
                  <a:schemeClr val="bg1"/>
                </a:solidFill>
                <a:latin typeface="j.d." pitchFamily="2" charset="0"/>
                <a:ea typeface="ＭＳ Ｐゴシック" pitchFamily="34" charset="-128"/>
              </a:rPr>
            </a:br>
            <a:r>
              <a:rPr lang="en-US" altLang="en-US" sz="4000" dirty="0">
                <a:solidFill>
                  <a:schemeClr val="bg1"/>
                </a:solidFill>
                <a:latin typeface="j.d." pitchFamily="2" charset="0"/>
                <a:ea typeface="ＭＳ Ｐゴシック" pitchFamily="34" charset="-128"/>
              </a:rPr>
              <a:t/>
            </a:r>
            <a:br>
              <a:rPr lang="en-US" altLang="en-US" sz="4000" dirty="0">
                <a:solidFill>
                  <a:schemeClr val="bg1"/>
                </a:solidFill>
                <a:latin typeface="j.d." pitchFamily="2" charset="0"/>
                <a:ea typeface="ＭＳ Ｐゴシック" pitchFamily="34" charset="-128"/>
              </a:rPr>
            </a:br>
            <a:r>
              <a:rPr lang="en-US" altLang="en-US" sz="4400" b="1" dirty="0" smtClean="0">
                <a:solidFill>
                  <a:srgbClr val="FFFFFF"/>
                </a:solidFill>
                <a:latin typeface="Corbel" panose="020B0503020204020204" pitchFamily="34" charset="0"/>
                <a:ea typeface="ＭＳ Ｐゴシック" pitchFamily="34" charset="-128"/>
              </a:rPr>
              <a:t>Scenarios</a:t>
            </a:r>
            <a:endParaRPr lang="en-US" altLang="en-US" sz="4400" b="1" dirty="0">
              <a:solidFill>
                <a:schemeClr val="bg1"/>
              </a:solidFill>
              <a:latin typeface="Corbel" panose="020B0503020204020204" pitchFamily="34" charset="0"/>
              <a:ea typeface="ＭＳ Ｐゴシック" pitchFamily="34" charset="-128"/>
            </a:endParaRPr>
          </a:p>
        </p:txBody>
      </p:sp>
      <p:pic>
        <p:nvPicPr>
          <p:cNvPr id="512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70588"/>
            <a:ext cx="91440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109536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7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ctrTitle"/>
          </p:nvPr>
        </p:nvSpPr>
        <p:spPr>
          <a:xfrm>
            <a:off x="0" y="152400"/>
            <a:ext cx="9144000" cy="5818188"/>
          </a:xfrm>
        </p:spPr>
        <p:txBody>
          <a:bodyPr/>
          <a:lstStyle/>
          <a:p>
            <a:pPr algn="ctr" eaLnBrk="1" hangingPunct="1"/>
            <a:r>
              <a:rPr lang="en-US" altLang="en-US" sz="4000" dirty="0">
                <a:solidFill>
                  <a:schemeClr val="bg1"/>
                </a:solidFill>
                <a:latin typeface="j.d." pitchFamily="2" charset="0"/>
                <a:ea typeface="ＭＳ Ｐゴシック" pitchFamily="34" charset="-128"/>
              </a:rPr>
              <a:t/>
            </a:r>
            <a:br>
              <a:rPr lang="en-US" altLang="en-US" sz="4000" dirty="0">
                <a:solidFill>
                  <a:schemeClr val="bg1"/>
                </a:solidFill>
                <a:latin typeface="j.d." pitchFamily="2" charset="0"/>
                <a:ea typeface="ＭＳ Ｐゴシック" pitchFamily="34" charset="-128"/>
              </a:rPr>
            </a:br>
            <a:r>
              <a:rPr lang="en-US" altLang="en-US" sz="4000" dirty="0">
                <a:solidFill>
                  <a:schemeClr val="bg1"/>
                </a:solidFill>
                <a:latin typeface="j.d." pitchFamily="2" charset="0"/>
                <a:ea typeface="ＭＳ Ｐゴシック" pitchFamily="34" charset="-128"/>
              </a:rPr>
              <a:t/>
            </a:r>
            <a:br>
              <a:rPr lang="en-US" altLang="en-US" sz="4000" dirty="0">
                <a:solidFill>
                  <a:schemeClr val="bg1"/>
                </a:solidFill>
                <a:latin typeface="j.d." pitchFamily="2" charset="0"/>
                <a:ea typeface="ＭＳ Ｐゴシック" pitchFamily="34" charset="-128"/>
              </a:rPr>
            </a:br>
            <a:r>
              <a:rPr lang="en-US" altLang="en-US" sz="4000" dirty="0">
                <a:solidFill>
                  <a:schemeClr val="bg1"/>
                </a:solidFill>
                <a:latin typeface="j.d." pitchFamily="2" charset="0"/>
                <a:ea typeface="ＭＳ Ｐゴシック" pitchFamily="34" charset="-128"/>
              </a:rPr>
              <a:t/>
            </a:r>
            <a:br>
              <a:rPr lang="en-US" altLang="en-US" sz="4000" dirty="0">
                <a:solidFill>
                  <a:schemeClr val="bg1"/>
                </a:solidFill>
                <a:latin typeface="j.d." pitchFamily="2" charset="0"/>
                <a:ea typeface="ＭＳ Ｐゴシック" pitchFamily="34" charset="-128"/>
              </a:rPr>
            </a:br>
            <a:r>
              <a:rPr lang="en-US" altLang="en-US" sz="4000" dirty="0">
                <a:solidFill>
                  <a:schemeClr val="bg1"/>
                </a:solidFill>
                <a:latin typeface="j.d." pitchFamily="2" charset="0"/>
                <a:ea typeface="ＭＳ Ｐゴシック" pitchFamily="34" charset="-128"/>
              </a:rPr>
              <a:t/>
            </a:r>
            <a:br>
              <a:rPr lang="en-US" altLang="en-US" sz="4000" dirty="0">
                <a:solidFill>
                  <a:schemeClr val="bg1"/>
                </a:solidFill>
                <a:latin typeface="j.d." pitchFamily="2" charset="0"/>
                <a:ea typeface="ＭＳ Ｐゴシック" pitchFamily="34" charset="-128"/>
              </a:rPr>
            </a:br>
            <a:r>
              <a:rPr lang="en-US" altLang="en-US" sz="4400" b="1" dirty="0" smtClean="0">
                <a:solidFill>
                  <a:srgbClr val="FFFFFF"/>
                </a:solidFill>
                <a:latin typeface="Corbel" panose="020B0503020204020204" pitchFamily="34" charset="0"/>
                <a:ea typeface="ＭＳ Ｐゴシック" pitchFamily="34" charset="-128"/>
              </a:rPr>
              <a:t>Share your messages</a:t>
            </a:r>
            <a:endParaRPr lang="en-US" altLang="en-US" sz="4400" b="1" dirty="0">
              <a:solidFill>
                <a:schemeClr val="bg1"/>
              </a:solidFill>
              <a:latin typeface="Corbel" panose="020B0503020204020204" pitchFamily="34" charset="0"/>
              <a:ea typeface="ＭＳ Ｐゴシック" pitchFamily="34" charset="-128"/>
            </a:endParaRPr>
          </a:p>
        </p:txBody>
      </p:sp>
      <p:pic>
        <p:nvPicPr>
          <p:cNvPr id="512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70588"/>
            <a:ext cx="91440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10812858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81000" y="228600"/>
            <a:ext cx="8382000" cy="1139825"/>
          </a:xfrm>
          <a:prstGeom prst="rect">
            <a:avLst/>
          </a:prstGeom>
        </p:spPr>
        <p:txBody>
          <a:bodyPr/>
          <a:lstStyle/>
          <a:p>
            <a:pPr eaLnBrk="0" hangingPunct="0">
              <a:defRPr/>
            </a:pPr>
            <a:r>
              <a:rPr lang="en-US" sz="4400" b="1" dirty="0" smtClean="0">
                <a:solidFill>
                  <a:srgbClr val="00ADC6"/>
                </a:solidFill>
                <a:latin typeface="+mj-lt"/>
              </a:rPr>
              <a:t>This Morning’s Goals:</a:t>
            </a:r>
            <a:endParaRPr lang="en-US" sz="4400" kern="0" dirty="0">
              <a:solidFill>
                <a:srgbClr val="00ADC6"/>
              </a:solidFill>
              <a:latin typeface="+mj-lt"/>
              <a:ea typeface="+mj-ea"/>
              <a:cs typeface="+mj-cs"/>
            </a:endParaRPr>
          </a:p>
        </p:txBody>
      </p:sp>
      <p:pic>
        <p:nvPicPr>
          <p:cNvPr id="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2898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a:spLocks noGrp="1"/>
          </p:cNvSpPr>
          <p:nvPr>
            <p:ph idx="1"/>
          </p:nvPr>
        </p:nvSpPr>
        <p:spPr>
          <a:xfrm>
            <a:off x="457200" y="1298258"/>
            <a:ext cx="8229600" cy="4530725"/>
          </a:xfrm>
        </p:spPr>
        <p:txBody>
          <a:bodyPr/>
          <a:lstStyle/>
          <a:p>
            <a:pPr lvl="0"/>
            <a:r>
              <a:rPr lang="en-US" sz="2800" dirty="0" smtClean="0"/>
              <a:t>Learn/review </a:t>
            </a:r>
            <a:r>
              <a:rPr lang="en-US" sz="2800" dirty="0"/>
              <a:t>key concepts on communicating about race </a:t>
            </a:r>
            <a:r>
              <a:rPr lang="en-US" sz="2800" dirty="0" smtClean="0"/>
              <a:t>effectively to different audiences.</a:t>
            </a:r>
            <a:endParaRPr lang="en-US" sz="2800" dirty="0"/>
          </a:p>
          <a:p>
            <a:pPr lvl="0"/>
            <a:r>
              <a:rPr lang="en-US" sz="2800" dirty="0" smtClean="0"/>
              <a:t>Become more comfortable applying the ACT tool to common scenarios.</a:t>
            </a:r>
            <a:endParaRPr lang="en-US" sz="18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940750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0941" y="1646238"/>
            <a:ext cx="8291825" cy="4525963"/>
          </a:xfrm>
        </p:spPr>
        <p:txBody>
          <a:bodyPr/>
          <a:lstStyle/>
          <a:p>
            <a:pPr marL="0" indent="0">
              <a:buNone/>
            </a:pPr>
            <a:r>
              <a:rPr lang="en-US" i="1" dirty="0" smtClean="0">
                <a:latin typeface="Avenir Book" charset="0"/>
                <a:ea typeface="Avenir Book" charset="0"/>
                <a:cs typeface="Avenir Book" charset="0"/>
              </a:rPr>
              <a:t>The </a:t>
            </a:r>
            <a:r>
              <a:rPr lang="en-US" i="1" dirty="0">
                <a:latin typeface="Avenir Book" charset="0"/>
                <a:ea typeface="Avenir Book" charset="0"/>
                <a:cs typeface="Avenir Book" charset="0"/>
              </a:rPr>
              <a:t>time is always right to do what is right</a:t>
            </a:r>
            <a:r>
              <a:rPr lang="en-US" i="1" dirty="0" smtClean="0">
                <a:latin typeface="Avenir Book" charset="0"/>
                <a:ea typeface="Avenir Book" charset="0"/>
                <a:cs typeface="Avenir Book" charset="0"/>
              </a:rPr>
              <a:t>.</a:t>
            </a:r>
          </a:p>
          <a:p>
            <a:pPr marL="0" indent="0">
              <a:buNone/>
            </a:pPr>
            <a:endParaRPr lang="en-US" i="1" dirty="0">
              <a:latin typeface="Avenir Book" charset="0"/>
              <a:ea typeface="Avenir Book" charset="0"/>
              <a:cs typeface="Avenir Book" charset="0"/>
            </a:endParaRPr>
          </a:p>
          <a:p>
            <a:pPr marL="0" indent="0">
              <a:buNone/>
            </a:pPr>
            <a:r>
              <a:rPr lang="en-US" i="1" dirty="0" smtClean="0">
                <a:latin typeface="Avenir Book" charset="0"/>
                <a:ea typeface="Avenir Book" charset="0"/>
                <a:cs typeface="Avenir Book" charset="0"/>
              </a:rPr>
              <a:t>Faith </a:t>
            </a:r>
            <a:r>
              <a:rPr lang="en-US" i="1" dirty="0">
                <a:latin typeface="Avenir Book" charset="0"/>
                <a:ea typeface="Avenir Book" charset="0"/>
                <a:cs typeface="Avenir Book" charset="0"/>
              </a:rPr>
              <a:t>is taking the first step even when you don't see the whole staircase</a:t>
            </a:r>
            <a:r>
              <a:rPr lang="en-US" i="1" dirty="0" smtClean="0">
                <a:latin typeface="Avenir Book" charset="0"/>
                <a:ea typeface="Avenir Book" charset="0"/>
                <a:cs typeface="Avenir Book" charset="0"/>
              </a:rPr>
              <a:t>.</a:t>
            </a:r>
            <a:endParaRPr lang="en-US" dirty="0" smtClean="0"/>
          </a:p>
          <a:p>
            <a:pPr marL="0" indent="0">
              <a:buNone/>
            </a:pPr>
            <a:endParaRPr lang="en-US" dirty="0"/>
          </a:p>
          <a:p>
            <a:pPr marL="0" indent="0" algn="r">
              <a:buNone/>
            </a:pPr>
            <a:r>
              <a:rPr lang="en-US" sz="2800" b="1" dirty="0">
                <a:solidFill>
                  <a:srgbClr val="28B0DB"/>
                </a:solidFill>
                <a:latin typeface="Avenir Book" charset="0"/>
                <a:ea typeface="Avenir Book" charset="0"/>
                <a:cs typeface="Avenir Book" charset="0"/>
              </a:rPr>
              <a:t>― Martin Luther King, Jr.</a:t>
            </a:r>
          </a:p>
          <a:p>
            <a:pPr marL="0" indent="0">
              <a:buNone/>
            </a:pPr>
            <a:endParaRPr lang="en-US" dirty="0"/>
          </a:p>
        </p:txBody>
      </p:sp>
      <p:pic>
        <p:nvPicPr>
          <p:cNvPr id="4"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34064"/>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19801684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3406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4"/>
          <p:cNvSpPr txBox="1">
            <a:spLocks/>
          </p:cNvSpPr>
          <p:nvPr/>
        </p:nvSpPr>
        <p:spPr bwMode="auto">
          <a:xfrm>
            <a:off x="0" y="3048000"/>
            <a:ext cx="9144000" cy="313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2"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500"/>
              </a:spcBef>
              <a:buNone/>
            </a:pPr>
            <a:r>
              <a:rPr lang="en-US" sz="2000" dirty="0">
                <a:solidFill>
                  <a:srgbClr val="969696"/>
                </a:solidFill>
                <a:latin typeface="j.d." panose="00000400000000000000" pitchFamily="2" charset="0"/>
              </a:rPr>
              <a:t>Stay Connected:</a:t>
            </a:r>
          </a:p>
          <a:p>
            <a:pPr marL="0" indent="0" algn="ctr">
              <a:spcBef>
                <a:spcPts val="500"/>
              </a:spcBef>
              <a:buNone/>
            </a:pPr>
            <a:endParaRPr lang="en-US" sz="2000" b="1" dirty="0">
              <a:solidFill>
                <a:srgbClr val="969696"/>
              </a:solidFill>
              <a:latin typeface="j.d." panose="00000400000000000000" pitchFamily="2" charset="0"/>
            </a:endParaRPr>
          </a:p>
          <a:p>
            <a:pPr marL="0" indent="0" algn="ctr">
              <a:spcBef>
                <a:spcPts val="500"/>
              </a:spcBef>
              <a:buNone/>
            </a:pPr>
            <a:r>
              <a:rPr lang="en-US" sz="1600" b="1" dirty="0" smtClean="0">
                <a:solidFill>
                  <a:srgbClr val="00ADC6"/>
                </a:solidFill>
              </a:rPr>
              <a:t>centerforsocialinclusion</a:t>
            </a:r>
            <a:r>
              <a:rPr lang="en-US" sz="1600" dirty="0" smtClean="0">
                <a:solidFill>
                  <a:srgbClr val="00ADC6"/>
                </a:solidFill>
              </a:rPr>
              <a:t>.org</a:t>
            </a:r>
          </a:p>
          <a:p>
            <a:pPr marL="0" indent="0" algn="ctr">
              <a:spcBef>
                <a:spcPts val="500"/>
              </a:spcBef>
              <a:buNone/>
            </a:pPr>
            <a:r>
              <a:rPr lang="en-US" sz="1600" b="1" dirty="0" err="1" smtClean="0">
                <a:solidFill>
                  <a:srgbClr val="00ADC6"/>
                </a:solidFill>
              </a:rPr>
              <a:t>Raceforward.</a:t>
            </a:r>
            <a:r>
              <a:rPr lang="en-US" sz="1600" dirty="0" err="1" smtClean="0">
                <a:solidFill>
                  <a:srgbClr val="00ADC6"/>
                </a:solidFill>
              </a:rPr>
              <a:t>org</a:t>
            </a:r>
            <a:endParaRPr lang="en-US" sz="1600" dirty="0" smtClean="0">
              <a:solidFill>
                <a:srgbClr val="00ADC6"/>
              </a:solidFill>
            </a:endParaRPr>
          </a:p>
          <a:p>
            <a:pPr marL="0" indent="0" algn="ctr">
              <a:spcBef>
                <a:spcPts val="500"/>
              </a:spcBef>
              <a:buNone/>
            </a:pPr>
            <a:r>
              <a:rPr lang="en-US" sz="1600" b="1" dirty="0" err="1" smtClean="0">
                <a:solidFill>
                  <a:srgbClr val="00ADC6"/>
                </a:solidFill>
              </a:rPr>
              <a:t>Racialequityalliance.</a:t>
            </a:r>
            <a:r>
              <a:rPr lang="en-US" sz="1600" dirty="0" err="1" smtClean="0">
                <a:solidFill>
                  <a:srgbClr val="00ADC6"/>
                </a:solidFill>
              </a:rPr>
              <a:t>org</a:t>
            </a:r>
            <a:endParaRPr lang="en-US" sz="1600" b="1" dirty="0">
              <a:solidFill>
                <a:srgbClr val="00ADC6"/>
              </a:solidFill>
            </a:endParaRPr>
          </a:p>
          <a:p>
            <a:pPr marL="0" indent="0" algn="ctr">
              <a:spcBef>
                <a:spcPts val="500"/>
              </a:spcBef>
              <a:buNone/>
            </a:pPr>
            <a:endParaRPr lang="en-US" sz="1600" i="1" dirty="0">
              <a:solidFill>
                <a:srgbClr val="00ADC6"/>
              </a:solidFill>
            </a:endParaRPr>
          </a:p>
          <a:p>
            <a:pPr marL="0" indent="0" algn="ctr">
              <a:spcBef>
                <a:spcPts val="500"/>
              </a:spcBef>
              <a:buNone/>
            </a:pPr>
            <a:endParaRPr lang="en-US" sz="2000" dirty="0">
              <a:solidFill>
                <a:srgbClr val="969696"/>
              </a:solidFill>
              <a:latin typeface="j.d." panose="00000400000000000000" pitchFamily="2" charset="0"/>
            </a:endParaRPr>
          </a:p>
          <a:p>
            <a:pPr marL="0" indent="0" algn="ctr">
              <a:spcBef>
                <a:spcPts val="500"/>
              </a:spcBef>
              <a:buNone/>
            </a:pPr>
            <a:endParaRPr lang="en-US" sz="2000" dirty="0">
              <a:solidFill>
                <a:srgbClr val="969696"/>
              </a:solidFill>
              <a:latin typeface="j.d." panose="00000400000000000000" pitchFamily="2" charset="0"/>
            </a:endParaRPr>
          </a:p>
          <a:p>
            <a:pPr marL="0" indent="0" algn="ctr">
              <a:spcBef>
                <a:spcPts val="500"/>
              </a:spcBef>
              <a:buNone/>
            </a:pPr>
            <a:endParaRPr lang="en-US" sz="2000" dirty="0">
              <a:solidFill>
                <a:srgbClr val="969696"/>
              </a:solidFill>
              <a:latin typeface="j.d." panose="00000400000000000000" pitchFamily="2" charset="0"/>
            </a:endParaRPr>
          </a:p>
          <a:p>
            <a:pPr marL="0" indent="0" algn="ctr">
              <a:spcBef>
                <a:spcPts val="500"/>
              </a:spcBef>
              <a:buNone/>
            </a:pPr>
            <a:r>
              <a:rPr lang="en-US" sz="2000" dirty="0">
                <a:solidFill>
                  <a:srgbClr val="969696"/>
                </a:solidFill>
                <a:latin typeface="j.d." panose="00000400000000000000" pitchFamily="2" charset="0"/>
              </a:rPr>
              <a:t>Contact us:</a:t>
            </a:r>
          </a:p>
          <a:p>
            <a:pPr marL="0" indent="0" algn="ctr">
              <a:spcBef>
                <a:spcPts val="500"/>
              </a:spcBef>
              <a:buNone/>
            </a:pPr>
            <a:endParaRPr lang="en-US" sz="2000" i="1" dirty="0">
              <a:solidFill>
                <a:srgbClr val="969696"/>
              </a:solidFill>
              <a:latin typeface="j.d." panose="00000400000000000000" pitchFamily="2" charset="0"/>
            </a:endParaRPr>
          </a:p>
          <a:p>
            <a:pPr marL="0" indent="0" algn="ctr">
              <a:spcBef>
                <a:spcPts val="500"/>
              </a:spcBef>
              <a:buNone/>
            </a:pPr>
            <a:r>
              <a:rPr lang="en-US" sz="1600" i="1" dirty="0" smtClean="0">
                <a:solidFill>
                  <a:srgbClr val="00ADC6"/>
                </a:solidFill>
              </a:rPr>
              <a:t>Dennis </a:t>
            </a:r>
            <a:r>
              <a:rPr lang="en-US" sz="1600" i="1" dirty="0">
                <a:solidFill>
                  <a:srgbClr val="00ADC6"/>
                </a:solidFill>
              </a:rPr>
              <a:t>Chin – </a:t>
            </a:r>
            <a:r>
              <a:rPr lang="en-US" sz="1600" i="1" dirty="0" smtClean="0">
                <a:solidFill>
                  <a:srgbClr val="00ADC6"/>
                </a:solidFill>
                <a:hlinkClick r:id="rId4"/>
              </a:rPr>
              <a:t>dchin@thecsi.org</a:t>
            </a:r>
            <a:endParaRPr lang="en-US" sz="1600" i="1" dirty="0" smtClean="0">
              <a:solidFill>
                <a:srgbClr val="00ADC6"/>
              </a:solidFill>
            </a:endParaRPr>
          </a:p>
          <a:p>
            <a:pPr marL="0" indent="0" algn="ctr">
              <a:spcBef>
                <a:spcPts val="500"/>
              </a:spcBef>
              <a:buNone/>
            </a:pPr>
            <a:r>
              <a:rPr lang="en-US" sz="1600" i="1" dirty="0" smtClean="0">
                <a:solidFill>
                  <a:srgbClr val="00ADC6"/>
                </a:solidFill>
              </a:rPr>
              <a:t>Gordon Goodwin – </a:t>
            </a:r>
            <a:r>
              <a:rPr lang="en-US" sz="1600" i="1" dirty="0" smtClean="0">
                <a:solidFill>
                  <a:srgbClr val="00ADC6"/>
                </a:solidFill>
                <a:hlinkClick r:id="rId5"/>
              </a:rPr>
              <a:t>ggoodwin@thecsi.org</a:t>
            </a:r>
            <a:r>
              <a:rPr lang="en-US" sz="1600" i="1" dirty="0" smtClean="0">
                <a:solidFill>
                  <a:srgbClr val="00ADC6"/>
                </a:solidFill>
              </a:rPr>
              <a:t> </a:t>
            </a:r>
          </a:p>
          <a:p>
            <a:pPr marL="0" indent="0" algn="ctr">
              <a:spcBef>
                <a:spcPts val="500"/>
              </a:spcBef>
              <a:buNone/>
            </a:pPr>
            <a:r>
              <a:rPr lang="en-US" sz="1800" dirty="0" smtClean="0">
                <a:solidFill>
                  <a:srgbClr val="00ADC6"/>
                </a:solidFill>
              </a:rPr>
              <a:t>			</a:t>
            </a:r>
            <a:endParaRPr lang="en-US" sz="1800" dirty="0">
              <a:solidFill>
                <a:srgbClr val="00ADC6"/>
              </a:solidFill>
            </a:endParaRPr>
          </a:p>
        </p:txBody>
      </p:sp>
      <p:pic>
        <p:nvPicPr>
          <p:cNvPr id="7" name="Picture 3"/>
          <p:cNvPicPr>
            <a:picLocks noChangeAspect="1"/>
          </p:cNvPicPr>
          <p:nvPr/>
        </p:nvPicPr>
        <p:blipFill>
          <a:blip r:embed="rId6" cstate="print"/>
          <a:srcRect/>
          <a:stretch>
            <a:fillRect/>
          </a:stretch>
        </p:blipFill>
        <p:spPr bwMode="auto">
          <a:xfrm>
            <a:off x="1714500" y="228600"/>
            <a:ext cx="5715000" cy="1982788"/>
          </a:xfrm>
          <a:prstGeom prst="rect">
            <a:avLst/>
          </a:prstGeom>
          <a:noFill/>
          <a:ln w="9525">
            <a:noFill/>
            <a:miter lim="800000"/>
            <a:headEnd/>
            <a:tailEnd/>
          </a:ln>
        </p:spPr>
      </p:pic>
      <p:pic>
        <p:nvPicPr>
          <p:cNvPr id="8" name="Picture 5"/>
          <p:cNvPicPr>
            <a:picLocks noChangeAspect="1"/>
          </p:cNvPicPr>
          <p:nvPr/>
        </p:nvPicPr>
        <p:blipFill>
          <a:blip r:embed="rId7" cstate="print"/>
          <a:srcRect l="6126" t="79797" r="6845" b="10335"/>
          <a:stretch>
            <a:fillRect/>
          </a:stretch>
        </p:blipFill>
        <p:spPr bwMode="auto">
          <a:xfrm>
            <a:off x="1920081" y="2233486"/>
            <a:ext cx="5303837" cy="457200"/>
          </a:xfrm>
          <a:prstGeom prst="rect">
            <a:avLst/>
          </a:prstGeom>
          <a:noFill/>
          <a:ln w="9525">
            <a:noFill/>
            <a:miter lim="800000"/>
            <a:headEnd/>
            <a:tailEnd/>
          </a:ln>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147456343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ctrTitle"/>
          </p:nvPr>
        </p:nvSpPr>
        <p:spPr>
          <a:xfrm>
            <a:off x="-4392" y="2514600"/>
            <a:ext cx="9144000" cy="2514600"/>
          </a:xfrm>
        </p:spPr>
        <p:txBody>
          <a:bodyPr anchor="t"/>
          <a:lstStyle/>
          <a:p>
            <a:pPr eaLnBrk="1" hangingPunct="1"/>
            <a:r>
              <a:rPr lang="en-US" altLang="en-US" b="1" dirty="0">
                <a:solidFill>
                  <a:schemeClr val="bg1"/>
                </a:solidFill>
                <a:ea typeface="Avenir Book" charset="0"/>
                <a:cs typeface="Avenir Book" charset="0"/>
              </a:rPr>
              <a:t>Creating a Learning Environment </a:t>
            </a:r>
            <a:r>
              <a:rPr lang="en-US" altLang="en-US" b="1" dirty="0">
                <a:ea typeface="Avenir Book" charset="0"/>
                <a:cs typeface="Avenir Book" charset="0"/>
              </a:rPr>
              <a:t/>
            </a:r>
            <a:br>
              <a:rPr lang="en-US" altLang="en-US" b="1" dirty="0">
                <a:ea typeface="Avenir Book" charset="0"/>
                <a:cs typeface="Avenir Book" charset="0"/>
              </a:rPr>
            </a:br>
            <a:endParaRPr lang="en-US" altLang="en-US" b="1" dirty="0">
              <a:solidFill>
                <a:schemeClr val="bg1"/>
              </a:solidFill>
              <a:ea typeface="Avenir Book" charset="0"/>
              <a:cs typeface="Avenir Book" charset="0"/>
            </a:endParaRPr>
          </a:p>
        </p:txBody>
      </p:sp>
      <p:pic>
        <p:nvPicPr>
          <p:cNvPr id="512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70588"/>
            <a:ext cx="91440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249164927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5800" y="457201"/>
            <a:ext cx="7924800" cy="646321"/>
          </a:xfrm>
          <a:prstGeom prst="rect">
            <a:avLst/>
          </a:prstGeom>
        </p:spPr>
        <p:txBody>
          <a:bodyPr wrap="square" lIns="91430" tIns="45715" rIns="91430" bIns="45715">
            <a:spAutoFit/>
          </a:bodyPr>
          <a:lstStyle/>
          <a:p>
            <a:r>
              <a:rPr lang="en-US" sz="3600" b="1" dirty="0">
                <a:solidFill>
                  <a:srgbClr val="28B0DB"/>
                </a:solidFill>
                <a:latin typeface="+mj-lt"/>
                <a:ea typeface="Avenir Book" charset="0"/>
                <a:cs typeface="Avenir Book" charset="0"/>
              </a:rPr>
              <a:t>Creating a learning environment:</a:t>
            </a:r>
          </a:p>
        </p:txBody>
      </p:sp>
      <p:sp>
        <p:nvSpPr>
          <p:cNvPr id="2" name="Rectangle 1"/>
          <p:cNvSpPr/>
          <p:nvPr/>
        </p:nvSpPr>
        <p:spPr>
          <a:xfrm>
            <a:off x="685800" y="1371601"/>
            <a:ext cx="7239000" cy="4647416"/>
          </a:xfrm>
          <a:prstGeom prst="rect">
            <a:avLst/>
          </a:prstGeom>
        </p:spPr>
        <p:txBody>
          <a:bodyPr wrap="square" lIns="91430" tIns="45715" rIns="91430" bIns="45715">
            <a:spAutoFit/>
          </a:bodyPr>
          <a:lstStyle/>
          <a:p>
            <a:pPr marL="457149" indent="-457149">
              <a:spcAft>
                <a:spcPts val="1200"/>
              </a:spcAft>
              <a:buFont typeface="Arial" charset="0"/>
              <a:buChar char="•"/>
            </a:pPr>
            <a:r>
              <a:rPr lang="en-US" sz="3200" dirty="0" smtClean="0">
                <a:latin typeface="Calibri" charset="0"/>
                <a:ea typeface="Calibri" charset="0"/>
                <a:cs typeface="Calibri" charset="0"/>
              </a:rPr>
              <a:t>Share the air</a:t>
            </a:r>
            <a:endParaRPr lang="en-US" sz="3200" dirty="0">
              <a:latin typeface="Calibri" charset="0"/>
              <a:ea typeface="Calibri" charset="0"/>
              <a:cs typeface="Calibri" charset="0"/>
            </a:endParaRPr>
          </a:p>
          <a:p>
            <a:pPr marL="457149" indent="-457149">
              <a:spcAft>
                <a:spcPts val="1200"/>
              </a:spcAft>
              <a:buFont typeface="Arial" charset="0"/>
              <a:buChar char="•"/>
            </a:pPr>
            <a:r>
              <a:rPr lang="en-US" sz="3200" dirty="0">
                <a:latin typeface="Calibri" charset="0"/>
                <a:ea typeface="Calibri" charset="0"/>
                <a:cs typeface="Calibri" charset="0"/>
              </a:rPr>
              <a:t>What is said here, stays here; what is learned here, leaves here</a:t>
            </a:r>
          </a:p>
          <a:p>
            <a:pPr marL="457149" indent="-457149">
              <a:spcAft>
                <a:spcPts val="1200"/>
              </a:spcAft>
              <a:buFont typeface="Arial" charset="0"/>
              <a:buChar char="•"/>
            </a:pPr>
            <a:r>
              <a:rPr lang="en-US" sz="3200" dirty="0" smtClean="0">
                <a:latin typeface="Calibri" charset="0"/>
                <a:ea typeface="Calibri" charset="0"/>
                <a:cs typeface="Calibri" charset="0"/>
              </a:rPr>
              <a:t>Offer </a:t>
            </a:r>
            <a:r>
              <a:rPr lang="en-US" sz="3200" dirty="0">
                <a:latin typeface="Calibri" charset="0"/>
                <a:ea typeface="Calibri" charset="0"/>
                <a:cs typeface="Calibri" charset="0"/>
              </a:rPr>
              <a:t>what you can, ask for what you need</a:t>
            </a:r>
          </a:p>
          <a:p>
            <a:pPr marL="457149" indent="-457149">
              <a:spcAft>
                <a:spcPts val="1200"/>
              </a:spcAft>
              <a:buFont typeface="Arial" charset="0"/>
              <a:buChar char="•"/>
            </a:pPr>
            <a:r>
              <a:rPr lang="en-US" sz="3200" dirty="0">
                <a:latin typeface="Calibri" charset="0"/>
                <a:ea typeface="Calibri" charset="0"/>
                <a:cs typeface="Calibri" charset="0"/>
              </a:rPr>
              <a:t>One mic, one diva </a:t>
            </a:r>
          </a:p>
          <a:p>
            <a:r>
              <a:rPr lang="en-US" sz="3200" dirty="0">
                <a:latin typeface="Calibri" charset="0"/>
                <a:ea typeface="Calibri" charset="0"/>
                <a:cs typeface="Calibri" charset="0"/>
              </a:rPr>
              <a:t/>
            </a:r>
            <a:br>
              <a:rPr lang="en-US" sz="3200" dirty="0">
                <a:latin typeface="Calibri" charset="0"/>
                <a:ea typeface="Calibri" charset="0"/>
                <a:cs typeface="Calibri" charset="0"/>
              </a:rPr>
            </a:br>
            <a:endParaRPr lang="en-US" sz="3200" dirty="0">
              <a:latin typeface="Calibri" charset="0"/>
              <a:ea typeface="Calibri" charset="0"/>
              <a:cs typeface="Calibri"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28983"/>
            <a:ext cx="9144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327930133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ctrTitle"/>
          </p:nvPr>
        </p:nvSpPr>
        <p:spPr>
          <a:xfrm>
            <a:off x="0" y="152400"/>
            <a:ext cx="9144000" cy="5791200"/>
          </a:xfrm>
        </p:spPr>
        <p:txBody>
          <a:bodyPr/>
          <a:lstStyle/>
          <a:p>
            <a:pPr eaLnBrk="1" hangingPunct="1"/>
            <a:r>
              <a:rPr lang="en-US" altLang="en-US" b="1" dirty="0" smtClean="0">
                <a:solidFill>
                  <a:schemeClr val="bg1"/>
                </a:solidFill>
                <a:ea typeface="ＭＳ Ｐゴシック" pitchFamily="34" charset="-128"/>
              </a:rPr>
              <a:t>Reflection</a:t>
            </a:r>
            <a:endParaRPr lang="en-US" altLang="en-US" sz="4800" b="1" dirty="0">
              <a:solidFill>
                <a:schemeClr val="bg1"/>
              </a:solidFill>
              <a:ea typeface="ＭＳ Ｐゴシック" pitchFamily="34" charset="-128"/>
            </a:endParaRPr>
          </a:p>
        </p:txBody>
      </p:sp>
      <p:pic>
        <p:nvPicPr>
          <p:cNvPr id="512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70588"/>
            <a:ext cx="91440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000022"/>
            <a:ext cx="6096000" cy="822960"/>
          </a:xfrm>
          <a:prstGeom prst="rect">
            <a:avLst/>
          </a:prstGeom>
        </p:spPr>
      </p:pic>
    </p:spTree>
    <p:extLst>
      <p:ext uri="{BB962C8B-B14F-4D97-AF65-F5344CB8AC3E}">
        <p14:creationId xmlns:p14="http://schemas.microsoft.com/office/powerpoint/2010/main" val="2430655474"/>
      </p:ext>
    </p:extLst>
  </p:cSld>
  <p:clrMapOvr>
    <a:masterClrMapping/>
  </p:clrMapOvr>
  <p:timing>
    <p:tnLst>
      <p:par>
        <p:cTn xmlns:p14="http://schemas.microsoft.com/office/powerpoint/2010/main" id="1" dur="indefinite" restart="never" nodeType="tmRoot"/>
      </p:par>
    </p:tnLst>
  </p:timing>
</p:sld>
</file>

<file path=ppt/theme/_rels/themeOverride1.xml.rels><?xml version="1.0" encoding="UTF-8" standalone="yes"?>
<Relationships xmlns="http://schemas.openxmlformats.org/package/2006/relationships"><Relationship Id="rId1" Type="http://schemas.openxmlformats.org/officeDocument/2006/relationships/image" Target="../media/image40.jpeg"/></Relationships>
</file>

<file path=ppt/theme/theme1.xml><?xml version="1.0" encoding="utf-8"?>
<a:theme xmlns:a="http://schemas.openxmlformats.org/drawingml/2006/main" name="CSI_Presentation_Outline_blue_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xhibit">
      <a:majorFont>
        <a:latin typeface="Corbel"/>
        <a:ea typeface=""/>
        <a:cs typeface=""/>
        <a:font script="Jpan" typeface="メイリオ"/>
      </a:majorFont>
      <a:minorFont>
        <a:latin typeface="Corbel"/>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vert="horz" wrap="square" lIns="91440" tIns="45720" rIns="91440" bIns="45720" numCol="1" anchor="t" anchorCtr="0" compatLnSpc="1">
        <a:prstTxWarp prst="textNoShape">
          <a:avLst/>
        </a:prstTxWarp>
      </a:bodyPr>
      <a:lstStyle>
        <a:defPPr marL="342900" marR="0" indent="-342900" algn="l" defTabSz="457200" rtl="0" eaLnBrk="1" fontAlgn="base" latinLnBrk="0" hangingPunct="1">
          <a:lnSpc>
            <a:spcPct val="100000"/>
          </a:lnSpc>
          <a:spcBef>
            <a:spcPct val="20000"/>
          </a:spcBef>
          <a:spcAft>
            <a:spcPct val="0"/>
          </a:spcAft>
          <a:buClrTx/>
          <a:buSzTx/>
          <a:tabLst/>
          <a:defRPr kumimoji="0" sz="2000" b="0" i="0" u="none" strike="noStrike" kern="1200" cap="none" spc="0" normalizeH="0" baseline="0" noProof="0" dirty="0">
            <a:ln>
              <a:noFill/>
            </a:ln>
            <a:solidFill>
              <a:schemeClr val="tx1"/>
            </a:solidFill>
            <a:effectLst/>
            <a:uLnTx/>
            <a:uFillTx/>
            <a:latin typeface="+mn-lt"/>
            <a:ea typeface="ＭＳ Ｐゴシック" charset="-128"/>
            <a:cs typeface="+mn-cs"/>
          </a:defRPr>
        </a:defPPr>
      </a:lstStyle>
    </a:txDef>
  </a:objectDefaults>
  <a:extraClrSchemeLst/>
</a:theme>
</file>

<file path=ppt/theme/theme2.xml><?xml version="1.0" encoding="utf-8"?>
<a:theme xmlns:a="http://schemas.openxmlformats.org/drawingml/2006/main" name="4_CSI 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CSI 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Custom 2">
      <a:dk1>
        <a:sysClr val="windowText" lastClr="000000"/>
      </a:dk1>
      <a:lt1>
        <a:sysClr val="window" lastClr="FFFFFF"/>
      </a:lt1>
      <a:dk2>
        <a:srgbClr val="464749"/>
      </a:dk2>
      <a:lt2>
        <a:srgbClr val="A0A2A2"/>
      </a:lt2>
      <a:accent1>
        <a:srgbClr val="479AC8"/>
      </a:accent1>
      <a:accent2>
        <a:srgbClr val="5CC3DE"/>
      </a:accent2>
      <a:accent3>
        <a:srgbClr val="9B839D"/>
      </a:accent3>
      <a:accent4>
        <a:srgbClr val="82D2E4"/>
      </a:accent4>
      <a:accent5>
        <a:srgbClr val="D2CAD3"/>
      </a:accent5>
      <a:accent6>
        <a:srgbClr val="D5F1F7"/>
      </a:accent6>
      <a:hlink>
        <a:srgbClr val="69586A"/>
      </a:hlink>
      <a:folHlink>
        <a:srgbClr val="3D2A3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rtlCol="0">
        <a:normAutofit fontScale="30000" lnSpcReduction="20000"/>
      </a:bodyPr>
      <a:lstStyle>
        <a:defPPr>
          <a:defRPr sz="22000" b="1" dirty="0" smtClean="0">
            <a:solidFill>
              <a:schemeClr val="tx1">
                <a:lumMod val="95000"/>
                <a:lumOff val="5000"/>
              </a:schemeClr>
            </a:solidFill>
            <a:latin typeface="Colfax"/>
            <a:cs typeface="Colfax"/>
          </a:defRPr>
        </a:defPPr>
      </a:lstStyle>
    </a:txDef>
  </a:objectDefaults>
  <a:extraClrSchemeLst/>
</a:theme>
</file>

<file path=ppt/theme/theme5.xml><?xml version="1.0" encoding="utf-8"?>
<a:theme xmlns:a="http://schemas.openxmlformats.org/drawingml/2006/main" name="1_Custom Design">
  <a:themeElements>
    <a:clrScheme name="Custom 2">
      <a:dk1>
        <a:sysClr val="windowText" lastClr="000000"/>
      </a:dk1>
      <a:lt1>
        <a:sysClr val="window" lastClr="FFFFFF"/>
      </a:lt1>
      <a:dk2>
        <a:srgbClr val="464749"/>
      </a:dk2>
      <a:lt2>
        <a:srgbClr val="A0A2A2"/>
      </a:lt2>
      <a:accent1>
        <a:srgbClr val="479AC8"/>
      </a:accent1>
      <a:accent2>
        <a:srgbClr val="5CC3DE"/>
      </a:accent2>
      <a:accent3>
        <a:srgbClr val="9B839D"/>
      </a:accent3>
      <a:accent4>
        <a:srgbClr val="82D2E4"/>
      </a:accent4>
      <a:accent5>
        <a:srgbClr val="D2CAD3"/>
      </a:accent5>
      <a:accent6>
        <a:srgbClr val="D5F1F7"/>
      </a:accent6>
      <a:hlink>
        <a:srgbClr val="69586A"/>
      </a:hlink>
      <a:folHlink>
        <a:srgbClr val="3D2A3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rtlCol="0">
        <a:normAutofit fontScale="30000" lnSpcReduction="20000"/>
      </a:bodyPr>
      <a:lstStyle>
        <a:defPPr>
          <a:defRPr sz="22000" b="1" dirty="0" smtClean="0">
            <a:solidFill>
              <a:schemeClr val="tx1">
                <a:lumMod val="95000"/>
                <a:lumOff val="5000"/>
              </a:schemeClr>
            </a:solidFill>
            <a:latin typeface="Colfax"/>
            <a:cs typeface="Colfax"/>
          </a:defRPr>
        </a:defPPr>
      </a:lstStyle>
    </a:txDef>
  </a:objectDefaults>
  <a:extraClrSchemeLst/>
</a:theme>
</file>

<file path=ppt/theme/theme6.xml><?xml version="1.0" encoding="utf-8"?>
<a:theme xmlns:a="http://schemas.openxmlformats.org/drawingml/2006/main" name="2_Custom Design">
  <a:themeElements>
    <a:clrScheme name="Custom 2">
      <a:dk1>
        <a:sysClr val="windowText" lastClr="000000"/>
      </a:dk1>
      <a:lt1>
        <a:sysClr val="window" lastClr="FFFFFF"/>
      </a:lt1>
      <a:dk2>
        <a:srgbClr val="464749"/>
      </a:dk2>
      <a:lt2>
        <a:srgbClr val="A0A2A2"/>
      </a:lt2>
      <a:accent1>
        <a:srgbClr val="479AC8"/>
      </a:accent1>
      <a:accent2>
        <a:srgbClr val="5CC3DE"/>
      </a:accent2>
      <a:accent3>
        <a:srgbClr val="9B839D"/>
      </a:accent3>
      <a:accent4>
        <a:srgbClr val="82D2E4"/>
      </a:accent4>
      <a:accent5>
        <a:srgbClr val="D2CAD3"/>
      </a:accent5>
      <a:accent6>
        <a:srgbClr val="D5F1F7"/>
      </a:accent6>
      <a:hlink>
        <a:srgbClr val="69586A"/>
      </a:hlink>
      <a:folHlink>
        <a:srgbClr val="3D2A3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rtlCol="0">
        <a:normAutofit fontScale="30000" lnSpcReduction="20000"/>
      </a:bodyPr>
      <a:lstStyle>
        <a:defPPr>
          <a:defRPr sz="22000" b="1" dirty="0" smtClean="0">
            <a:solidFill>
              <a:schemeClr val="tx1">
                <a:lumMod val="95000"/>
                <a:lumOff val="5000"/>
              </a:schemeClr>
            </a:solidFill>
            <a:latin typeface="Colfax"/>
            <a:cs typeface="Colfax"/>
          </a:defRPr>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CSI_Presentation_Outline_blue_cover</Template>
  <TotalTime>11708</TotalTime>
  <Words>4299</Words>
  <Application>Microsoft Macintosh PowerPoint</Application>
  <PresentationFormat>On-screen Show (4:3)</PresentationFormat>
  <Paragraphs>499</Paragraphs>
  <Slides>61</Slides>
  <Notes>61</Notes>
  <HiddenSlides>0</HiddenSlides>
  <MMClips>1</MMClips>
  <ScaleCrop>false</ScaleCrop>
  <HeadingPairs>
    <vt:vector size="4" baseType="variant">
      <vt:variant>
        <vt:lpstr>Theme</vt:lpstr>
      </vt:variant>
      <vt:variant>
        <vt:i4>6</vt:i4>
      </vt:variant>
      <vt:variant>
        <vt:lpstr>Slide Titles</vt:lpstr>
      </vt:variant>
      <vt:variant>
        <vt:i4>61</vt:i4>
      </vt:variant>
    </vt:vector>
  </HeadingPairs>
  <TitlesOfParts>
    <vt:vector size="67" baseType="lpstr">
      <vt:lpstr>CSI_Presentation_Outline_blue_cover</vt:lpstr>
      <vt:lpstr>4_CSI Theme1</vt:lpstr>
      <vt:lpstr>5_CSI Theme1</vt:lpstr>
      <vt:lpstr>Custom Design</vt:lpstr>
      <vt:lpstr>1_Custom Design</vt:lpstr>
      <vt:lpstr>2_Custom Design</vt:lpstr>
      <vt:lpstr>Communications Tools and Tips to Advance Racial Equity</vt:lpstr>
      <vt:lpstr>PowerPoint Presentation</vt:lpstr>
      <vt:lpstr>PowerPoint Presentation</vt:lpstr>
      <vt:lpstr>PowerPoint Presentation</vt:lpstr>
      <vt:lpstr>National effective practice </vt:lpstr>
      <vt:lpstr>PowerPoint Presentation</vt:lpstr>
      <vt:lpstr>Creating a Learning Environment  </vt:lpstr>
      <vt:lpstr>PowerPoint Presentation</vt:lpstr>
      <vt:lpstr>Reflection</vt:lpstr>
      <vt:lpstr>Reflection:</vt:lpstr>
      <vt:lpstr>A Review</vt:lpstr>
      <vt:lpstr>Racial inequity in the U.S. </vt:lpstr>
      <vt:lpstr>Policy created racial inequity:</vt:lpstr>
      <vt:lpstr>Equity? Equality? What’s the difference?</vt:lpstr>
      <vt:lpstr>PowerPoint Presentation</vt:lpstr>
      <vt:lpstr>PowerPoint Presentation</vt:lpstr>
      <vt:lpstr>Dominant Narratives</vt:lpstr>
      <vt:lpstr>Dominant Narratives:</vt:lpstr>
      <vt:lpstr>Dominant Narratives:</vt:lpstr>
      <vt:lpstr>Why are dominant narratives so pervasive?</vt:lpstr>
      <vt:lpstr>PowerPoint Presentation</vt:lpstr>
      <vt:lpstr>PowerPoint Presentation</vt:lpstr>
      <vt:lpstr>PowerPoint Presentation</vt:lpstr>
      <vt:lpstr>PowerPoint Presentation</vt:lpstr>
      <vt:lpstr>The Context</vt:lpstr>
      <vt:lpstr>The Context:</vt:lpstr>
      <vt:lpstr>The Context:</vt:lpstr>
      <vt:lpstr>Frames</vt:lpstr>
      <vt:lpstr>What is framing? </vt:lpstr>
      <vt:lpstr>PowerPoint Presentation</vt:lpstr>
      <vt:lpstr>How framing creates the race wedge:</vt:lpstr>
      <vt:lpstr>Dominant narratives that result:</vt:lpstr>
      <vt:lpstr>Meta-Narratives:</vt:lpstr>
      <vt:lpstr>Meta-Narratives:</vt:lpstr>
      <vt:lpstr>Review:</vt:lpstr>
      <vt:lpstr>Basically, what does this mean?</vt:lpstr>
      <vt:lpstr>What are the dominant narratives?</vt:lpstr>
      <vt:lpstr>PowerPoint Presentation</vt:lpstr>
      <vt:lpstr>    Guiding Principles</vt:lpstr>
      <vt:lpstr>Know your audience</vt:lpstr>
      <vt:lpstr>Set an effective tone/context</vt:lpstr>
      <vt:lpstr>Choose your metaphors wisely</vt:lpstr>
      <vt:lpstr>Constituents as storytellers:</vt:lpstr>
      <vt:lpstr>Frame people of color as assets:</vt:lpstr>
      <vt:lpstr>Tell the structural story:</vt:lpstr>
      <vt:lpstr>Tell the structural story:</vt:lpstr>
      <vt:lpstr>    The Tool</vt:lpstr>
      <vt:lpstr>Communicating about race External</vt:lpstr>
      <vt:lpstr>Communicating about race External</vt:lpstr>
      <vt:lpstr>“Affirm” Tips:</vt:lpstr>
      <vt:lpstr>Communicating about race External</vt:lpstr>
      <vt:lpstr>“Counter” Tips:</vt:lpstr>
      <vt:lpstr>PowerPoint Presentation</vt:lpstr>
      <vt:lpstr>Communicating about race External</vt:lpstr>
      <vt:lpstr>“Transform” Tips:</vt:lpstr>
      <vt:lpstr>PowerPoint Presentation</vt:lpstr>
      <vt:lpstr>Communicating about race Internally</vt:lpstr>
      <vt:lpstr>    Scenarios</vt:lpstr>
      <vt:lpstr>    Share your messages</vt:lpstr>
      <vt:lpstr>PowerPoint Presentation</vt:lpstr>
      <vt:lpstr>PowerPoint Presentation</vt:lpstr>
    </vt:vector>
  </TitlesOfParts>
  <Company>CSI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CENTER FOR SOCIAL INCLUSION</dc:title>
  <dc:creator>Lynda Turet</dc:creator>
  <cp:lastModifiedBy>Gordon Goodwin</cp:lastModifiedBy>
  <cp:revision>834</cp:revision>
  <cp:lastPrinted>2017-09-21T12:19:40Z</cp:lastPrinted>
  <dcterms:created xsi:type="dcterms:W3CDTF">2014-11-14T16:01:27Z</dcterms:created>
  <dcterms:modified xsi:type="dcterms:W3CDTF">2017-09-29T13:00:31Z</dcterms:modified>
</cp:coreProperties>
</file>