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3B8_BBD57F50.xml" ContentType="application/vnd.ms-powerpoint.comments+xml"/>
  <Override PartName="/ppt/notesSlides/notesSlide2.xml" ContentType="application/vnd.openxmlformats-officedocument.presentationml.notesSlide+xml"/>
  <Override PartName="/ppt/comments/modernComment_3D1_FC166B93.xml" ContentType="application/vnd.ms-powerpoint.comments+xml"/>
  <Override PartName="/ppt/notesSlides/notesSlide3.xml" ContentType="application/vnd.openxmlformats-officedocument.presentationml.notesSlide+xml"/>
  <Override PartName="/ppt/comments/modernComment_3FA_D2B3736B.xml" ContentType="application/vnd.ms-powerpoint.comments+xml"/>
  <Override PartName="/ppt/notesSlides/notesSlide4.xml" ContentType="application/vnd.openxmlformats-officedocument.presentationml.notesSlide+xml"/>
  <Override PartName="/ppt/comments/modernComment_42B_D06A814A.xml" ContentType="application/vnd.ms-powerpoint.comments+xml"/>
  <Override PartName="/ppt/notesSlides/notesSlide5.xml" ContentType="application/vnd.openxmlformats-officedocument.presentationml.notesSlide+xml"/>
  <Override PartName="/ppt/comments/modernComment_431_563D9CE1.xml" ContentType="application/vnd.ms-powerpoint.comment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3"/>
  </p:notesMasterIdLst>
  <p:handoutMasterIdLst>
    <p:handoutMasterId r:id="rId14"/>
  </p:handoutMasterIdLst>
  <p:sldIdLst>
    <p:sldId id="952" r:id="rId6"/>
    <p:sldId id="977" r:id="rId7"/>
    <p:sldId id="1018" r:id="rId8"/>
    <p:sldId id="1067" r:id="rId9"/>
    <p:sldId id="1070" r:id="rId10"/>
    <p:sldId id="1073" r:id="rId11"/>
    <p:sldId id="26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15819-3C9B-B9E9-A13F-B7281F5E75A2}" name="Matson, Laura" initials="ML" userId="S::laura.matson@metrotransit.org::72420269-69ae-4428-af89-6e94b28e205e" providerId="AD"/>
  <p188:author id="{15093361-426E-362C-66FC-A6D2356AE3CF}" name="Bisila, Melissa" initials="BM" userId="S::melissa.bisila@metrotransit.org::425c9d4e-0141-48e4-a7c5-b8b763a847c6" providerId="AD"/>
  <p188:author id="{54346587-1571-C024-335E-71DC357B88D8}" name="Matson, Laura" initials="LM" userId="S::Laura.Matson@metrotransit.org::72420269-69ae-4428-af89-6e94b28e205e" providerId="AD"/>
  <p188:author id="{97EC9CD6-806E-AA45-8406-267E4040774C}" name="Bisila, Melissa" initials="MB" userId="S::Melissa.Bisila@metrotransit.org::425c9d4e-0141-48e4-a7c5-b8b763a847c6" providerId="AD"/>
  <p188:author id="{4F0954E2-D582-BD39-9168-1E2D50EFEBF3}" name="Bakken, Nathan" initials="BN" userId="S::nathan.bakken@metrotransit.org::910761b4-d3dd-41a5-8446-feac3a8d7042" providerId="AD"/>
  <p188:author id="{DC6DDCF4-7E22-0E9B-90CE-62971CDC5ABC}" name="Hadzic-Stanek, Jasna" initials="JH" userId="S::Jasna.Hadzic-Stanek@metrotransit.org::4edeba51-672a-4840-8b0d-a9c351e1d119" providerId="AD"/>
  <p188:author id="{58A69EF5-FDA9-BED1-1C3F-B979203EF21B}" name="Bakken, Nathan" initials="NB" userId="S::Nathan.Bakken@metrotransit.org::910761b4-d3dd-41a5-8446-feac3a8d70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BFB17-CC94-29FA-047E-502B337AE6D2}" v="1" dt="2026-01-28T18:57:25.341"/>
    <p1510:client id="{D25C6ED5-08FD-4618-A050-E8818D07F0B6}" v="333" dt="2026-01-30T15:21:26.245"/>
    <p1510:client id="{D6A901E6-CB59-4186-96ED-60860EDE8866}" v="2" dt="2026-01-29T22:04:50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on, Laura" userId="72420269-69ae-4428-af89-6e94b28e205e" providerId="ADAL" clId="{DDD9FA11-B15A-4728-817A-C2C060D51549}"/>
    <pc:docChg chg="undo custSel modSld">
      <pc:chgData name="Matson, Laura" userId="72420269-69ae-4428-af89-6e94b28e205e" providerId="ADAL" clId="{DDD9FA11-B15A-4728-817A-C2C060D51549}" dt="2026-01-28T17:30:08.277" v="147" actId="400"/>
      <pc:docMkLst>
        <pc:docMk/>
      </pc:docMkLst>
      <pc:sldChg chg="modSp mod">
        <pc:chgData name="Matson, Laura" userId="72420269-69ae-4428-af89-6e94b28e205e" providerId="ADAL" clId="{DDD9FA11-B15A-4728-817A-C2C060D51549}" dt="2026-01-28T17:22:19.576" v="0" actId="20577"/>
        <pc:sldMkLst>
          <pc:docMk/>
          <pc:sldMk cId="3151331152" sldId="952"/>
        </pc:sldMkLst>
        <pc:spChg chg="mod">
          <ac:chgData name="Matson, Laura" userId="72420269-69ae-4428-af89-6e94b28e205e" providerId="ADAL" clId="{DDD9FA11-B15A-4728-817A-C2C060D51549}" dt="2026-01-28T17:22:19.576" v="0" actId="20577"/>
          <ac:spMkLst>
            <pc:docMk/>
            <pc:sldMk cId="3151331152" sldId="952"/>
            <ac:spMk id="2" creationId="{52316AF3-2D63-7043-B862-239247E68B6E}"/>
          </ac:spMkLst>
        </pc:spChg>
      </pc:sldChg>
      <pc:sldChg chg="modSp mod">
        <pc:chgData name="Matson, Laura" userId="72420269-69ae-4428-af89-6e94b28e205e" providerId="ADAL" clId="{DDD9FA11-B15A-4728-817A-C2C060D51549}" dt="2026-01-28T17:24:57.919" v="2" actId="400"/>
        <pc:sldMkLst>
          <pc:docMk/>
          <pc:sldMk cId="4229327763" sldId="977"/>
        </pc:sldMkLst>
        <pc:spChg chg="mod">
          <ac:chgData name="Matson, Laura" userId="72420269-69ae-4428-af89-6e94b28e205e" providerId="ADAL" clId="{DDD9FA11-B15A-4728-817A-C2C060D51549}" dt="2026-01-28T17:24:57.919" v="2" actId="400"/>
          <ac:spMkLst>
            <pc:docMk/>
            <pc:sldMk cId="4229327763" sldId="977"/>
            <ac:spMk id="6" creationId="{A5EABCFB-AC47-1EB6-5502-78022E9502AD}"/>
          </ac:spMkLst>
        </pc:spChg>
      </pc:sldChg>
      <pc:sldChg chg="modSp mod modCm">
        <pc:chgData name="Matson, Laura" userId="72420269-69ae-4428-af89-6e94b28e205e" providerId="ADAL" clId="{DDD9FA11-B15A-4728-817A-C2C060D51549}" dt="2026-01-28T17:28:49.203" v="114" actId="400"/>
        <pc:sldMkLst>
          <pc:docMk/>
          <pc:sldMk cId="3496640842" sldId="1067"/>
        </pc:sldMkLst>
        <pc:spChg chg="mod">
          <ac:chgData name="Matson, Laura" userId="72420269-69ae-4428-af89-6e94b28e205e" providerId="ADAL" clId="{DDD9FA11-B15A-4728-817A-C2C060D51549}" dt="2026-01-28T17:28:49.203" v="114" actId="400"/>
          <ac:spMkLst>
            <pc:docMk/>
            <pc:sldMk cId="3496640842" sldId="1067"/>
            <ac:spMk id="3" creationId="{6234F1A0-324A-DED4-5E1C-4E49976114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son, Laura" userId="72420269-69ae-4428-af89-6e94b28e205e" providerId="ADAL" clId="{DDD9FA11-B15A-4728-817A-C2C060D51549}" dt="2026-01-28T17:28:41.894" v="113" actId="20577"/>
              <pc2:cmMkLst xmlns:pc2="http://schemas.microsoft.com/office/powerpoint/2019/9/main/command">
                <pc:docMk/>
                <pc:sldMk cId="3496640842" sldId="1067"/>
                <pc2:cmMk id="{1DF6B04C-0FC7-4ED3-A6AA-7D61B161257E}"/>
              </pc2:cmMkLst>
            </pc226:cmChg>
          </p:ext>
        </pc:extLst>
      </pc:sldChg>
      <pc:sldChg chg="modSp mod">
        <pc:chgData name="Matson, Laura" userId="72420269-69ae-4428-af89-6e94b28e205e" providerId="ADAL" clId="{DDD9FA11-B15A-4728-817A-C2C060D51549}" dt="2026-01-28T17:29:25.601" v="129" actId="20577"/>
        <pc:sldMkLst>
          <pc:docMk/>
          <pc:sldMk cId="2326528207" sldId="1070"/>
        </pc:sldMkLst>
        <pc:spChg chg="mod">
          <ac:chgData name="Matson, Laura" userId="72420269-69ae-4428-af89-6e94b28e205e" providerId="ADAL" clId="{DDD9FA11-B15A-4728-817A-C2C060D51549}" dt="2026-01-28T17:29:25.601" v="129" actId="20577"/>
          <ac:spMkLst>
            <pc:docMk/>
            <pc:sldMk cId="2326528207" sldId="1070"/>
            <ac:spMk id="3" creationId="{3710A700-8303-33B2-A667-51FC8975BC50}"/>
          </ac:spMkLst>
        </pc:spChg>
      </pc:sldChg>
      <pc:sldChg chg="modSp mod">
        <pc:chgData name="Matson, Laura" userId="72420269-69ae-4428-af89-6e94b28e205e" providerId="ADAL" clId="{DDD9FA11-B15A-4728-817A-C2C060D51549}" dt="2026-01-28T17:30:08.277" v="147" actId="400"/>
        <pc:sldMkLst>
          <pc:docMk/>
          <pc:sldMk cId="1446878433" sldId="1073"/>
        </pc:sldMkLst>
        <pc:spChg chg="mod">
          <ac:chgData name="Matson, Laura" userId="72420269-69ae-4428-af89-6e94b28e205e" providerId="ADAL" clId="{DDD9FA11-B15A-4728-817A-C2C060D51549}" dt="2026-01-28T17:30:08.277" v="147" actId="400"/>
          <ac:spMkLst>
            <pc:docMk/>
            <pc:sldMk cId="1446878433" sldId="1073"/>
            <ac:spMk id="3" creationId="{CFCD56A2-45F0-8802-D3D7-30DECE5C16A7}"/>
          </ac:spMkLst>
        </pc:spChg>
      </pc:sldChg>
    </pc:docChg>
  </pc:docChgLst>
  <pc:docChgLst>
    <pc:chgData name="Bisila, Melissa" userId="S::melissa.bisila@metrotransit.org::425c9d4e-0141-48e4-a7c5-b8b763a847c6" providerId="AD" clId="Web-{18D33410-3CE2-5A4E-D506-65E3434DB78F}"/>
    <pc:docChg chg="delSld modSld">
      <pc:chgData name="Bisila, Melissa" userId="S::melissa.bisila@metrotransit.org::425c9d4e-0141-48e4-a7c5-b8b763a847c6" providerId="AD" clId="Web-{18D33410-3CE2-5A4E-D506-65E3434DB78F}" dt="2026-01-21T21:23:36.018" v="697"/>
      <pc:docMkLst>
        <pc:docMk/>
      </pc:docMkLst>
      <pc:sldChg chg="modSp">
        <pc:chgData name="Bisila, Melissa" userId="S::melissa.bisila@metrotransit.org::425c9d4e-0141-48e4-a7c5-b8b763a847c6" providerId="AD" clId="Web-{18D33410-3CE2-5A4E-D506-65E3434DB78F}" dt="2026-01-21T21:20:35.534" v="529" actId="20577"/>
        <pc:sldMkLst>
          <pc:docMk/>
          <pc:sldMk cId="2798851806" sldId="268"/>
        </pc:sldMkLst>
        <pc:spChg chg="mod">
          <ac:chgData name="Bisila, Melissa" userId="S::melissa.bisila@metrotransit.org::425c9d4e-0141-48e4-a7c5-b8b763a847c6" providerId="AD" clId="Web-{18D33410-3CE2-5A4E-D506-65E3434DB78F}" dt="2026-01-21T21:20:35.534" v="529" actId="20577"/>
          <ac:spMkLst>
            <pc:docMk/>
            <pc:sldMk cId="2798851806" sldId="268"/>
            <ac:spMk id="3" creationId="{00000000-0000-0000-0000-000000000000}"/>
          </ac:spMkLst>
        </pc:spChg>
      </pc:sldChg>
      <pc:sldChg chg="modSp">
        <pc:chgData name="Bisila, Melissa" userId="S::melissa.bisila@metrotransit.org::425c9d4e-0141-48e4-a7c5-b8b763a847c6" providerId="AD" clId="Web-{18D33410-3CE2-5A4E-D506-65E3434DB78F}" dt="2026-01-21T21:06:03.278" v="54" actId="1076"/>
        <pc:sldMkLst>
          <pc:docMk/>
          <pc:sldMk cId="3151331152" sldId="952"/>
        </pc:sldMkLst>
        <pc:spChg chg="mod">
          <ac:chgData name="Bisila, Melissa" userId="S::melissa.bisila@metrotransit.org::425c9d4e-0141-48e4-a7c5-b8b763a847c6" providerId="AD" clId="Web-{18D33410-3CE2-5A4E-D506-65E3434DB78F}" dt="2026-01-21T21:05:58.435" v="53" actId="14100"/>
          <ac:spMkLst>
            <pc:docMk/>
            <pc:sldMk cId="3151331152" sldId="952"/>
            <ac:spMk id="2" creationId="{52316AF3-2D63-7043-B862-239247E68B6E}"/>
          </ac:spMkLst>
        </pc:spChg>
        <pc:spChg chg="mod">
          <ac:chgData name="Bisila, Melissa" userId="S::melissa.bisila@metrotransit.org::425c9d4e-0141-48e4-a7c5-b8b763a847c6" providerId="AD" clId="Web-{18D33410-3CE2-5A4E-D506-65E3434DB78F}" dt="2026-01-21T21:06:03.278" v="54" actId="1076"/>
          <ac:spMkLst>
            <pc:docMk/>
            <pc:sldMk cId="3151331152" sldId="952"/>
            <ac:spMk id="3" creationId="{9832F616-EF4C-8844-8AE1-66EE0B8459D3}"/>
          </ac:spMkLst>
        </pc:spChg>
      </pc:sldChg>
      <pc:sldChg chg="modSp">
        <pc:chgData name="Bisila, Melissa" userId="S::melissa.bisila@metrotransit.org::425c9d4e-0141-48e4-a7c5-b8b763a847c6" providerId="AD" clId="Web-{18D33410-3CE2-5A4E-D506-65E3434DB78F}" dt="2026-01-21T21:10:53.150" v="154" actId="20577"/>
        <pc:sldMkLst>
          <pc:docMk/>
          <pc:sldMk cId="4229327763" sldId="977"/>
        </pc:sldMkLst>
        <pc:spChg chg="mod">
          <ac:chgData name="Bisila, Melissa" userId="S::melissa.bisila@metrotransit.org::425c9d4e-0141-48e4-a7c5-b8b763a847c6" providerId="AD" clId="Web-{18D33410-3CE2-5A4E-D506-65E3434DB78F}" dt="2026-01-21T21:10:53.150" v="154" actId="20577"/>
          <ac:spMkLst>
            <pc:docMk/>
            <pc:sldMk cId="4229327763" sldId="977"/>
            <ac:spMk id="6" creationId="{A5EABCFB-AC47-1EB6-5502-78022E9502AD}"/>
          </ac:spMkLst>
        </pc:spChg>
        <pc:picChg chg="mod">
          <ac:chgData name="Bisila, Melissa" userId="S::melissa.bisila@metrotransit.org::425c9d4e-0141-48e4-a7c5-b8b763a847c6" providerId="AD" clId="Web-{18D33410-3CE2-5A4E-D506-65E3434DB78F}" dt="2026-01-21T21:07:15.183" v="65"/>
          <ac:picMkLst>
            <pc:docMk/>
            <pc:sldMk cId="4229327763" sldId="977"/>
            <ac:picMk id="8" creationId="{ABFB5433-4F42-6955-C14B-185D9E62D8A1}"/>
          </ac:picMkLst>
        </pc:picChg>
        <pc:picChg chg="mod">
          <ac:chgData name="Bisila, Melissa" userId="S::melissa.bisila@metrotransit.org::425c9d4e-0141-48e4-a7c5-b8b763a847c6" providerId="AD" clId="Web-{18D33410-3CE2-5A4E-D506-65E3434DB78F}" dt="2026-01-21T21:09:06.026" v="77"/>
          <ac:picMkLst>
            <pc:docMk/>
            <pc:sldMk cId="4229327763" sldId="977"/>
            <ac:picMk id="9" creationId="{1777CE8C-D2E8-5712-CC87-51770FE7A8EB}"/>
          </ac:picMkLst>
        </pc:picChg>
      </pc:sldChg>
      <pc:sldChg chg="modSp modNotes">
        <pc:chgData name="Bisila, Melissa" userId="S::melissa.bisila@metrotransit.org::425c9d4e-0141-48e4-a7c5-b8b763a847c6" providerId="AD" clId="Web-{18D33410-3CE2-5A4E-D506-65E3434DB78F}" dt="2026-01-21T21:23:36.018" v="697"/>
        <pc:sldMkLst>
          <pc:docMk/>
          <pc:sldMk cId="2326528207" sldId="1070"/>
        </pc:sldMkLst>
        <pc:spChg chg="mod">
          <ac:chgData name="Bisila, Melissa" userId="S::melissa.bisila@metrotransit.org::425c9d4e-0141-48e4-a7c5-b8b763a847c6" providerId="AD" clId="Web-{18D33410-3CE2-5A4E-D506-65E3434DB78F}" dt="2026-01-21T21:12:22.368" v="182" actId="20577"/>
          <ac:spMkLst>
            <pc:docMk/>
            <pc:sldMk cId="2326528207" sldId="1070"/>
            <ac:spMk id="2" creationId="{B7556468-33BA-1B5B-07F2-412E25AC1D50}"/>
          </ac:spMkLst>
        </pc:spChg>
        <pc:spChg chg="mod">
          <ac:chgData name="Bisila, Melissa" userId="S::melissa.bisila@metrotransit.org::425c9d4e-0141-48e4-a7c5-b8b763a847c6" providerId="AD" clId="Web-{18D33410-3CE2-5A4E-D506-65E3434DB78F}" dt="2026-01-21T21:16:20.707" v="442" actId="20577"/>
          <ac:spMkLst>
            <pc:docMk/>
            <pc:sldMk cId="2326528207" sldId="1070"/>
            <ac:spMk id="3" creationId="{3710A700-8303-33B2-A667-51FC8975BC50}"/>
          </ac:spMkLst>
        </pc:spChg>
      </pc:sldChg>
      <pc:sldChg chg="modSp">
        <pc:chgData name="Bisila, Melissa" userId="S::melissa.bisila@metrotransit.org::425c9d4e-0141-48e4-a7c5-b8b763a847c6" providerId="AD" clId="Web-{18D33410-3CE2-5A4E-D506-65E3434DB78F}" dt="2026-01-21T21:19:51.144" v="496" actId="20577"/>
        <pc:sldMkLst>
          <pc:docMk/>
          <pc:sldMk cId="1446878433" sldId="1073"/>
        </pc:sldMkLst>
        <pc:spChg chg="mod">
          <ac:chgData name="Bisila, Melissa" userId="S::melissa.bisila@metrotransit.org::425c9d4e-0141-48e4-a7c5-b8b763a847c6" providerId="AD" clId="Web-{18D33410-3CE2-5A4E-D506-65E3434DB78F}" dt="2026-01-21T21:17:07.301" v="452" actId="20577"/>
          <ac:spMkLst>
            <pc:docMk/>
            <pc:sldMk cId="1446878433" sldId="1073"/>
            <ac:spMk id="2" creationId="{A646ED1D-5475-F5F8-E7DE-6348BE23405E}"/>
          </ac:spMkLst>
        </pc:spChg>
        <pc:spChg chg="mod">
          <ac:chgData name="Bisila, Melissa" userId="S::melissa.bisila@metrotransit.org::425c9d4e-0141-48e4-a7c5-b8b763a847c6" providerId="AD" clId="Web-{18D33410-3CE2-5A4E-D506-65E3434DB78F}" dt="2026-01-21T21:19:51.144" v="496" actId="20577"/>
          <ac:spMkLst>
            <pc:docMk/>
            <pc:sldMk cId="1446878433" sldId="1073"/>
            <ac:spMk id="3" creationId="{CFCD56A2-45F0-8802-D3D7-30DECE5C16A7}"/>
          </ac:spMkLst>
        </pc:spChg>
      </pc:sldChg>
    </pc:docChg>
  </pc:docChgLst>
  <pc:docChgLst>
    <pc:chgData name="Bakken, Nathan" userId="S::nathan.bakken@metrotransit.org::910761b4-d3dd-41a5-8446-feac3a8d7042" providerId="AD" clId="Web-{D6A901E6-CB59-4186-96ED-60860EDE8866}"/>
    <pc:docChg chg="mod">
      <pc:chgData name="Bakken, Nathan" userId="S::nathan.bakken@metrotransit.org::910761b4-d3dd-41a5-8446-feac3a8d7042" providerId="AD" clId="Web-{D6A901E6-CB59-4186-96ED-60860EDE8866}" dt="2026-01-29T22:04:50.881" v="0"/>
      <pc:docMkLst>
        <pc:docMk/>
      </pc:docMkLst>
    </pc:docChg>
  </pc:docChgLst>
  <pc:docChgLst>
    <pc:chgData name="Bakken, Nathan" userId="S::nathan.bakken@metrotransit.org::910761b4-d3dd-41a5-8446-feac3a8d7042" providerId="AD" clId="Web-{D25C6ED5-08FD-4618-A050-E8818D07F0B6}"/>
    <pc:docChg chg="modSld">
      <pc:chgData name="Bakken, Nathan" userId="S::nathan.bakken@metrotransit.org::910761b4-d3dd-41a5-8446-feac3a8d7042" providerId="AD" clId="Web-{D25C6ED5-08FD-4618-A050-E8818D07F0B6}" dt="2026-01-30T15:21:26.245" v="300" actId="20577"/>
      <pc:docMkLst>
        <pc:docMk/>
      </pc:docMkLst>
      <pc:sldChg chg="modSp modCm">
        <pc:chgData name="Bakken, Nathan" userId="S::nathan.bakken@metrotransit.org::910761b4-d3dd-41a5-8446-feac3a8d7042" providerId="AD" clId="Web-{D25C6ED5-08FD-4618-A050-E8818D07F0B6}" dt="2026-01-30T15:12:42.663" v="261" actId="20577"/>
        <pc:sldMkLst>
          <pc:docMk/>
          <pc:sldMk cId="4229327763" sldId="977"/>
        </pc:sldMkLst>
        <pc:spChg chg="mod">
          <ac:chgData name="Bakken, Nathan" userId="S::nathan.bakken@metrotransit.org::910761b4-d3dd-41a5-8446-feac3a8d7042" providerId="AD" clId="Web-{D25C6ED5-08FD-4618-A050-E8818D07F0B6}" dt="2026-01-30T15:12:42.663" v="261" actId="20577"/>
          <ac:spMkLst>
            <pc:docMk/>
            <pc:sldMk cId="4229327763" sldId="977"/>
            <ac:spMk id="6" creationId="{A5EABCFB-AC47-1EB6-5502-78022E9502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kken, Nathan" userId="S::nathan.bakken@metrotransit.org::910761b4-d3dd-41a5-8446-feac3a8d7042" providerId="AD" clId="Web-{D25C6ED5-08FD-4618-A050-E8818D07F0B6}" dt="2026-01-30T15:05:06.628" v="72" actId="20577"/>
              <pc2:cmMkLst xmlns:pc2="http://schemas.microsoft.com/office/powerpoint/2019/9/main/command">
                <pc:docMk/>
                <pc:sldMk cId="4229327763" sldId="977"/>
                <pc2:cmMk id="{38D2BE2C-E786-4CEF-B7C5-1A482B5083B1}"/>
              </pc2:cmMkLst>
            </pc226:cmChg>
          </p:ext>
        </pc:extLst>
      </pc:sldChg>
      <pc:sldChg chg="addSp delSp modSp">
        <pc:chgData name="Bakken, Nathan" userId="S::nathan.bakken@metrotransit.org::910761b4-d3dd-41a5-8446-feac3a8d7042" providerId="AD" clId="Web-{D25C6ED5-08FD-4618-A050-E8818D07F0B6}" dt="2026-01-30T15:13:03.835" v="262" actId="20577"/>
        <pc:sldMkLst>
          <pc:docMk/>
          <pc:sldMk cId="3534975851" sldId="1018"/>
        </pc:sldMkLst>
        <pc:spChg chg="add del mod">
          <ac:chgData name="Bakken, Nathan" userId="S::nathan.bakken@metrotransit.org::910761b4-d3dd-41a5-8446-feac3a8d7042" providerId="AD" clId="Web-{D25C6ED5-08FD-4618-A050-E8818D07F0B6}" dt="2026-01-30T15:06:30.206" v="79"/>
          <ac:spMkLst>
            <pc:docMk/>
            <pc:sldMk cId="3534975851" sldId="1018"/>
            <ac:spMk id="70" creationId="{31B55666-840A-E93E-F957-4D3C4417D260}"/>
          </ac:spMkLst>
        </pc:spChg>
        <pc:spChg chg="add mod">
          <ac:chgData name="Bakken, Nathan" userId="S::nathan.bakken@metrotransit.org::910761b4-d3dd-41a5-8446-feac3a8d7042" providerId="AD" clId="Web-{D25C6ED5-08FD-4618-A050-E8818D07F0B6}" dt="2026-01-30T15:13:03.835" v="262" actId="20577"/>
          <ac:spMkLst>
            <pc:docMk/>
            <pc:sldMk cId="3534975851" sldId="1018"/>
            <ac:spMk id="71" creationId="{C68185B3-5B4F-6D24-EEC3-B9DE48909230}"/>
          </ac:spMkLst>
        </pc:spChg>
        <pc:spChg chg="add del mod">
          <ac:chgData name="Bakken, Nathan" userId="S::nathan.bakken@metrotransit.org::910761b4-d3dd-41a5-8446-feac3a8d7042" providerId="AD" clId="Web-{D25C6ED5-08FD-4618-A050-E8818D07F0B6}" dt="2026-01-30T15:08:26.129" v="192"/>
          <ac:spMkLst>
            <pc:docMk/>
            <pc:sldMk cId="3534975851" sldId="1018"/>
            <ac:spMk id="73" creationId="{0078F2C9-64F0-0144-5C96-924DBFCBE46A}"/>
          </ac:spMkLst>
        </pc:spChg>
        <pc:graphicFrameChg chg="del mod">
          <ac:chgData name="Bakken, Nathan" userId="S::nathan.bakken@metrotransit.org::910761b4-d3dd-41a5-8446-feac3a8d7042" providerId="AD" clId="Web-{D25C6ED5-08FD-4618-A050-E8818D07F0B6}" dt="2026-01-30T15:08:16.597" v="191"/>
          <ac:graphicFrameMkLst>
            <pc:docMk/>
            <pc:sldMk cId="3534975851" sldId="1018"/>
            <ac:graphicFrameMk id="6" creationId="{F71AB850-A19C-D6BF-45F8-1F11EF2FA6E2}"/>
          </ac:graphicFrameMkLst>
        </pc:graphicFrameChg>
      </pc:sldChg>
      <pc:sldChg chg="modSp modCm">
        <pc:chgData name="Bakken, Nathan" userId="S::nathan.bakken@metrotransit.org::910761b4-d3dd-41a5-8446-feac3a8d7042" providerId="AD" clId="Web-{D25C6ED5-08FD-4618-A050-E8818D07F0B6}" dt="2026-01-30T15:11:32.708" v="251" actId="20577"/>
        <pc:sldMkLst>
          <pc:docMk/>
          <pc:sldMk cId="3496640842" sldId="1067"/>
        </pc:sldMkLst>
        <pc:spChg chg="mod">
          <ac:chgData name="Bakken, Nathan" userId="S::nathan.bakken@metrotransit.org::910761b4-d3dd-41a5-8446-feac3a8d7042" providerId="AD" clId="Web-{D25C6ED5-08FD-4618-A050-E8818D07F0B6}" dt="2026-01-30T15:11:32.708" v="251" actId="20577"/>
          <ac:spMkLst>
            <pc:docMk/>
            <pc:sldMk cId="3496640842" sldId="1067"/>
            <ac:spMk id="3" creationId="{6234F1A0-324A-DED4-5E1C-4E49976114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kken, Nathan" userId="S::nathan.bakken@metrotransit.org::910761b4-d3dd-41a5-8446-feac3a8d7042" providerId="AD" clId="Web-{D25C6ED5-08FD-4618-A050-E8818D07F0B6}" dt="2026-01-30T15:09:28.738" v="209" actId="20577"/>
              <pc2:cmMkLst xmlns:pc2="http://schemas.microsoft.com/office/powerpoint/2019/9/main/command">
                <pc:docMk/>
                <pc:sldMk cId="3496640842" sldId="1067"/>
                <pc2:cmMk id="{1DF6B04C-0FC7-4ED3-A6AA-7D61B161257E}"/>
              </pc2:cmMkLst>
            </pc226:cmChg>
          </p:ext>
        </pc:extLst>
      </pc:sldChg>
      <pc:sldChg chg="modSp">
        <pc:chgData name="Bakken, Nathan" userId="S::nathan.bakken@metrotransit.org::910761b4-d3dd-41a5-8446-feac3a8d7042" providerId="AD" clId="Web-{D25C6ED5-08FD-4618-A050-E8818D07F0B6}" dt="2026-01-30T15:12:08.396" v="258" actId="20577"/>
        <pc:sldMkLst>
          <pc:docMk/>
          <pc:sldMk cId="2326528207" sldId="1070"/>
        </pc:sldMkLst>
        <pc:spChg chg="mod">
          <ac:chgData name="Bakken, Nathan" userId="S::nathan.bakken@metrotransit.org::910761b4-d3dd-41a5-8446-feac3a8d7042" providerId="AD" clId="Web-{D25C6ED5-08FD-4618-A050-E8818D07F0B6}" dt="2026-01-30T15:12:08.396" v="258" actId="20577"/>
          <ac:spMkLst>
            <pc:docMk/>
            <pc:sldMk cId="2326528207" sldId="1070"/>
            <ac:spMk id="3" creationId="{3710A700-8303-33B2-A667-51FC8975BC50}"/>
          </ac:spMkLst>
        </pc:spChg>
      </pc:sldChg>
      <pc:sldChg chg="modSp modCm">
        <pc:chgData name="Bakken, Nathan" userId="S::nathan.bakken@metrotransit.org::910761b4-d3dd-41a5-8446-feac3a8d7042" providerId="AD" clId="Web-{D25C6ED5-08FD-4618-A050-E8818D07F0B6}" dt="2026-01-30T15:21:26.245" v="300" actId="20577"/>
        <pc:sldMkLst>
          <pc:docMk/>
          <pc:sldMk cId="1446878433" sldId="1073"/>
        </pc:sldMkLst>
        <pc:spChg chg="mod">
          <ac:chgData name="Bakken, Nathan" userId="S::nathan.bakken@metrotransit.org::910761b4-d3dd-41a5-8446-feac3a8d7042" providerId="AD" clId="Web-{D25C6ED5-08FD-4618-A050-E8818D07F0B6}" dt="2026-01-30T15:21:26.245" v="300" actId="20577"/>
          <ac:spMkLst>
            <pc:docMk/>
            <pc:sldMk cId="1446878433" sldId="1073"/>
            <ac:spMk id="3" creationId="{CFCD56A2-45F0-8802-D3D7-30DECE5C16A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kken, Nathan" userId="S::nathan.bakken@metrotransit.org::910761b4-d3dd-41a5-8446-feac3a8d7042" providerId="AD" clId="Web-{D25C6ED5-08FD-4618-A050-E8818D07F0B6}" dt="2026-01-30T15:20:53.729" v="299" actId="20577"/>
              <pc2:cmMkLst xmlns:pc2="http://schemas.microsoft.com/office/powerpoint/2019/9/main/command">
                <pc:docMk/>
                <pc:sldMk cId="1446878433" sldId="1073"/>
                <pc2:cmMk id="{E3D58002-BE8A-4C21-A815-56441A7A0785}"/>
              </pc2:cmMkLst>
            </pc226:cmChg>
            <pc226:cmChg xmlns:pc226="http://schemas.microsoft.com/office/powerpoint/2022/06/main/command" chg="mod">
              <pc226:chgData name="Bakken, Nathan" userId="S::nathan.bakken@metrotransit.org::910761b4-d3dd-41a5-8446-feac3a8d7042" providerId="AD" clId="Web-{D25C6ED5-08FD-4618-A050-E8818D07F0B6}" dt="2026-01-30T15:20:52.182" v="297" actId="20577"/>
              <pc2:cmMkLst xmlns:pc2="http://schemas.microsoft.com/office/powerpoint/2019/9/main/command">
                <pc:docMk/>
                <pc:sldMk cId="1446878433" sldId="1073"/>
                <pc2:cmMk id="{377CF5A0-9A29-4703-9FC2-99040130D98A}"/>
              </pc2:cmMkLst>
            </pc226:cmChg>
          </p:ext>
        </pc:extLst>
      </pc:sldChg>
    </pc:docChg>
  </pc:docChgLst>
  <pc:docChgLst>
    <pc:chgData name="Bisila, Melissa" userId="S::melissa.bisila@metrotransit.org::425c9d4e-0141-48e4-a7c5-b8b763a847c6" providerId="AD" clId="Web-{B88BFB17-CC94-29FA-047E-502B337AE6D2}"/>
    <pc:docChg chg="modSld">
      <pc:chgData name="Bisila, Melissa" userId="S::melissa.bisila@metrotransit.org::425c9d4e-0141-48e4-a7c5-b8b763a847c6" providerId="AD" clId="Web-{B88BFB17-CC94-29FA-047E-502B337AE6D2}" dt="2026-01-28T18:57:49.653" v="39" actId="20577"/>
      <pc:docMkLst>
        <pc:docMk/>
      </pc:docMkLst>
      <pc:sldChg chg="modSp modCm">
        <pc:chgData name="Bisila, Melissa" userId="S::melissa.bisila@metrotransit.org::425c9d4e-0141-48e4-a7c5-b8b763a847c6" providerId="AD" clId="Web-{B88BFB17-CC94-29FA-047E-502B337AE6D2}" dt="2026-01-28T18:57:22.872" v="20" actId="20577"/>
        <pc:sldMkLst>
          <pc:docMk/>
          <pc:sldMk cId="3151331152" sldId="952"/>
        </pc:sldMkLst>
        <pc:spChg chg="mod">
          <ac:chgData name="Bisila, Melissa" userId="S::melissa.bisila@metrotransit.org::425c9d4e-0141-48e4-a7c5-b8b763a847c6" providerId="AD" clId="Web-{B88BFB17-CC94-29FA-047E-502B337AE6D2}" dt="2026-01-28T18:57:22.872" v="20" actId="20577"/>
          <ac:spMkLst>
            <pc:docMk/>
            <pc:sldMk cId="3151331152" sldId="952"/>
            <ac:spMk id="3" creationId="{9832F616-EF4C-8844-8AE1-66EE0B8459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sila, Melissa" userId="S::melissa.bisila@metrotransit.org::425c9d4e-0141-48e4-a7c5-b8b763a847c6" providerId="AD" clId="Web-{B88BFB17-CC94-29FA-047E-502B337AE6D2}" dt="2026-01-28T18:57:22.872" v="19" actId="20577"/>
              <pc2:cmMkLst xmlns:pc2="http://schemas.microsoft.com/office/powerpoint/2019/9/main/command">
                <pc:docMk/>
                <pc:sldMk cId="3151331152" sldId="952"/>
                <pc2:cmMk id="{ABAC6940-DC65-47A5-874C-72F0F7038F27}"/>
              </pc2:cmMkLst>
            </pc226:cmChg>
          </p:ext>
        </pc:extLst>
      </pc:sldChg>
      <pc:sldChg chg="modSp modCm">
        <pc:chgData name="Bisila, Melissa" userId="S::melissa.bisila@metrotransit.org::425c9d4e-0141-48e4-a7c5-b8b763a847c6" providerId="AD" clId="Web-{B88BFB17-CC94-29FA-047E-502B337AE6D2}" dt="2026-01-28T18:57:49.653" v="39" actId="20577"/>
        <pc:sldMkLst>
          <pc:docMk/>
          <pc:sldMk cId="4229327763" sldId="977"/>
        </pc:sldMkLst>
        <pc:spChg chg="mod">
          <ac:chgData name="Bisila, Melissa" userId="S::melissa.bisila@metrotransit.org::425c9d4e-0141-48e4-a7c5-b8b763a847c6" providerId="AD" clId="Web-{B88BFB17-CC94-29FA-047E-502B337AE6D2}" dt="2026-01-28T18:57:49.653" v="39" actId="20577"/>
          <ac:spMkLst>
            <pc:docMk/>
            <pc:sldMk cId="4229327763" sldId="977"/>
            <ac:spMk id="5" creationId="{9B7CD61E-7749-724C-C16D-967B6FDD0C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sila, Melissa" userId="S::melissa.bisila@metrotransit.org::425c9d4e-0141-48e4-a7c5-b8b763a847c6" providerId="AD" clId="Web-{B88BFB17-CC94-29FA-047E-502B337AE6D2}" dt="2026-01-28T18:57:49.653" v="39" actId="20577"/>
              <pc2:cmMkLst xmlns:pc2="http://schemas.microsoft.com/office/powerpoint/2019/9/main/command">
                <pc:docMk/>
                <pc:sldMk cId="4229327763" sldId="977"/>
                <pc2:cmMk id="{E2C53F4D-2C54-4A37-8482-083E525DC520}"/>
              </pc2:cmMkLst>
            </pc226:cmChg>
          </p:ext>
        </pc:extLst>
      </pc:sldChg>
    </pc:docChg>
  </pc:docChgLst>
</pc:chgInfo>
</file>

<file path=ppt/comments/modernComment_3B8_BBD57F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AC6940-DC65-47A5-874C-72F0F7038F27}" authorId="{54346587-1571-C024-335E-71DC357B88D8}" status="resolved" created="2026-01-28T17:23:53.6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1331152" sldId="952"/>
      <ac:spMk id="3" creationId="{9832F616-EF4C-8844-8AE1-66EE0B8459D3}"/>
      <ac:txMk cp="17" len="19">
        <ac:context len="37" hash="4128370437"/>
      </ac:txMk>
    </ac:txMkLst>
    <p188:pos x="5149215" y="719569"/>
    <p188:txBody>
      <a:bodyPr/>
      <a:lstStyle/>
      <a:p>
        <a:r>
          <a:rPr lang="en-US"/>
          <a:t>Update to PIS and ensure agenda reflects this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1-29T22:04:50.881" authorId="{4F0954E2-D582-BD39-9168-1E2D50EFEBF3}"/>
          </p223:rxn>
        </p223:reactions>
      </p:ext>
    </p188:extLst>
  </p188:cm>
</p188:cmLst>
</file>

<file path=ppt/comments/modernComment_3D1_FC166B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C53F4D-2C54-4A37-8482-083E525DC520}" authorId="{54346587-1571-C024-335E-71DC357B88D8}" status="resolved" created="2026-01-28T17:24:29.1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9327763" sldId="977"/>
      <ac:spMk id="5" creationId="{9B7CD61E-7749-724C-C16D-967B6FDD0C33}"/>
      <ac:txMk cp="18" len="1">
        <ac:context len="22" hash="1141767631"/>
      </ac:txMk>
    </ac:txMkLst>
    <p188:pos x="7181850" y="904875"/>
    <p188:txBody>
      <a:bodyPr/>
      <a:lstStyle/>
      <a:p>
        <a:r>
          <a:rPr lang="en-US"/>
          <a:t>PIS</a:t>
        </a:r>
      </a:p>
    </p188:txBody>
  </p188:cm>
  <p188:cm id="{38D2BE2C-E786-4CEF-B7C5-1A482B5083B1}" authorId="{54346587-1571-C024-335E-71DC357B88D8}" status="resolved" created="2026-01-28T17:25:58.64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9327763" sldId="977"/>
      <ac:spMk id="6" creationId="{A5EABCFB-AC47-1EB6-5502-78022E9502AD}"/>
      <ac:txMk cp="152">
        <ac:context len="155" hash="3647958271"/>
      </ac:txMk>
    </ac:txMkLst>
    <p188:pos x="4699635" y="1630680"/>
    <p188:txBody>
      <a:bodyPr/>
      <a:lstStyle/>
      <a:p>
        <a:r>
          <a:rPr lang="en-US"/>
          <a:t>Suggest simplifying this to “Other transit agencies have implemented onboard signs that provide useful wayfinding information” or something to the point. </a:t>
        </a:r>
      </a:p>
    </p188:txBody>
  </p188:cm>
</p188:cmLst>
</file>

<file path=ppt/comments/modernComment_3FA_D2B373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573BD1-9877-445F-AA44-5DC35A998622}" authorId="{54346587-1571-C024-335E-71DC357B88D8}" status="resolved" created="2026-01-28T17:26:48.98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4975851" sldId="1018"/>
      <ac:graphicFrameMk id="6" creationId="{F71AB850-A19C-D6BF-45F8-1F11EF2FA6E2}"/>
    </ac:deMkLst>
    <p188:txBody>
      <a:bodyPr/>
      <a:lstStyle/>
      <a:p>
        <a:r>
          <a:rPr lang="en-US"/>
          <a:t>Is this format accessible? I thought guidance was to avoid smart art and separate text boxes? </a:t>
        </a:r>
      </a:p>
    </p188:txBody>
  </p188:cm>
</p188:cmLst>
</file>

<file path=ppt/comments/modernComment_42B_D06A81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F6B04C-0FC7-4ED3-A6AA-7D61B161257E}" authorId="{54346587-1571-C024-335E-71DC357B88D8}" status="resolved" created="2026-01-28T17:27:33.04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96640842" sldId="1067"/>
      <ac:spMk id="3" creationId="{6234F1A0-324A-DED4-5E1C-4E49976114F0}"/>
      <ac:txMk cp="148">
        <ac:context len="149" hash="1580336911"/>
      </ac:txMk>
    </ac:txMkLst>
    <p188:pos x="8286750" y="1371600"/>
    <p188:txBody>
      <a:bodyPr/>
      <a:lstStyle/>
      <a:p>
        <a:r>
          <a:rPr lang="en-US"/>
          <a:t>I think this timeline is too ambitious, given the inevitable delays with procurement and other logistics. </a:t>
        </a:r>
      </a:p>
    </p188:txBody>
  </p188:cm>
</p188:cmLst>
</file>

<file path=ppt/comments/modernComment_431_563D9C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D58002-BE8A-4C21-A815-56441A7A0785}" authorId="{54346587-1571-C024-335E-71DC357B88D8}" status="resolved" created="2026-01-28T17:30:58.04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46878433" sldId="1073"/>
      <ac:spMk id="3" creationId="{CFCD56A2-45F0-8802-D3D7-30DECE5C16A7}"/>
      <ac:txMk cp="25" len="3">
        <ac:context len="56" hash="49331567"/>
      </ac:txMk>
    </ac:txMkLst>
    <p188:pos x="9705975" y="733425"/>
    <p188:txBody>
      <a:bodyPr/>
      <a:lstStyle/>
      <a:p>
        <a:r>
          <a:rPr lang="en-US"/>
          <a:t>Is this saying you’re going to ask them to provide feedback during the pilot? 
If so, can that be more explicit: 
Provide feedback during pilot </a:t>
        </a:r>
      </a:p>
    </p188:txBody>
  </p188:cm>
  <p188:cm id="{377CF5A0-9A29-4703-9FC2-99040130D98A}" authorId="{54346587-1571-C024-335E-71DC357B88D8}" status="resolved" created="2026-01-28T17:31:08.3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46878433" sldId="1073"/>
      <ac:spMk id="3" creationId="{CFCD56A2-45F0-8802-D3D7-30DECE5C16A7}"/>
      <ac:txMk cp="56">
        <ac:context len="57" hash="1627941724"/>
      </ac:txMk>
    </ac:txMkLst>
    <p188:pos x="3076575" y="1371600"/>
    <p188:replyLst>
      <p188:reply id="{1346A132-5289-4B67-AB5D-B473505597FC}" authorId="{4F0954E2-D582-BD39-9168-1E2D50EFEBF3}" created="2026-01-30T15:18:14.619">
        <p188:txBody>
          <a:bodyPr/>
          <a:lstStyle/>
          <a:p>
            <a:r>
              <a:rPr lang="en-US"/>
              <a:t>We clarified this a bit more to say to "Provide advisory input" and just to show general support for the project.</a:t>
            </a:r>
          </a:p>
        </p188:txBody>
      </p188:reply>
      <p188:reply id="{E93BC3BF-6F10-430E-B115-D400A174833C}" authorId="{4F0954E2-D582-BD39-9168-1E2D50EFEBF3}" created="2026-01-30T15:21:18.667">
        <p188:txBody>
          <a:bodyPr/>
          <a:lstStyle/>
          <a:p>
            <a:r>
              <a:rPr lang="en-US"/>
              <a:t>Never mind, we decided to remove it.</a:t>
            </a:r>
          </a:p>
        </p188:txBody>
      </p188:reply>
    </p188:replyLst>
    <p188:txBody>
      <a:bodyPr/>
      <a:lstStyle/>
      <a:p>
        <a:r>
          <a:rPr lang="en-US"/>
          <a:t>What does this mean?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1/30/2026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df.org/ADAtg/stop.s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TIS engaging vendor </a:t>
            </a:r>
            <a:endParaRPr lang="en-US" sz="1800">
              <a:effectLst/>
              <a:latin typeface="Tenorite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Guidelines - </a:t>
            </a:r>
            <a:r>
              <a:rPr lang="en-US">
                <a:hlinkClick r:id="rId3"/>
              </a:rPr>
              <a:t>Topic Guide on Stop Announcements and Route Identification</a:t>
            </a:r>
            <a:endParaRPr lang="en-US"/>
          </a:p>
          <a:p>
            <a:endParaRPr lang="en-US"/>
          </a:p>
          <a:p>
            <a:pPr lvl="0"/>
            <a:r>
              <a:rPr lang="en-US"/>
              <a:t>Proactive response – Logging, Monitoring Alerting and Reporting</a:t>
            </a:r>
          </a:p>
          <a:p>
            <a:pPr lvl="0"/>
            <a:endParaRPr lang="en-US"/>
          </a:p>
          <a:p>
            <a:pPr lvl="0"/>
            <a:r>
              <a:rPr lang="en-US"/>
              <a:t>Reduce manual labor – Leverage existing data connections (RTS APIS) and text to speech technology</a:t>
            </a:r>
          </a:p>
          <a:p>
            <a:pPr lvl="0"/>
            <a:endParaRPr lang="en-US"/>
          </a:p>
          <a:p>
            <a:pPr lvl="0"/>
            <a:r>
              <a:rPr lang="en-US"/>
              <a:t>Reduce system complexity – Leverage existing network connections instead of </a:t>
            </a:r>
            <a:r>
              <a:rPr lang="en-US" err="1"/>
              <a:t>iNet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Make sure to describe our method of engagement for rider research.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Survey on Transit App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Survey conducted onboard buses and LRT routes to ask riders about their information needs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179 responses good variety of ages and demographics included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We did not specifically target disability community but their feedback would be included as route coverage was fairly comprehensive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Make sure and share with Ben once we are done with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 err="1"/>
              <a:t>firstname.lastname@metrotransit.org</a:t>
            </a:r>
            <a:endParaRPr lang="en-US"/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1/30/2026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B8_BBD57F5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D1_FC166B9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FA_D2B3736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2B_D06A814A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31_563D9C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Bakken@metrotransit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4223906"/>
            <a:ext cx="8656921" cy="1087394"/>
          </a:xfrm>
        </p:spPr>
        <p:txBody>
          <a:bodyPr>
            <a:normAutofit/>
          </a:bodyPr>
          <a:lstStyle/>
          <a:p>
            <a:r>
              <a:rPr lang="en-US" dirty="0">
                <a:latin typeface="Tenorite"/>
              </a:rPr>
              <a:t>Onboard Passenger Information System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16AF3-2D63-7043-B862-239247E6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" y="5435125"/>
            <a:ext cx="11119385" cy="96989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Tenorite"/>
              </a:rPr>
              <a:t>February 2026</a:t>
            </a:r>
          </a:p>
          <a:p>
            <a:r>
              <a:rPr lang="en-US" dirty="0">
                <a:latin typeface="Tenorite"/>
              </a:rPr>
              <a:t>Nathan Bakken | Sr. Data Coordinator, Customer Experience</a:t>
            </a:r>
          </a:p>
          <a:p>
            <a:r>
              <a:rPr lang="en-US" dirty="0">
                <a:latin typeface="Tenorite"/>
              </a:rPr>
              <a:t>Melissa Bisila | Product Manager, Customer Experience</a:t>
            </a:r>
            <a:endParaRPr lang="en-US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5170F0BA-B1EE-4045-9A1B-60E12C831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CD61E-7749-724C-C16D-967B6FD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norite"/>
              </a:rPr>
              <a:t>Overview: Onboard </a:t>
            </a:r>
            <a:r>
              <a:rPr lang="en-US">
                <a:latin typeface="Tenorite"/>
              </a:rPr>
              <a:t>PIS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BCFB-AC47-1EB6-5502-78022E95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50720"/>
            <a:ext cx="6153427" cy="41148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dirty="0">
                <a:latin typeface="Tenorite"/>
              </a:rPr>
              <a:t>Why?</a:t>
            </a:r>
          </a:p>
          <a:p>
            <a:pPr lvl="1"/>
            <a:r>
              <a:rPr lang="en-US" sz="3200" dirty="0">
                <a:latin typeface="Tenorite"/>
              </a:rPr>
              <a:t>Better information.</a:t>
            </a:r>
          </a:p>
          <a:p>
            <a:pPr lvl="1"/>
            <a:r>
              <a:rPr lang="en-US" sz="3200" dirty="0">
                <a:latin typeface="Tenorite"/>
              </a:rPr>
              <a:t>Improve customer experience.</a:t>
            </a:r>
            <a:endParaRPr lang="en-US" sz="3200"/>
          </a:p>
          <a:p>
            <a:r>
              <a:rPr lang="en-US" sz="3200" dirty="0">
                <a:latin typeface="Tenorite"/>
              </a:rPr>
              <a:t>Other transit agencies have implemented onboard signs that provide useful wayfinding information.</a:t>
            </a:r>
          </a:p>
          <a:p>
            <a:endParaRPr lang="en-US" dirty="0">
              <a:latin typeface="Tenorite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This is a picture of a onboard real time sign on a subway train in Milan, Italy.  It shows the name of the station and the connecting routes at that station.  ">
            <a:extLst>
              <a:ext uri="{FF2B5EF4-FFF2-40B4-BE49-F238E27FC236}">
                <a16:creationId xmlns:a16="http://schemas.microsoft.com/office/drawing/2014/main" id="{ABFB5433-4F42-6955-C14B-185D9E62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347" b="11386"/>
          <a:stretch>
            <a:fillRect/>
          </a:stretch>
        </p:blipFill>
        <p:spPr>
          <a:xfrm>
            <a:off x="8803284" y="1217612"/>
            <a:ext cx="2636241" cy="2851346"/>
          </a:xfrm>
          <a:prstGeom prst="rect">
            <a:avLst/>
          </a:prstGeom>
        </p:spPr>
      </p:pic>
      <p:pic>
        <p:nvPicPr>
          <p:cNvPr id="9" name="Picture 8" descr="This is a picture of a onboard real time sign on a bus in New York, New York.  It shows the next three stops for the bus route and information about paying your fare. ">
            <a:extLst>
              <a:ext uri="{FF2B5EF4-FFF2-40B4-BE49-F238E27FC236}">
                <a16:creationId xmlns:a16="http://schemas.microsoft.com/office/drawing/2014/main" id="{1777CE8C-D2E8-5712-CC87-51770FE7A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59" y="4337757"/>
            <a:ext cx="2945049" cy="22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77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293-48A1-7E02-0151-56AAACEA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/>
              <a:t>Project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20E21-356E-1981-8E3D-453DE584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728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8185B3-5B4F-6D24-EEC3-B9DE48909230}"/>
              </a:ext>
            </a:extLst>
          </p:cNvPr>
          <p:cNvSpPr txBox="1"/>
          <p:nvPr/>
        </p:nvSpPr>
        <p:spPr>
          <a:xfrm>
            <a:off x="1036320" y="2011679"/>
            <a:ext cx="953008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2"/>
                </a:solidFill>
                <a:latin typeface="Tenorite"/>
                <a:ea typeface="Calibri"/>
                <a:cs typeface="Calibri"/>
              </a:rPr>
              <a:t>Prioritize rider information needs.</a:t>
            </a:r>
            <a:endParaRPr lang="en-US">
              <a:solidFill>
                <a:schemeClr val="tx2"/>
              </a:solidFill>
              <a:latin typeface="Tenorite"/>
            </a:endParaRP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2"/>
                </a:solidFill>
                <a:latin typeface="Tenorite"/>
                <a:ea typeface="Calibri"/>
                <a:cs typeface="Calibri"/>
              </a:rPr>
              <a:t>Identify operational and maintenance needs.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2"/>
                </a:solidFill>
                <a:latin typeface="Tenorite"/>
                <a:ea typeface="Calibri"/>
                <a:cs typeface="Calibri"/>
              </a:rPr>
              <a:t>Pilot 2-3 technologies onboard Bus Rapid Transit and Light Rail.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2"/>
                </a:solidFill>
                <a:latin typeface="Tenorite"/>
                <a:ea typeface="Calibri"/>
                <a:cs typeface="Calibri"/>
              </a:rPr>
              <a:t>Use pilot to inform broader rollout.</a:t>
            </a:r>
          </a:p>
        </p:txBody>
      </p:sp>
    </p:spTree>
    <p:extLst>
      <p:ext uri="{BB962C8B-B14F-4D97-AF65-F5344CB8AC3E}">
        <p14:creationId xmlns:p14="http://schemas.microsoft.com/office/powerpoint/2010/main" val="35349758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7813-5AED-D65B-A7AC-48D3EF8F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F1A0-324A-DED4-5E1C-4E499761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3200" dirty="0">
                <a:latin typeface="Tenorite"/>
              </a:rPr>
              <a:t>Winter 2025-2026: Define requirements and vendor research</a:t>
            </a:r>
          </a:p>
          <a:p>
            <a:r>
              <a:rPr lang="en-US" sz="3200" dirty="0">
                <a:latin typeface="Tenorite"/>
              </a:rPr>
              <a:t>Spring-Summer 2026: Issue Request for Proposal for Pilot</a:t>
            </a:r>
          </a:p>
          <a:p>
            <a:r>
              <a:rPr lang="en-US" sz="3200" dirty="0">
                <a:latin typeface="Tenorite"/>
              </a:rPr>
              <a:t>Winter 2026-2027: Select vendor(s) </a:t>
            </a:r>
          </a:p>
          <a:p>
            <a:r>
              <a:rPr lang="en-US" sz="3200" dirty="0">
                <a:latin typeface="Tenorite"/>
              </a:rPr>
              <a:t>2027: Pilot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DD8F-413E-7061-8E7B-06223F35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08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6468-33BA-1B5B-07F2-412E25AC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norite"/>
              </a:rPr>
              <a:t>Current Status of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A700-8303-33B2-A667-51FC8975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dirty="0">
                <a:latin typeface="Tenorite"/>
              </a:rPr>
              <a:t>Rider research completed</a:t>
            </a:r>
            <a:endParaRPr lang="en-US" sz="200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latin typeface="Tenorite"/>
              </a:rPr>
              <a:t>Findings:</a:t>
            </a:r>
            <a:endParaRPr lang="en-US" sz="2000"/>
          </a:p>
          <a:p>
            <a:pPr lvl="2"/>
            <a:r>
              <a:rPr lang="en-US" sz="2000" dirty="0">
                <a:latin typeface="Tenorite"/>
              </a:rPr>
              <a:t>Next stop information is highest priority</a:t>
            </a:r>
          </a:p>
          <a:p>
            <a:pPr lvl="2"/>
            <a:r>
              <a:rPr lang="en-US" sz="2000" dirty="0">
                <a:latin typeface="Tenorite"/>
              </a:rPr>
              <a:t>Knowing where the vehicle is enroute to its destination is next important</a:t>
            </a:r>
          </a:p>
          <a:p>
            <a:pPr lvl="2"/>
            <a:r>
              <a:rPr lang="en-US" sz="2000" dirty="0">
                <a:latin typeface="Tenorite"/>
              </a:rPr>
              <a:t>Arrival times, detours and transfers are high on the list of priorities </a:t>
            </a:r>
          </a:p>
          <a:p>
            <a:r>
              <a:rPr lang="en-US" sz="2000" dirty="0">
                <a:latin typeface="Tenorite"/>
              </a:rPr>
              <a:t>Operational research in progress</a:t>
            </a:r>
          </a:p>
          <a:p>
            <a:pPr lvl="1">
              <a:buFont typeface="System Font Regular" panose="020B0604020202020204" pitchFamily="34" charset="0"/>
              <a:buChar char="–"/>
            </a:pPr>
            <a:r>
              <a:rPr lang="en-US" sz="2000" dirty="0">
                <a:latin typeface="Tenorite"/>
              </a:rPr>
              <a:t>Working with stakeholders across bus and rail to identify vehicle capabilities</a:t>
            </a:r>
          </a:p>
          <a:p>
            <a:pPr lvl="1">
              <a:buFont typeface="System Font Regular" panose="020B0604020202020204" pitchFamily="34" charset="0"/>
              <a:buChar char="–"/>
            </a:pPr>
            <a:r>
              <a:rPr lang="en-US" sz="2000" dirty="0">
                <a:latin typeface="Tenorite"/>
              </a:rPr>
              <a:t>Identify vendors that are compatible with our vehicles</a:t>
            </a:r>
            <a:endParaRPr lang="en-US" sz="2000"/>
          </a:p>
          <a:p>
            <a:pPr lvl="1">
              <a:buFont typeface="System Font Regular" panose="020B0604020202020204" pitchFamily="34" charset="0"/>
              <a:buChar char="–"/>
            </a:pPr>
            <a:r>
              <a:rPr lang="en-US" sz="2000" dirty="0">
                <a:latin typeface="Tenorite"/>
              </a:rPr>
              <a:t>Finalize scope and budget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5485B-7224-5CD8-44F2-9C350AF2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ED1D-5475-F5F8-E7DE-6348BE23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norite"/>
              </a:rPr>
              <a:t>TAAC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56A2-45F0-8802-D3D7-30DECE5C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Tenorite"/>
              </a:rPr>
              <a:t>Be aware of this effort.</a:t>
            </a:r>
          </a:p>
          <a:p>
            <a:pPr marL="457200" indent="-457200">
              <a:buAutoNum type="arabicPeriod"/>
            </a:pPr>
            <a:r>
              <a:rPr lang="en-US" sz="3600" dirty="0">
                <a:latin typeface="Tenorite"/>
              </a:rPr>
              <a:t>Provide feedback during pilot.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F304F-C06D-2C07-8E8C-24836C06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84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>
                <a:latin typeface="Tenorite"/>
              </a:rPr>
              <a:t>Nathan Bakken</a:t>
            </a:r>
            <a:endParaRPr lang="en-US" sz="3200" b="1" dirty="0"/>
          </a:p>
          <a:p>
            <a:r>
              <a:rPr lang="en-US" sz="3200" dirty="0">
                <a:latin typeface="Tenorite"/>
                <a:hlinkClick r:id="rId3"/>
              </a:rPr>
              <a:t>Nathan.Bakken@metrotransit.org</a:t>
            </a:r>
            <a:endParaRPr lang="en-US"/>
          </a:p>
          <a:p>
            <a:r>
              <a:rPr lang="en-US" sz="3200" dirty="0">
                <a:latin typeface="Tenorite"/>
              </a:rPr>
              <a:t>(612) 349-7414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09F8522-AC5F-364F-8B19-BCF9DB65CD0D}" vid="{25A1EF37-E185-DF46-BAD2-25068B7EA9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gradeAction xmlns="4433a5dd-39bc-449d-9bdb-d12a6a1361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9C9CA8ED54D9908695D2269062E" ma:contentTypeVersion="5" ma:contentTypeDescription="Create a new document." ma:contentTypeScope="" ma:versionID="ac39fc68a13b665bb0f11314053405be">
  <xsd:schema xmlns:xsd="http://www.w3.org/2001/XMLSchema" xmlns:xs="http://www.w3.org/2001/XMLSchema" xmlns:p="http://schemas.microsoft.com/office/2006/metadata/properties" xmlns:ns2="4433a5dd-39bc-449d-9bdb-d12a6a13611b" xmlns:ns3="c8d523d8-c783-49a0-8186-41b5315c79d6" targetNamespace="http://schemas.microsoft.com/office/2006/metadata/properties" ma:root="true" ma:fieldsID="d4721eaa880c9adc55c7a899506d180f" ns2:_="" ns3:_="">
    <xsd:import namespace="4433a5dd-39bc-449d-9bdb-d12a6a13611b"/>
    <xsd:import namespace="c8d523d8-c783-49a0-8186-41b5315c79d6"/>
    <xsd:element name="properties">
      <xsd:complexType>
        <xsd:sequence>
          <xsd:element name="documentManagement">
            <xsd:complexType>
              <xsd:all>
                <xsd:element ref="ns2:UpgradeActio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a5dd-39bc-449d-9bdb-d12a6a13611b" elementFormDefault="qualified">
    <xsd:import namespace="http://schemas.microsoft.com/office/2006/documentManagement/types"/>
    <xsd:import namespace="http://schemas.microsoft.com/office/infopath/2007/PartnerControls"/>
    <xsd:element name="UpgradeAction" ma:index="8" nillable="true" ma:displayName="UpgradeAction" ma:default="" ma:format="Dropdown" ma:internalName="UpgradeAction">
      <xsd:simpleType>
        <xsd:restriction base="dms:Choice">
          <xsd:enumeration value="Primary MetNet site"/>
          <xsd:enumeration value="Team Site"/>
          <xsd:enumeration value="Archive"/>
          <xsd:enumeration value="Dispose"/>
          <xsd:enumeration value="Alternate MetNet S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523d8-c783-49a0-8186-41b5315c7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f0ffc36-a9af-4332-beee-56f6503c83c2" ContentTypeId="0x0101" PreviousValue="false"/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schemas.microsoft.com/office/infopath/2007/PartnerControls"/>
    <ds:schemaRef ds:uri="4433a5dd-39bc-449d-9bdb-d12a6a13611b"/>
    <ds:schemaRef ds:uri="http://purl.org/dc/elements/1.1/"/>
    <ds:schemaRef ds:uri="http://schemas.microsoft.com/office/2006/metadata/properties"/>
    <ds:schemaRef ds:uri="c8d523d8-c783-49a0-8186-41b5315c79d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2B492-2753-4682-B2E4-2952570CA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3a5dd-39bc-449d-9bdb-d12a6a13611b"/>
    <ds:schemaRef ds:uri="c8d523d8-c783-49a0-8186-41b5315c7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B34636-1507-4FC0-9CAD-B574FDE0E2C1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ddbff68b-482a-4573-81e0-fef8156a4fd0}" enabled="0" method="" siteId="{ddbff68b-482a-4573-81e0-fef8156a4f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MT-Presentation</Template>
  <TotalTime>0</TotalTime>
  <Words>379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 Transit</vt:lpstr>
      <vt:lpstr>Onboard Passenger Information System</vt:lpstr>
      <vt:lpstr>Overview: Onboard PIS</vt:lpstr>
      <vt:lpstr>Project Approach</vt:lpstr>
      <vt:lpstr>Project Timeline</vt:lpstr>
      <vt:lpstr>Current Status of Project</vt:lpstr>
      <vt:lpstr>TAAC Engagement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Schedule Evaluation</dc:title>
  <dc:subject/>
  <dc:creator>Bakken, Nathan</dc:creator>
  <cp:keywords/>
  <dc:description/>
  <cp:lastModifiedBy>Matson, Laura</cp:lastModifiedBy>
  <cp:revision>193</cp:revision>
  <cp:lastPrinted>2017-03-14T16:27:36Z</cp:lastPrinted>
  <dcterms:created xsi:type="dcterms:W3CDTF">2024-08-16T18:34:57Z</dcterms:created>
  <dcterms:modified xsi:type="dcterms:W3CDTF">2026-01-30T15:21:29Z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0x010100838B99C9CA8ED54D9908695D2269062E</vt:lpwstr>
  </property>
  <property fmtid="{D5CDD505-2E9C-101B-9397-08002B2CF9AE}" pid="4" name="MediaServiceImageTags">
    <vt:lpwstr/>
  </property>
</Properties>
</file>