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F00FF"/>
    <a:srgbClr val="000000"/>
    <a:srgbClr val="B5D5F0"/>
    <a:srgbClr val="EE3124"/>
    <a:srgbClr val="009AC7"/>
    <a:srgbClr val="78A22F"/>
    <a:srgbClr val="ED1B2E"/>
    <a:srgbClr val="9DD4DE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9B279-3DE5-4806-A804-FB0D81495615}" v="42" dt="2025-09-30T18:20:02.781"/>
    <p1510:client id="{4E2C17E9-0190-5D73-89D3-91A0A48B6590}" v="335" dt="2025-09-30T15:59:52.313"/>
    <p1510:client id="{9AE8E90E-3287-4CAB-8D03-E8900E5C2502}" v="466" dt="2025-09-30T20:31:11.356"/>
    <p1510:client id="{F642B006-9C40-4E15-99C3-D2525EE155E9}" v="6770" dt="2025-09-30T20:54:1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62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itt, Bradley" userId="ee01c24e-18d8-41e7-b5f0-709a991c991f" providerId="ADAL" clId="{EF7186A0-DDBE-478C-A839-51D45A167C39}"/>
    <pc:docChg chg="modSld">
      <pc:chgData name="Bobbitt, Bradley" userId="ee01c24e-18d8-41e7-b5f0-709a991c991f" providerId="ADAL" clId="{EF7186A0-DDBE-478C-A839-51D45A167C39}" dt="2025-09-30T20:54:13.809" v="6769" actId="962"/>
      <pc:docMkLst>
        <pc:docMk/>
      </pc:docMkLst>
      <pc:sldChg chg="modSp">
        <pc:chgData name="Bobbitt, Bradley" userId="ee01c24e-18d8-41e7-b5f0-709a991c991f" providerId="ADAL" clId="{EF7186A0-DDBE-478C-A839-51D45A167C39}" dt="2025-09-30T20:44:19.514" v="4103" actId="962"/>
        <pc:sldMkLst>
          <pc:docMk/>
          <pc:sldMk cId="1344869373" sldId="301"/>
        </pc:sldMkLst>
        <pc:graphicFrameChg chg="mod">
          <ac:chgData name="Bobbitt, Bradley" userId="ee01c24e-18d8-41e7-b5f0-709a991c991f" providerId="ADAL" clId="{EF7186A0-DDBE-478C-A839-51D45A167C39}" dt="2025-09-30T20:44:19.514" v="4103" actId="962"/>
          <ac:graphicFrameMkLst>
            <pc:docMk/>
            <pc:sldMk cId="1344869373" sldId="301"/>
            <ac:graphicFrameMk id="4" creationId="{9C5AEE1B-08E2-37FD-3A93-9FEF084DE2E2}"/>
          </ac:graphicFrameMkLst>
        </pc:graphicFrameChg>
      </pc:sldChg>
      <pc:sldChg chg="modSp">
        <pc:chgData name="Bobbitt, Bradley" userId="ee01c24e-18d8-41e7-b5f0-709a991c991f" providerId="ADAL" clId="{EF7186A0-DDBE-478C-A839-51D45A167C39}" dt="2025-09-30T20:36:47.319" v="791" actId="962"/>
        <pc:sldMkLst>
          <pc:docMk/>
          <pc:sldMk cId="1540341952" sldId="303"/>
        </pc:sldMkLst>
        <pc:graphicFrameChg chg="mod">
          <ac:chgData name="Bobbitt, Bradley" userId="ee01c24e-18d8-41e7-b5f0-709a991c991f" providerId="ADAL" clId="{EF7186A0-DDBE-478C-A839-51D45A167C39}" dt="2025-09-30T20:36:47.319" v="791" actId="962"/>
          <ac:graphicFrameMkLst>
            <pc:docMk/>
            <pc:sldMk cId="1540341952" sldId="303"/>
            <ac:graphicFrameMk id="6" creationId="{74309100-66CC-FDF5-45B7-6601E8E395BE}"/>
          </ac:graphicFrameMkLst>
        </pc:graphicFrameChg>
      </pc:sldChg>
      <pc:sldChg chg="modSp mod">
        <pc:chgData name="Bobbitt, Bradley" userId="ee01c24e-18d8-41e7-b5f0-709a991c991f" providerId="ADAL" clId="{EF7186A0-DDBE-478C-A839-51D45A167C39}" dt="2025-09-30T20:44:46.661" v="4317" actId="962"/>
        <pc:sldMkLst>
          <pc:docMk/>
          <pc:sldMk cId="2293146767" sldId="345"/>
        </pc:sldMkLst>
        <pc:picChg chg="mod">
          <ac:chgData name="Bobbitt, Bradley" userId="ee01c24e-18d8-41e7-b5f0-709a991c991f" providerId="ADAL" clId="{EF7186A0-DDBE-478C-A839-51D45A167C39}" dt="2025-09-30T20:44:46.661" v="4317" actId="962"/>
          <ac:picMkLst>
            <pc:docMk/>
            <pc:sldMk cId="2293146767" sldId="345"/>
            <ac:picMk id="7" creationId="{8DB3DF00-89DC-30FC-77C9-8D123B6FFD1D}"/>
          </ac:picMkLst>
        </pc:picChg>
      </pc:sldChg>
      <pc:sldChg chg="modSp mod">
        <pc:chgData name="Bobbitt, Bradley" userId="ee01c24e-18d8-41e7-b5f0-709a991c991f" providerId="ADAL" clId="{EF7186A0-DDBE-478C-A839-51D45A167C39}" dt="2025-09-30T20:46:23.171" v="4973" actId="962"/>
        <pc:sldMkLst>
          <pc:docMk/>
          <pc:sldMk cId="1326867258" sldId="349"/>
        </pc:sldMkLst>
        <pc:picChg chg="mod">
          <ac:chgData name="Bobbitt, Bradley" userId="ee01c24e-18d8-41e7-b5f0-709a991c991f" providerId="ADAL" clId="{EF7186A0-DDBE-478C-A839-51D45A167C39}" dt="2025-09-30T20:46:23.171" v="4973" actId="962"/>
          <ac:picMkLst>
            <pc:docMk/>
            <pc:sldMk cId="1326867258" sldId="349"/>
            <ac:picMk id="7" creationId="{A9581965-C671-76EA-52AC-8E65D7C19543}"/>
          </ac:picMkLst>
        </pc:picChg>
      </pc:sldChg>
      <pc:sldChg chg="modSp mod">
        <pc:chgData name="Bobbitt, Bradley" userId="ee01c24e-18d8-41e7-b5f0-709a991c991f" providerId="ADAL" clId="{EF7186A0-DDBE-478C-A839-51D45A167C39}" dt="2025-09-30T20:46:33.968" v="4975" actId="962"/>
        <pc:sldMkLst>
          <pc:docMk/>
          <pc:sldMk cId="3087529396" sldId="350"/>
        </pc:sldMkLst>
        <pc:picChg chg="mod">
          <ac:chgData name="Bobbitt, Bradley" userId="ee01c24e-18d8-41e7-b5f0-709a991c991f" providerId="ADAL" clId="{EF7186A0-DDBE-478C-A839-51D45A167C39}" dt="2025-09-30T20:46:33.968" v="4975" actId="962"/>
          <ac:picMkLst>
            <pc:docMk/>
            <pc:sldMk cId="3087529396" sldId="350"/>
            <ac:picMk id="7" creationId="{7DEFDF71-217D-002C-FC92-D9C5EC02B221}"/>
          </ac:picMkLst>
        </pc:picChg>
      </pc:sldChg>
      <pc:sldChg chg="modSp mod">
        <pc:chgData name="Bobbitt, Bradley" userId="ee01c24e-18d8-41e7-b5f0-709a991c991f" providerId="ADAL" clId="{EF7186A0-DDBE-478C-A839-51D45A167C39}" dt="2025-09-30T20:53:14.787" v="6713" actId="962"/>
        <pc:sldMkLst>
          <pc:docMk/>
          <pc:sldMk cId="2776683251" sldId="351"/>
        </pc:sldMkLst>
        <pc:picChg chg="mod">
          <ac:chgData name="Bobbitt, Bradley" userId="ee01c24e-18d8-41e7-b5f0-709a991c991f" providerId="ADAL" clId="{EF7186A0-DDBE-478C-A839-51D45A167C39}" dt="2025-09-30T20:53:14.787" v="6713" actId="962"/>
          <ac:picMkLst>
            <pc:docMk/>
            <pc:sldMk cId="2776683251" sldId="351"/>
            <ac:picMk id="7" creationId="{DC8A92D3-C66D-EF41-71BE-0B2FB521EF88}"/>
          </ac:picMkLst>
        </pc:picChg>
        <pc:picChg chg="mod">
          <ac:chgData name="Bobbitt, Bradley" userId="ee01c24e-18d8-41e7-b5f0-709a991c991f" providerId="ADAL" clId="{EF7186A0-DDBE-478C-A839-51D45A167C39}" dt="2025-09-30T20:49:32.916" v="6025" actId="962"/>
          <ac:picMkLst>
            <pc:docMk/>
            <pc:sldMk cId="2776683251" sldId="351"/>
            <ac:picMk id="8" creationId="{19B7B0AE-E7F8-C922-EE7C-0619F5D7B05F}"/>
          </ac:picMkLst>
        </pc:picChg>
      </pc:sldChg>
      <pc:sldChg chg="modSp mod">
        <pc:chgData name="Bobbitt, Bradley" userId="ee01c24e-18d8-41e7-b5f0-709a991c991f" providerId="ADAL" clId="{EF7186A0-DDBE-478C-A839-51D45A167C39}" dt="2025-09-30T20:53:03.717" v="6709" actId="962"/>
        <pc:sldMkLst>
          <pc:docMk/>
          <pc:sldMk cId="847791337" sldId="352"/>
        </pc:sldMkLst>
        <pc:picChg chg="mod">
          <ac:chgData name="Bobbitt, Bradley" userId="ee01c24e-18d8-41e7-b5f0-709a991c991f" providerId="ADAL" clId="{EF7186A0-DDBE-478C-A839-51D45A167C39}" dt="2025-09-30T20:53:03.717" v="6709" actId="962"/>
          <ac:picMkLst>
            <pc:docMk/>
            <pc:sldMk cId="847791337" sldId="352"/>
            <ac:picMk id="6" creationId="{39447381-3F31-3FFA-B877-DDC49A56E8F9}"/>
          </ac:picMkLst>
        </pc:picChg>
      </pc:sldChg>
      <pc:sldChg chg="modSp mod">
        <pc:chgData name="Bobbitt, Bradley" userId="ee01c24e-18d8-41e7-b5f0-709a991c991f" providerId="ADAL" clId="{EF7186A0-DDBE-478C-A839-51D45A167C39}" dt="2025-09-30T20:52:51.227" v="6705" actId="962"/>
        <pc:sldMkLst>
          <pc:docMk/>
          <pc:sldMk cId="349821121" sldId="353"/>
        </pc:sldMkLst>
        <pc:picChg chg="mod">
          <ac:chgData name="Bobbitt, Bradley" userId="ee01c24e-18d8-41e7-b5f0-709a991c991f" providerId="ADAL" clId="{EF7186A0-DDBE-478C-A839-51D45A167C39}" dt="2025-09-30T20:52:51.227" v="6705" actId="962"/>
          <ac:picMkLst>
            <pc:docMk/>
            <pc:sldMk cId="349821121" sldId="353"/>
            <ac:picMk id="8" creationId="{22B44143-E319-3A74-B08D-7FC3BF0DD0AD}"/>
          </ac:picMkLst>
        </pc:picChg>
      </pc:sldChg>
      <pc:sldChg chg="modSp mod">
        <pc:chgData name="Bobbitt, Bradley" userId="ee01c24e-18d8-41e7-b5f0-709a991c991f" providerId="ADAL" clId="{EF7186A0-DDBE-478C-A839-51D45A167C39}" dt="2025-09-30T20:52:22.985" v="6693" actId="962"/>
        <pc:sldMkLst>
          <pc:docMk/>
          <pc:sldMk cId="2170224791" sldId="361"/>
        </pc:sldMkLst>
        <pc:picChg chg="mod">
          <ac:chgData name="Bobbitt, Bradley" userId="ee01c24e-18d8-41e7-b5f0-709a991c991f" providerId="ADAL" clId="{EF7186A0-DDBE-478C-A839-51D45A167C39}" dt="2025-09-30T20:52:22.985" v="6693" actId="962"/>
          <ac:picMkLst>
            <pc:docMk/>
            <pc:sldMk cId="2170224791" sldId="361"/>
            <ac:picMk id="5" creationId="{4C40DBDF-2E4B-3309-DB92-E849012C7671}"/>
          </ac:picMkLst>
        </pc:picChg>
      </pc:sldChg>
      <pc:sldChg chg="modSp mod">
        <pc:chgData name="Bobbitt, Bradley" userId="ee01c24e-18d8-41e7-b5f0-709a991c991f" providerId="ADAL" clId="{EF7186A0-DDBE-478C-A839-51D45A167C39}" dt="2025-09-30T20:50:11.212" v="6213" actId="962"/>
        <pc:sldMkLst>
          <pc:docMk/>
          <pc:sldMk cId="3398210575" sldId="362"/>
        </pc:sldMkLst>
        <pc:picChg chg="mod">
          <ac:chgData name="Bobbitt, Bradley" userId="ee01c24e-18d8-41e7-b5f0-709a991c991f" providerId="ADAL" clId="{EF7186A0-DDBE-478C-A839-51D45A167C39}" dt="2025-09-30T20:50:11.212" v="6213" actId="962"/>
          <ac:picMkLst>
            <pc:docMk/>
            <pc:sldMk cId="3398210575" sldId="362"/>
            <ac:picMk id="8" creationId="{26F0E1AF-1DFA-4081-6C83-2E09E58F357E}"/>
          </ac:picMkLst>
        </pc:picChg>
      </pc:sldChg>
      <pc:sldChg chg="modSp mod">
        <pc:chgData name="Bobbitt, Bradley" userId="ee01c24e-18d8-41e7-b5f0-709a991c991f" providerId="ADAL" clId="{EF7186A0-DDBE-478C-A839-51D45A167C39}" dt="2025-09-30T20:51:06.111" v="6649" actId="962"/>
        <pc:sldMkLst>
          <pc:docMk/>
          <pc:sldMk cId="3561315091" sldId="363"/>
        </pc:sldMkLst>
        <pc:picChg chg="mod">
          <ac:chgData name="Bobbitt, Bradley" userId="ee01c24e-18d8-41e7-b5f0-709a991c991f" providerId="ADAL" clId="{EF7186A0-DDBE-478C-A839-51D45A167C39}" dt="2025-09-30T20:51:06.111" v="6649" actId="962"/>
          <ac:picMkLst>
            <pc:docMk/>
            <pc:sldMk cId="3561315091" sldId="363"/>
            <ac:picMk id="10" creationId="{1A8C7ECB-3149-8FF3-DEEE-9DBDB5BC67F3}"/>
          </ac:picMkLst>
        </pc:picChg>
      </pc:sldChg>
      <pc:sldChg chg="modSp mod">
        <pc:chgData name="Bobbitt, Bradley" userId="ee01c24e-18d8-41e7-b5f0-709a991c991f" providerId="ADAL" clId="{EF7186A0-DDBE-478C-A839-51D45A167C39}" dt="2025-09-30T20:51:44.229" v="6689" actId="962"/>
        <pc:sldMkLst>
          <pc:docMk/>
          <pc:sldMk cId="3588568430" sldId="364"/>
        </pc:sldMkLst>
        <pc:picChg chg="mod">
          <ac:chgData name="Bobbitt, Bradley" userId="ee01c24e-18d8-41e7-b5f0-709a991c991f" providerId="ADAL" clId="{EF7186A0-DDBE-478C-A839-51D45A167C39}" dt="2025-09-30T20:51:44.229" v="6689" actId="962"/>
          <ac:picMkLst>
            <pc:docMk/>
            <pc:sldMk cId="3588568430" sldId="364"/>
            <ac:picMk id="5" creationId="{ACA49C8F-D344-AE54-0F61-CA2346076D36}"/>
          </ac:picMkLst>
        </pc:picChg>
      </pc:sldChg>
      <pc:sldChg chg="modSp mod">
        <pc:chgData name="Bobbitt, Bradley" userId="ee01c24e-18d8-41e7-b5f0-709a991c991f" providerId="ADAL" clId="{EF7186A0-DDBE-478C-A839-51D45A167C39}" dt="2025-09-30T20:52:31.032" v="6695" actId="962"/>
        <pc:sldMkLst>
          <pc:docMk/>
          <pc:sldMk cId="422556094" sldId="365"/>
        </pc:sldMkLst>
        <pc:picChg chg="mod">
          <ac:chgData name="Bobbitt, Bradley" userId="ee01c24e-18d8-41e7-b5f0-709a991c991f" providerId="ADAL" clId="{EF7186A0-DDBE-478C-A839-51D45A167C39}" dt="2025-09-30T20:52:31.032" v="6695" actId="962"/>
          <ac:picMkLst>
            <pc:docMk/>
            <pc:sldMk cId="422556094" sldId="365"/>
            <ac:picMk id="5" creationId="{CC13979C-5178-C21D-C514-2775545366E7}"/>
          </ac:picMkLst>
        </pc:picChg>
      </pc:sldChg>
      <pc:sldChg chg="modSp mod">
        <pc:chgData name="Bobbitt, Bradley" userId="ee01c24e-18d8-41e7-b5f0-709a991c991f" providerId="ADAL" clId="{EF7186A0-DDBE-478C-A839-51D45A167C39}" dt="2025-09-30T20:54:13.809" v="6769" actId="962"/>
        <pc:sldMkLst>
          <pc:docMk/>
          <pc:sldMk cId="2772159124" sldId="374"/>
        </pc:sldMkLst>
        <pc:picChg chg="mod">
          <ac:chgData name="Bobbitt, Bradley" userId="ee01c24e-18d8-41e7-b5f0-709a991c991f" providerId="ADAL" clId="{EF7186A0-DDBE-478C-A839-51D45A167C39}" dt="2025-09-30T20:54:13.809" v="6769" actId="962"/>
          <ac:picMkLst>
            <pc:docMk/>
            <pc:sldMk cId="2772159124" sldId="374"/>
            <ac:picMk id="7" creationId="{74F85887-6B41-01E8-113F-C243F85E6CFB}"/>
          </ac:picMkLst>
        </pc:picChg>
      </pc:sldChg>
      <pc:sldChg chg="modSp">
        <pc:chgData name="Bobbitt, Bradley" userId="ee01c24e-18d8-41e7-b5f0-709a991c991f" providerId="ADAL" clId="{EF7186A0-DDBE-478C-A839-51D45A167C39}" dt="2025-09-30T20:40:08.024" v="2163" actId="962"/>
        <pc:sldMkLst>
          <pc:docMk/>
          <pc:sldMk cId="3252903468" sldId="379"/>
        </pc:sldMkLst>
        <pc:graphicFrameChg chg="mod">
          <ac:chgData name="Bobbitt, Bradley" userId="ee01c24e-18d8-41e7-b5f0-709a991c991f" providerId="ADAL" clId="{EF7186A0-DDBE-478C-A839-51D45A167C39}" dt="2025-09-30T20:40:08.024" v="2163" actId="962"/>
          <ac:graphicFrameMkLst>
            <pc:docMk/>
            <pc:sldMk cId="3252903468" sldId="379"/>
            <ac:graphicFrameMk id="6" creationId="{333FA34A-F1A2-2A62-FFAA-2276DBCA7988}"/>
          </ac:graphicFrameMkLst>
        </pc:graphicFrameChg>
      </pc:sldChg>
      <pc:sldChg chg="modSp mod">
        <pc:chgData name="Bobbitt, Bradley" userId="ee01c24e-18d8-41e7-b5f0-709a991c991f" providerId="ADAL" clId="{EF7186A0-DDBE-478C-A839-51D45A167C39}" dt="2025-09-30T20:45:56.482" v="4797" actId="962"/>
        <pc:sldMkLst>
          <pc:docMk/>
          <pc:sldMk cId="56217824" sldId="380"/>
        </pc:sldMkLst>
        <pc:picChg chg="mod">
          <ac:chgData name="Bobbitt, Bradley" userId="ee01c24e-18d8-41e7-b5f0-709a991c991f" providerId="ADAL" clId="{EF7186A0-DDBE-478C-A839-51D45A167C39}" dt="2025-09-30T20:45:56.482" v="4797" actId="962"/>
          <ac:picMkLst>
            <pc:docMk/>
            <pc:sldMk cId="56217824" sldId="380"/>
            <ac:picMk id="13" creationId="{DBFE400D-577A-635C-9CDF-4B391543749B}"/>
          </ac:picMkLst>
        </pc:picChg>
      </pc:sldChg>
      <pc:sldChg chg="modSp mod">
        <pc:chgData name="Bobbitt, Bradley" userId="ee01c24e-18d8-41e7-b5f0-709a991c991f" providerId="ADAL" clId="{EF7186A0-DDBE-478C-A839-51D45A167C39}" dt="2025-09-30T20:38:11.146" v="1425" actId="962"/>
        <pc:sldMkLst>
          <pc:docMk/>
          <pc:sldMk cId="1228837106" sldId="381"/>
        </pc:sldMkLst>
        <pc:graphicFrameChg chg="mod">
          <ac:chgData name="Bobbitt, Bradley" userId="ee01c24e-18d8-41e7-b5f0-709a991c991f" providerId="ADAL" clId="{EF7186A0-DDBE-478C-A839-51D45A167C39}" dt="2025-09-30T20:38:11.146" v="1425" actId="962"/>
          <ac:graphicFrameMkLst>
            <pc:docMk/>
            <pc:sldMk cId="1228837106" sldId="381"/>
            <ac:graphicFrameMk id="10" creationId="{3A5DC2D2-AFA6-8C3C-7A3F-DC845BBE833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84BE2-8A70-4AA0-983D-6F95C726F954}">
      <dsp:nvSpPr>
        <dsp:cNvPr id="0" name=""/>
        <dsp:cNvSpPr/>
      </dsp:nvSpPr>
      <dsp:spPr>
        <a:xfrm>
          <a:off x="3376" y="2043728"/>
          <a:ext cx="2030973" cy="24371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April</a:t>
          </a:r>
        </a:p>
      </dsp:txBody>
      <dsp:txXfrm rot="16200000">
        <a:off x="-792765" y="2839869"/>
        <a:ext cx="1998478" cy="406194"/>
      </dsp:txXfrm>
    </dsp:sp>
    <dsp:sp modelId="{02091715-0625-4F0F-83AF-54FCD79718B9}">
      <dsp:nvSpPr>
        <dsp:cNvPr id="0" name=""/>
        <dsp:cNvSpPr/>
      </dsp:nvSpPr>
      <dsp:spPr>
        <a:xfrm>
          <a:off x="409571" y="2043728"/>
          <a:ext cx="1513075" cy="2437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State of Practice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Microtransit in the Twin Cities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Peer Regions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Best Practice</a:t>
          </a:r>
        </a:p>
      </dsp:txBody>
      <dsp:txXfrm>
        <a:off x="409571" y="2043728"/>
        <a:ext cx="1513075" cy="2437168"/>
      </dsp:txXfrm>
    </dsp:sp>
    <dsp:sp modelId="{3595F1A6-5F28-446E-B0E6-57FC3F62E257}">
      <dsp:nvSpPr>
        <dsp:cNvPr id="0" name=""/>
        <dsp:cNvSpPr/>
      </dsp:nvSpPr>
      <dsp:spPr>
        <a:xfrm>
          <a:off x="2105434" y="2043728"/>
          <a:ext cx="2030973" cy="24371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May-July</a:t>
          </a:r>
        </a:p>
      </dsp:txBody>
      <dsp:txXfrm rot="16200000">
        <a:off x="1309292" y="2839869"/>
        <a:ext cx="1998478" cy="406194"/>
      </dsp:txXfrm>
    </dsp:sp>
    <dsp:sp modelId="{8ABA3D29-EB1B-4801-936E-D199FF5461BA}">
      <dsp:nvSpPr>
        <dsp:cNvPr id="0" name=""/>
        <dsp:cNvSpPr/>
      </dsp:nvSpPr>
      <dsp:spPr>
        <a:xfrm rot="5400000">
          <a:off x="1936391" y="3982040"/>
          <a:ext cx="358394" cy="3046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434CD-208C-4B0B-A899-DF7FBB7DEFA1}">
      <dsp:nvSpPr>
        <dsp:cNvPr id="0" name=""/>
        <dsp:cNvSpPr/>
      </dsp:nvSpPr>
      <dsp:spPr>
        <a:xfrm>
          <a:off x="2511628" y="2043728"/>
          <a:ext cx="1513075" cy="2437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Framework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Guiding Principles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Service Roles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Microtransit Frameworks</a:t>
          </a:r>
        </a:p>
      </dsp:txBody>
      <dsp:txXfrm>
        <a:off x="2511628" y="2043728"/>
        <a:ext cx="1513075" cy="2437168"/>
      </dsp:txXfrm>
    </dsp:sp>
    <dsp:sp modelId="{5FE7C198-0A23-4381-90A9-D39C9AB6705F}">
      <dsp:nvSpPr>
        <dsp:cNvPr id="0" name=""/>
        <dsp:cNvSpPr/>
      </dsp:nvSpPr>
      <dsp:spPr>
        <a:xfrm>
          <a:off x="4207492" y="2043728"/>
          <a:ext cx="2030973" cy="24371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August-October</a:t>
          </a:r>
        </a:p>
      </dsp:txBody>
      <dsp:txXfrm rot="16200000">
        <a:off x="3411350" y="2839869"/>
        <a:ext cx="1998478" cy="406194"/>
      </dsp:txXfrm>
    </dsp:sp>
    <dsp:sp modelId="{4E2DF3A2-3511-4E02-AE9A-DAF816B795E7}">
      <dsp:nvSpPr>
        <dsp:cNvPr id="0" name=""/>
        <dsp:cNvSpPr/>
      </dsp:nvSpPr>
      <dsp:spPr>
        <a:xfrm rot="5400000">
          <a:off x="4038449" y="3982040"/>
          <a:ext cx="358394" cy="3046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1C734-B445-40E2-90B9-7E82EB7995AB}">
      <dsp:nvSpPr>
        <dsp:cNvPr id="0" name=""/>
        <dsp:cNvSpPr/>
      </dsp:nvSpPr>
      <dsp:spPr>
        <a:xfrm>
          <a:off x="4613686" y="2043728"/>
          <a:ext cx="1513075" cy="2437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Policy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Guidance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Performance Measures</a:t>
          </a:r>
        </a:p>
      </dsp:txBody>
      <dsp:txXfrm>
        <a:off x="4613686" y="2043728"/>
        <a:ext cx="1513075" cy="2437168"/>
      </dsp:txXfrm>
    </dsp:sp>
    <dsp:sp modelId="{5059CEC8-2AC0-4201-BFC5-99448190149E}">
      <dsp:nvSpPr>
        <dsp:cNvPr id="0" name=""/>
        <dsp:cNvSpPr/>
      </dsp:nvSpPr>
      <dsp:spPr>
        <a:xfrm>
          <a:off x="6309549" y="2043728"/>
          <a:ext cx="2030973" cy="24371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October-December</a:t>
          </a:r>
        </a:p>
      </dsp:txBody>
      <dsp:txXfrm rot="16200000">
        <a:off x="5513408" y="2839869"/>
        <a:ext cx="1998478" cy="406194"/>
      </dsp:txXfrm>
    </dsp:sp>
    <dsp:sp modelId="{5EEFD69F-8C10-433F-9C97-3FB5BC9C92ED}">
      <dsp:nvSpPr>
        <dsp:cNvPr id="0" name=""/>
        <dsp:cNvSpPr/>
      </dsp:nvSpPr>
      <dsp:spPr>
        <a:xfrm rot="5400000">
          <a:off x="6140507" y="3982040"/>
          <a:ext cx="358394" cy="3046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A02FC-FD7D-4395-A331-E04181D174D6}">
      <dsp:nvSpPr>
        <dsp:cNvPr id="0" name=""/>
        <dsp:cNvSpPr/>
      </dsp:nvSpPr>
      <dsp:spPr>
        <a:xfrm>
          <a:off x="6715744" y="2043728"/>
          <a:ext cx="1513075" cy="24371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Final Report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Process Overview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Recommendations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Implementation Plan</a:t>
          </a:r>
        </a:p>
      </dsp:txBody>
      <dsp:txXfrm>
        <a:off x="6715744" y="2043728"/>
        <a:ext cx="1513075" cy="243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8AFD-DD0F-4EEB-B9E0-4C0AF54EA477}">
      <dsp:nvSpPr>
        <dsp:cNvPr id="0" name=""/>
        <dsp:cNvSpPr/>
      </dsp:nvSpPr>
      <dsp:spPr>
        <a:xfrm>
          <a:off x="0" y="696"/>
          <a:ext cx="8343900" cy="16303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44772-6926-43FC-833A-337E1BBE3EBE}">
      <dsp:nvSpPr>
        <dsp:cNvPr id="0" name=""/>
        <dsp:cNvSpPr/>
      </dsp:nvSpPr>
      <dsp:spPr>
        <a:xfrm>
          <a:off x="493188" y="367530"/>
          <a:ext cx="896705" cy="896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504D57-4732-48FA-A0B5-10D06D5BFA85}">
      <dsp:nvSpPr>
        <dsp:cNvPr id="0" name=""/>
        <dsp:cNvSpPr/>
      </dsp:nvSpPr>
      <dsp:spPr>
        <a:xfrm>
          <a:off x="1883081" y="696"/>
          <a:ext cx="6460818" cy="16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8" tIns="172548" rIns="172548" bIns="1725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Supporting fixed route transit</a:t>
          </a:r>
          <a:r>
            <a:rPr lang="en-US" sz="2500" b="0" i="0" kern="1200" dirty="0"/>
            <a:t> as feeder or first-last mile connection</a:t>
          </a:r>
          <a:endParaRPr lang="en-US" sz="2500" kern="1200" dirty="0"/>
        </a:p>
      </dsp:txBody>
      <dsp:txXfrm>
        <a:off x="1883081" y="696"/>
        <a:ext cx="6460818" cy="1630373"/>
      </dsp:txXfrm>
    </dsp:sp>
    <dsp:sp modelId="{94098C9C-F5DF-443B-ACDE-80223EFC6718}">
      <dsp:nvSpPr>
        <dsp:cNvPr id="0" name=""/>
        <dsp:cNvSpPr/>
      </dsp:nvSpPr>
      <dsp:spPr>
        <a:xfrm>
          <a:off x="0" y="2038663"/>
          <a:ext cx="8343900" cy="16303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5A294-B828-49DD-A801-E494E7024D75}">
      <dsp:nvSpPr>
        <dsp:cNvPr id="0" name=""/>
        <dsp:cNvSpPr/>
      </dsp:nvSpPr>
      <dsp:spPr>
        <a:xfrm>
          <a:off x="493188" y="2405497"/>
          <a:ext cx="896705" cy="896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1F89CA-6881-4DD0-A7EE-88B1B1875819}">
      <dsp:nvSpPr>
        <dsp:cNvPr id="0" name=""/>
        <dsp:cNvSpPr/>
      </dsp:nvSpPr>
      <dsp:spPr>
        <a:xfrm>
          <a:off x="1883081" y="2038663"/>
          <a:ext cx="6460818" cy="16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8" tIns="172548" rIns="172548" bIns="1725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Providing geographic and timespan coverage</a:t>
          </a:r>
          <a:r>
            <a:rPr lang="en-US" sz="2500" b="0" i="0" kern="1200" dirty="0"/>
            <a:t> of transit network</a:t>
          </a:r>
          <a:endParaRPr lang="en-US" sz="2500" kern="1200" dirty="0"/>
        </a:p>
      </dsp:txBody>
      <dsp:txXfrm>
        <a:off x="1883081" y="2038663"/>
        <a:ext cx="6460818" cy="1630373"/>
      </dsp:txXfrm>
    </dsp:sp>
    <dsp:sp modelId="{29796BF9-B4BE-4CA5-A7CE-03F1369E7A93}">
      <dsp:nvSpPr>
        <dsp:cNvPr id="0" name=""/>
        <dsp:cNvSpPr/>
      </dsp:nvSpPr>
      <dsp:spPr>
        <a:xfrm>
          <a:off x="0" y="4076630"/>
          <a:ext cx="8343900" cy="16303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B01D0-E00C-4AA1-B6B9-757081EC9B5F}">
      <dsp:nvSpPr>
        <dsp:cNvPr id="0" name=""/>
        <dsp:cNvSpPr/>
      </dsp:nvSpPr>
      <dsp:spPr>
        <a:xfrm>
          <a:off x="493188" y="4443464"/>
          <a:ext cx="896705" cy="896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157AA-F322-48B7-ABB3-162C3A1BE7A0}">
      <dsp:nvSpPr>
        <dsp:cNvPr id="0" name=""/>
        <dsp:cNvSpPr/>
      </dsp:nvSpPr>
      <dsp:spPr>
        <a:xfrm>
          <a:off x="1883081" y="4076630"/>
          <a:ext cx="6460818" cy="163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8" tIns="172548" rIns="172548" bIns="1725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Improving quality of access to destinations </a:t>
          </a:r>
          <a:endParaRPr lang="en-US" sz="2500" kern="1200"/>
        </a:p>
      </dsp:txBody>
      <dsp:txXfrm>
        <a:off x="1883081" y="4076630"/>
        <a:ext cx="6460818" cy="1630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6F686-8862-42FE-9ADC-91A46F33F278}">
      <dsp:nvSpPr>
        <dsp:cNvPr id="0" name=""/>
        <dsp:cNvSpPr/>
      </dsp:nvSpPr>
      <dsp:spPr>
        <a:xfrm>
          <a:off x="2718" y="0"/>
          <a:ext cx="2849183" cy="427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Core Urban Microtransit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TMA 1, 2</a:t>
          </a:r>
        </a:p>
      </dsp:txBody>
      <dsp:txXfrm>
        <a:off x="2718" y="1709270"/>
        <a:ext cx="2849183" cy="1709270"/>
      </dsp:txXfrm>
    </dsp:sp>
    <dsp:sp modelId="{2FD5D92A-FA09-4B14-9C01-94F2D0DF9657}">
      <dsp:nvSpPr>
        <dsp:cNvPr id="0" name=""/>
        <dsp:cNvSpPr/>
      </dsp:nvSpPr>
      <dsp:spPr>
        <a:xfrm>
          <a:off x="715826" y="256390"/>
          <a:ext cx="1422967" cy="1422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C13E1-A6A2-40AD-A6CF-12F850073BB5}">
      <dsp:nvSpPr>
        <dsp:cNvPr id="0" name=""/>
        <dsp:cNvSpPr/>
      </dsp:nvSpPr>
      <dsp:spPr>
        <a:xfrm>
          <a:off x="2937377" y="0"/>
          <a:ext cx="2849183" cy="427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Suburban Microtransit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Emerging TMA 2, TMA 3, 4</a:t>
          </a:r>
        </a:p>
      </dsp:txBody>
      <dsp:txXfrm>
        <a:off x="2937377" y="1709270"/>
        <a:ext cx="2849183" cy="1709270"/>
      </dsp:txXfrm>
    </dsp:sp>
    <dsp:sp modelId="{F97014D6-E8EB-4C4C-B3CE-AAE64168E6DD}">
      <dsp:nvSpPr>
        <dsp:cNvPr id="0" name=""/>
        <dsp:cNvSpPr/>
      </dsp:nvSpPr>
      <dsp:spPr>
        <a:xfrm>
          <a:off x="3650485" y="256390"/>
          <a:ext cx="1422967" cy="1422967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676B5-29D2-45D2-A525-512EDF07FE78}">
      <dsp:nvSpPr>
        <dsp:cNvPr id="0" name=""/>
        <dsp:cNvSpPr/>
      </dsp:nvSpPr>
      <dsp:spPr>
        <a:xfrm>
          <a:off x="5872037" y="0"/>
          <a:ext cx="2849183" cy="427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Small City &amp; Freestanding Town Center </a:t>
          </a:r>
          <a:r>
            <a:rPr lang="en-US" sz="2000" b="1" kern="1200" dirty="0" err="1"/>
            <a:t>Microtransit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Emerging TMA 3, FTC</a:t>
          </a:r>
        </a:p>
      </dsp:txBody>
      <dsp:txXfrm>
        <a:off x="5872037" y="1709270"/>
        <a:ext cx="2849183" cy="1709270"/>
      </dsp:txXfrm>
    </dsp:sp>
    <dsp:sp modelId="{8FE2AD2B-7D78-470C-8D96-04567C3914E8}">
      <dsp:nvSpPr>
        <dsp:cNvPr id="0" name=""/>
        <dsp:cNvSpPr/>
      </dsp:nvSpPr>
      <dsp:spPr>
        <a:xfrm>
          <a:off x="6585145" y="256390"/>
          <a:ext cx="1422967" cy="14229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32726-F88B-4813-8E2F-1F7E56B2066A}">
      <dsp:nvSpPr>
        <dsp:cNvPr id="0" name=""/>
        <dsp:cNvSpPr/>
      </dsp:nvSpPr>
      <dsp:spPr>
        <a:xfrm>
          <a:off x="8806696" y="0"/>
          <a:ext cx="2849183" cy="427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Rural Microtransit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TMA 5</a:t>
          </a:r>
        </a:p>
      </dsp:txBody>
      <dsp:txXfrm>
        <a:off x="8806696" y="1709270"/>
        <a:ext cx="2849183" cy="1709270"/>
      </dsp:txXfrm>
    </dsp:sp>
    <dsp:sp modelId="{22716BE3-9136-41DE-A5EC-C2E9EC11DE1F}">
      <dsp:nvSpPr>
        <dsp:cNvPr id="0" name=""/>
        <dsp:cNvSpPr/>
      </dsp:nvSpPr>
      <dsp:spPr>
        <a:xfrm>
          <a:off x="9519804" y="256390"/>
          <a:ext cx="1422967" cy="142296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C43F-F09D-40D8-BCCC-2556A903977B}">
      <dsp:nvSpPr>
        <dsp:cNvPr id="0" name=""/>
        <dsp:cNvSpPr/>
      </dsp:nvSpPr>
      <dsp:spPr>
        <a:xfrm>
          <a:off x="466343" y="3418540"/>
          <a:ext cx="10725911" cy="6409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f1f5ce-31b9-464d-a8ce-0229fcba83c8" xsi:nil="true"/>
    <lcf76f155ced4ddcb4097134ff3c332f xmlns="55742a52-b318-4c41-99f5-fdd72b310f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3D275C646CF4A945E476985E01BF5" ma:contentTypeVersion="11" ma:contentTypeDescription="Create a new document." ma:contentTypeScope="" ma:versionID="8fe553a3e9cc0454f396f8a35a453c34">
  <xsd:schema xmlns:xsd="http://www.w3.org/2001/XMLSchema" xmlns:xs="http://www.w3.org/2001/XMLSchema" xmlns:p="http://schemas.microsoft.com/office/2006/metadata/properties" xmlns:ns2="55742a52-b318-4c41-99f5-fdd72b310fdc" xmlns:ns3="7bf1f5ce-31b9-464d-a8ce-0229fcba83c8" targetNamespace="http://schemas.microsoft.com/office/2006/metadata/properties" ma:root="true" ma:fieldsID="743a1b87dae39516237f29d92aa59b8d" ns2:_="" ns3:_="">
    <xsd:import namespace="55742a52-b318-4c41-99f5-fdd72b310fdc"/>
    <xsd:import namespace="7bf1f5ce-31b9-464d-a8ce-0229fcba8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42a52-b318-4c41-99f5-fdd72b310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207be7-fb2c-4f25-b21b-ed1f2a5b3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1f5ce-31b9-464d-a8ce-0229fcba83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3920b28-4dac-4d97-bf34-f656467d94ac}" ma:internalName="TaxCatchAll" ma:showField="CatchAllData" ma:web="7bf1f5ce-31b9-464d-a8ce-0229fcba83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27420-DB8C-4D1F-8477-6BCC02699D2A}">
  <ds:schemaRefs>
    <ds:schemaRef ds:uri="55742a52-b318-4c41-99f5-fdd72b310fdc"/>
    <ds:schemaRef ds:uri="7bf1f5ce-31b9-464d-a8ce-0229fcba83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A27EB9-5522-4553-BF89-51D93CE89F11}">
  <ds:schemaRefs>
    <ds:schemaRef ds:uri="55742a52-b318-4c41-99f5-fdd72b310fdc"/>
    <ds:schemaRef ds:uri="7bf1f5ce-31b9-464d-a8ce-0229fcba83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9F78A1-EDCC-4057-B901-BCD81154CCC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13c6f2c-219a-4692-97d3-f2b4d80281e7}" enabled="0" method="" siteId="{413c6f2c-219a-4692-97d3-f2b4d80281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Met Council Template 2022</Template>
  <TotalTime>29</TotalTime>
  <Words>1995</Words>
  <Application>Microsoft Office PowerPoint</Application>
  <PresentationFormat>Custom</PresentationFormat>
  <Paragraphs>184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Title Slides</vt:lpstr>
      <vt:lpstr>Overview and Formatting Slides</vt:lpstr>
      <vt:lpstr>Transportation Content Slides</vt:lpstr>
      <vt:lpstr>Closing Slides</vt:lpstr>
      <vt:lpstr>Regional Microtransit Policy Framework</vt:lpstr>
      <vt:lpstr>Agenda</vt:lpstr>
      <vt:lpstr>Project Overview</vt:lpstr>
      <vt:lpstr>Introduction to the Study</vt:lpstr>
      <vt:lpstr>Schedule</vt:lpstr>
      <vt:lpstr>Microtransit vs Paratransit vs Dial-a-Ride</vt:lpstr>
      <vt:lpstr>Guiding Principles</vt:lpstr>
      <vt:lpstr>Purposes of Microtransit</vt:lpstr>
      <vt:lpstr>Microtransit Service Framework</vt:lpstr>
      <vt:lpstr>Regional Agenda for Microtransit</vt:lpstr>
      <vt:lpstr>Creating a Regional Agenda for Microtransit</vt:lpstr>
      <vt:lpstr>Current Shared Practices</vt:lpstr>
      <vt:lpstr>Regional Agenda for Microtransit - Fares</vt:lpstr>
      <vt:lpstr>Regional Agenda for Microtransit - Service</vt:lpstr>
      <vt:lpstr>Service Coordination Styles</vt:lpstr>
      <vt:lpstr>Current – Main Zones Only</vt:lpstr>
      <vt:lpstr>Illustration: Hypothetical Option A</vt:lpstr>
      <vt:lpstr>Illustration: Hypothetical Option B</vt:lpstr>
      <vt:lpstr>Service Coordination &amp; Customers (1/4)</vt:lpstr>
      <vt:lpstr>Service Coordination &amp; Customers (2/4)</vt:lpstr>
      <vt:lpstr>Service Coordination &amp; Customers (3/4)</vt:lpstr>
      <vt:lpstr>Service Coordination &amp; Customers (4/4)</vt:lpstr>
      <vt:lpstr>Service Coordination - Transfers</vt:lpstr>
      <vt:lpstr>Feedback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Maaske, Sara</dc:creator>
  <cp:lastModifiedBy>Petrie, Kevin</cp:lastModifiedBy>
  <cp:revision>3</cp:revision>
  <dcterms:created xsi:type="dcterms:W3CDTF">2023-01-31T18:10:29Z</dcterms:created>
  <dcterms:modified xsi:type="dcterms:W3CDTF">2025-10-01T03:16:49Z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0x010100DBA3D275C646CF4A945E476985E01BF5</vt:lpwstr>
  </property>
</Properties>
</file>